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theme/theme8.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9.xml" ContentType="application/vnd.openxmlformats-officedocument.theme+xml"/>
  <Override PartName="/ppt/slideLayouts/slideLayout95.xml" ContentType="application/vnd.openxmlformats-officedocument.presentationml.slideLayout+xml"/>
  <Override PartName="/ppt/theme/theme10.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1.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2.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13.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theme/theme14.xml" ContentType="application/vnd.openxmlformats-officedocument.theme+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2" r:id="rId2"/>
    <p:sldMasterId id="2147483734" r:id="rId3"/>
    <p:sldMasterId id="2147483764" r:id="rId4"/>
    <p:sldMasterId id="2147483778" r:id="rId5"/>
    <p:sldMasterId id="2147483810" r:id="rId6"/>
    <p:sldMasterId id="2147483823" r:id="rId7"/>
    <p:sldMasterId id="2147483835" r:id="rId8"/>
    <p:sldMasterId id="2147483837" r:id="rId9"/>
    <p:sldMasterId id="2147483850" r:id="rId10"/>
    <p:sldMasterId id="2147483864" r:id="rId11"/>
    <p:sldMasterId id="2147483876" r:id="rId12"/>
    <p:sldMasterId id="2147483888" r:id="rId13"/>
    <p:sldMasterId id="2147483912" r:id="rId14"/>
    <p:sldMasterId id="2147483925" r:id="rId15"/>
  </p:sldMasterIdLst>
  <p:notesMasterIdLst>
    <p:notesMasterId r:id="rId319"/>
  </p:notesMasterIdLst>
  <p:sldIdLst>
    <p:sldId id="336" r:id="rId16"/>
    <p:sldId id="1144" r:id="rId17"/>
    <p:sldId id="1145" r:id="rId18"/>
    <p:sldId id="2642" r:id="rId19"/>
    <p:sldId id="2875" r:id="rId20"/>
    <p:sldId id="2800" r:id="rId21"/>
    <p:sldId id="3456" r:id="rId22"/>
    <p:sldId id="3580" r:id="rId23"/>
    <p:sldId id="3581" r:id="rId24"/>
    <p:sldId id="3582" r:id="rId25"/>
    <p:sldId id="3435" r:id="rId26"/>
    <p:sldId id="3436" r:id="rId27"/>
    <p:sldId id="3429" r:id="rId28"/>
    <p:sldId id="3430" r:id="rId29"/>
    <p:sldId id="3431" r:id="rId30"/>
    <p:sldId id="3069" r:id="rId31"/>
    <p:sldId id="3355" r:id="rId32"/>
    <p:sldId id="329" r:id="rId33"/>
    <p:sldId id="3372" r:id="rId34"/>
    <p:sldId id="2853" r:id="rId35"/>
    <p:sldId id="3585" r:id="rId36"/>
    <p:sldId id="3457" r:id="rId37"/>
    <p:sldId id="3458" r:id="rId38"/>
    <p:sldId id="3071" r:id="rId39"/>
    <p:sldId id="3368" r:id="rId40"/>
    <p:sldId id="3050" r:id="rId41"/>
    <p:sldId id="3586" r:id="rId42"/>
    <p:sldId id="3065" r:id="rId43"/>
    <p:sldId id="257" r:id="rId44"/>
    <p:sldId id="3532" r:id="rId45"/>
    <p:sldId id="3466" r:id="rId46"/>
    <p:sldId id="3467" r:id="rId47"/>
    <p:sldId id="3468" r:id="rId48"/>
    <p:sldId id="3587" r:id="rId49"/>
    <p:sldId id="276" r:id="rId50"/>
    <p:sldId id="3062" r:id="rId51"/>
    <p:sldId id="304" r:id="rId52"/>
    <p:sldId id="305" r:id="rId53"/>
    <p:sldId id="306" r:id="rId54"/>
    <p:sldId id="3584" r:id="rId55"/>
    <p:sldId id="3469" r:id="rId56"/>
    <p:sldId id="3470" r:id="rId57"/>
    <p:sldId id="3471" r:id="rId58"/>
    <p:sldId id="3472" r:id="rId59"/>
    <p:sldId id="3357" r:id="rId60"/>
    <p:sldId id="3358" r:id="rId61"/>
    <p:sldId id="3359" r:id="rId62"/>
    <p:sldId id="3360" r:id="rId63"/>
    <p:sldId id="3361" r:id="rId64"/>
    <p:sldId id="288" r:id="rId65"/>
    <p:sldId id="556" r:id="rId66"/>
    <p:sldId id="559" r:id="rId67"/>
    <p:sldId id="578" r:id="rId68"/>
    <p:sldId id="1031" r:id="rId69"/>
    <p:sldId id="1057" r:id="rId70"/>
    <p:sldId id="3555" r:id="rId71"/>
    <p:sldId id="3076" r:id="rId72"/>
    <p:sldId id="3077" r:id="rId73"/>
    <p:sldId id="3078" r:id="rId74"/>
    <p:sldId id="3079" r:id="rId75"/>
    <p:sldId id="3080" r:id="rId76"/>
    <p:sldId id="3570" r:id="rId77"/>
    <p:sldId id="3529" r:id="rId78"/>
    <p:sldId id="3571" r:id="rId79"/>
    <p:sldId id="3565" r:id="rId80"/>
    <p:sldId id="3566" r:id="rId81"/>
    <p:sldId id="3568" r:id="rId82"/>
    <p:sldId id="3569" r:id="rId83"/>
    <p:sldId id="3567" r:id="rId84"/>
    <p:sldId id="3528" r:id="rId85"/>
    <p:sldId id="3530" r:id="rId86"/>
    <p:sldId id="3531" r:id="rId87"/>
    <p:sldId id="261" r:id="rId88"/>
    <p:sldId id="262" r:id="rId89"/>
    <p:sldId id="263" r:id="rId90"/>
    <p:sldId id="264" r:id="rId91"/>
    <p:sldId id="275" r:id="rId92"/>
    <p:sldId id="265" r:id="rId93"/>
    <p:sldId id="266" r:id="rId94"/>
    <p:sldId id="267" r:id="rId95"/>
    <p:sldId id="268" r:id="rId96"/>
    <p:sldId id="270" r:id="rId97"/>
    <p:sldId id="272" r:id="rId98"/>
    <p:sldId id="273" r:id="rId99"/>
    <p:sldId id="274" r:id="rId100"/>
    <p:sldId id="3510" r:id="rId101"/>
    <p:sldId id="3511" r:id="rId102"/>
    <p:sldId id="3512" r:id="rId103"/>
    <p:sldId id="3514" r:id="rId104"/>
    <p:sldId id="3515" r:id="rId105"/>
    <p:sldId id="3516" r:id="rId106"/>
    <p:sldId id="3517" r:id="rId107"/>
    <p:sldId id="3518" r:id="rId108"/>
    <p:sldId id="3519" r:id="rId109"/>
    <p:sldId id="3520" r:id="rId110"/>
    <p:sldId id="3521" r:id="rId111"/>
    <p:sldId id="3522" r:id="rId112"/>
    <p:sldId id="3523" r:id="rId113"/>
    <p:sldId id="3524" r:id="rId114"/>
    <p:sldId id="3525" r:id="rId115"/>
    <p:sldId id="3526" r:id="rId116"/>
    <p:sldId id="3527" r:id="rId117"/>
    <p:sldId id="3533" r:id="rId118"/>
    <p:sldId id="3534" r:id="rId119"/>
    <p:sldId id="3535" r:id="rId120"/>
    <p:sldId id="3536" r:id="rId121"/>
    <p:sldId id="3537" r:id="rId122"/>
    <p:sldId id="3538" r:id="rId123"/>
    <p:sldId id="3539" r:id="rId124"/>
    <p:sldId id="3540" r:id="rId125"/>
    <p:sldId id="3541" r:id="rId126"/>
    <p:sldId id="3542" r:id="rId127"/>
    <p:sldId id="3543" r:id="rId128"/>
    <p:sldId id="3544" r:id="rId129"/>
    <p:sldId id="3545" r:id="rId130"/>
    <p:sldId id="3546" r:id="rId131"/>
    <p:sldId id="3547" r:id="rId132"/>
    <p:sldId id="3548" r:id="rId133"/>
    <p:sldId id="3549" r:id="rId134"/>
    <p:sldId id="3550" r:id="rId135"/>
    <p:sldId id="3551" r:id="rId136"/>
    <p:sldId id="3552" r:id="rId137"/>
    <p:sldId id="3553" r:id="rId138"/>
    <p:sldId id="3554" r:id="rId139"/>
    <p:sldId id="3556" r:id="rId140"/>
    <p:sldId id="3557" r:id="rId141"/>
    <p:sldId id="3558" r:id="rId142"/>
    <p:sldId id="3559" r:id="rId143"/>
    <p:sldId id="3562" r:id="rId144"/>
    <p:sldId id="3563" r:id="rId145"/>
    <p:sldId id="3564" r:id="rId146"/>
    <p:sldId id="3492" r:id="rId147"/>
    <p:sldId id="3494" r:id="rId148"/>
    <p:sldId id="3493" r:id="rId149"/>
    <p:sldId id="3495" r:id="rId150"/>
    <p:sldId id="3496" r:id="rId151"/>
    <p:sldId id="3497" r:id="rId152"/>
    <p:sldId id="3498" r:id="rId153"/>
    <p:sldId id="3499" r:id="rId154"/>
    <p:sldId id="3500" r:id="rId155"/>
    <p:sldId id="3501" r:id="rId156"/>
    <p:sldId id="3502" r:id="rId157"/>
    <p:sldId id="3503" r:id="rId158"/>
    <p:sldId id="3504" r:id="rId159"/>
    <p:sldId id="3505" r:id="rId160"/>
    <p:sldId id="3506" r:id="rId161"/>
    <p:sldId id="3507" r:id="rId162"/>
    <p:sldId id="3508" r:id="rId163"/>
    <p:sldId id="3509" r:id="rId164"/>
    <p:sldId id="3491" r:id="rId165"/>
    <p:sldId id="3474" r:id="rId166"/>
    <p:sldId id="3473" r:id="rId167"/>
    <p:sldId id="3475" r:id="rId168"/>
    <p:sldId id="3476" r:id="rId169"/>
    <p:sldId id="3477" r:id="rId170"/>
    <p:sldId id="3478" r:id="rId171"/>
    <p:sldId id="3479" r:id="rId172"/>
    <p:sldId id="3480" r:id="rId173"/>
    <p:sldId id="3481" r:id="rId174"/>
    <p:sldId id="3482" r:id="rId175"/>
    <p:sldId id="3483" r:id="rId176"/>
    <p:sldId id="3484" r:id="rId177"/>
    <p:sldId id="3486" r:id="rId178"/>
    <p:sldId id="3487" r:id="rId179"/>
    <p:sldId id="3485" r:id="rId180"/>
    <p:sldId id="3488" r:id="rId181"/>
    <p:sldId id="3489" r:id="rId182"/>
    <p:sldId id="3490" r:id="rId183"/>
    <p:sldId id="3459" r:id="rId184"/>
    <p:sldId id="3460" r:id="rId185"/>
    <p:sldId id="3461" r:id="rId186"/>
    <p:sldId id="3462" r:id="rId187"/>
    <p:sldId id="3463" r:id="rId188"/>
    <p:sldId id="3450" r:id="rId189"/>
    <p:sldId id="3451" r:id="rId190"/>
    <p:sldId id="3455" r:id="rId191"/>
    <p:sldId id="3453" r:id="rId192"/>
    <p:sldId id="2964" r:id="rId193"/>
    <p:sldId id="3454" r:id="rId194"/>
    <p:sldId id="846" r:id="rId195"/>
    <p:sldId id="996" r:id="rId196"/>
    <p:sldId id="847" r:id="rId197"/>
    <p:sldId id="848" r:id="rId198"/>
    <p:sldId id="445" r:id="rId199"/>
    <p:sldId id="3452" r:id="rId200"/>
    <p:sldId id="1126" r:id="rId201"/>
    <p:sldId id="1138" r:id="rId202"/>
    <p:sldId id="3438" r:id="rId203"/>
    <p:sldId id="256" r:id="rId204"/>
    <p:sldId id="3437" r:id="rId205"/>
    <p:sldId id="258" r:id="rId206"/>
    <p:sldId id="259" r:id="rId207"/>
    <p:sldId id="260" r:id="rId208"/>
    <p:sldId id="360" r:id="rId209"/>
    <p:sldId id="3440" r:id="rId210"/>
    <p:sldId id="3441" r:id="rId211"/>
    <p:sldId id="313" r:id="rId212"/>
    <p:sldId id="1024" r:id="rId213"/>
    <p:sldId id="355" r:id="rId214"/>
    <p:sldId id="352" r:id="rId215"/>
    <p:sldId id="3434" r:id="rId216"/>
    <p:sldId id="3422" r:id="rId217"/>
    <p:sldId id="3423" r:id="rId218"/>
    <p:sldId id="3424" r:id="rId219"/>
    <p:sldId id="3425" r:id="rId220"/>
    <p:sldId id="3402" r:id="rId221"/>
    <p:sldId id="3391" r:id="rId222"/>
    <p:sldId id="3394" r:id="rId223"/>
    <p:sldId id="3392" r:id="rId224"/>
    <p:sldId id="1077" r:id="rId225"/>
    <p:sldId id="269" r:id="rId226"/>
    <p:sldId id="1083" r:id="rId227"/>
    <p:sldId id="1084" r:id="rId228"/>
    <p:sldId id="1085" r:id="rId229"/>
    <p:sldId id="1086" r:id="rId230"/>
    <p:sldId id="1087" r:id="rId231"/>
    <p:sldId id="1088" r:id="rId232"/>
    <p:sldId id="1089" r:id="rId233"/>
    <p:sldId id="1090" r:id="rId234"/>
    <p:sldId id="3561" r:id="rId235"/>
    <p:sldId id="3393" r:id="rId236"/>
    <p:sldId id="3406" r:id="rId237"/>
    <p:sldId id="3407" r:id="rId238"/>
    <p:sldId id="3408" r:id="rId239"/>
    <p:sldId id="3411" r:id="rId240"/>
    <p:sldId id="3412" r:id="rId241"/>
    <p:sldId id="3409" r:id="rId242"/>
    <p:sldId id="3413" r:id="rId243"/>
    <p:sldId id="3414" r:id="rId244"/>
    <p:sldId id="3415" r:id="rId245"/>
    <p:sldId id="3410" r:id="rId246"/>
    <p:sldId id="3419" r:id="rId247"/>
    <p:sldId id="3417" r:id="rId248"/>
    <p:sldId id="3416" r:id="rId249"/>
    <p:sldId id="3578" r:id="rId250"/>
    <p:sldId id="3573" r:id="rId251"/>
    <p:sldId id="3574" r:id="rId252"/>
    <p:sldId id="3575" r:id="rId253"/>
    <p:sldId id="3576" r:id="rId254"/>
    <p:sldId id="3577" r:id="rId255"/>
    <p:sldId id="3572" r:id="rId256"/>
    <p:sldId id="3579" r:id="rId257"/>
    <p:sldId id="3396" r:id="rId258"/>
    <p:sldId id="3397" r:id="rId259"/>
    <p:sldId id="3398" r:id="rId260"/>
    <p:sldId id="3001" r:id="rId261"/>
    <p:sldId id="3356" r:id="rId262"/>
    <p:sldId id="307" r:id="rId263"/>
    <p:sldId id="2645" r:id="rId264"/>
    <p:sldId id="2646" r:id="rId265"/>
    <p:sldId id="3061" r:id="rId266"/>
    <p:sldId id="3379" r:id="rId267"/>
    <p:sldId id="3380" r:id="rId268"/>
    <p:sldId id="3381" r:id="rId269"/>
    <p:sldId id="3382" r:id="rId270"/>
    <p:sldId id="3383" r:id="rId271"/>
    <p:sldId id="3384" r:id="rId272"/>
    <p:sldId id="3385" r:id="rId273"/>
    <p:sldId id="3386" r:id="rId274"/>
    <p:sldId id="3387" r:id="rId275"/>
    <p:sldId id="3388" r:id="rId276"/>
    <p:sldId id="3389" r:id="rId277"/>
    <p:sldId id="3020" r:id="rId278"/>
    <p:sldId id="293" r:id="rId279"/>
    <p:sldId id="400" r:id="rId280"/>
    <p:sldId id="3010" r:id="rId281"/>
    <p:sldId id="310" r:id="rId282"/>
    <p:sldId id="3011" r:id="rId283"/>
    <p:sldId id="429" r:id="rId284"/>
    <p:sldId id="309" r:id="rId285"/>
    <p:sldId id="3012" r:id="rId286"/>
    <p:sldId id="402" r:id="rId287"/>
    <p:sldId id="405" r:id="rId288"/>
    <p:sldId id="349" r:id="rId289"/>
    <p:sldId id="408" r:id="rId290"/>
    <p:sldId id="409" r:id="rId291"/>
    <p:sldId id="410" r:id="rId292"/>
    <p:sldId id="411" r:id="rId293"/>
    <p:sldId id="412" r:id="rId294"/>
    <p:sldId id="435" r:id="rId295"/>
    <p:sldId id="436" r:id="rId296"/>
    <p:sldId id="414" r:id="rId297"/>
    <p:sldId id="3013" r:id="rId298"/>
    <p:sldId id="415" r:id="rId299"/>
    <p:sldId id="433" r:id="rId300"/>
    <p:sldId id="417" r:id="rId301"/>
    <p:sldId id="418" r:id="rId302"/>
    <p:sldId id="419" r:id="rId303"/>
    <p:sldId id="420" r:id="rId304"/>
    <p:sldId id="325" r:id="rId305"/>
    <p:sldId id="3014" r:id="rId306"/>
    <p:sldId id="2975" r:id="rId307"/>
    <p:sldId id="3373" r:id="rId308"/>
    <p:sldId id="3374" r:id="rId309"/>
    <p:sldId id="3375" r:id="rId310"/>
    <p:sldId id="374" r:id="rId311"/>
    <p:sldId id="403" r:id="rId312"/>
    <p:sldId id="350" r:id="rId313"/>
    <p:sldId id="404" r:id="rId314"/>
    <p:sldId id="1042" r:id="rId315"/>
    <p:sldId id="1066" r:id="rId316"/>
    <p:sldId id="1035" r:id="rId317"/>
    <p:sldId id="3390" r:id="rId3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67" d="100"/>
          <a:sy n="67" d="100"/>
        </p:scale>
        <p:origin x="572" y="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2.xml"/><Relationship Id="rId299" Type="http://schemas.openxmlformats.org/officeDocument/2006/relationships/slide" Target="slides/slide284.xml"/><Relationship Id="rId21" Type="http://schemas.openxmlformats.org/officeDocument/2006/relationships/slide" Target="slides/slide6.xml"/><Relationship Id="rId63" Type="http://schemas.openxmlformats.org/officeDocument/2006/relationships/slide" Target="slides/slide48.xml"/><Relationship Id="rId159" Type="http://schemas.openxmlformats.org/officeDocument/2006/relationships/slide" Target="slides/slide144.xml"/><Relationship Id="rId170" Type="http://schemas.openxmlformats.org/officeDocument/2006/relationships/slide" Target="slides/slide155.xml"/><Relationship Id="rId226" Type="http://schemas.openxmlformats.org/officeDocument/2006/relationships/slide" Target="slides/slide211.xml"/><Relationship Id="rId268" Type="http://schemas.openxmlformats.org/officeDocument/2006/relationships/slide" Target="slides/slide253.xml"/><Relationship Id="rId32" Type="http://schemas.openxmlformats.org/officeDocument/2006/relationships/slide" Target="slides/slide17.xml"/><Relationship Id="rId74" Type="http://schemas.openxmlformats.org/officeDocument/2006/relationships/slide" Target="slides/slide59.xml"/><Relationship Id="rId128" Type="http://schemas.openxmlformats.org/officeDocument/2006/relationships/slide" Target="slides/slide113.xml"/><Relationship Id="rId5" Type="http://schemas.openxmlformats.org/officeDocument/2006/relationships/slideMaster" Target="slideMasters/slideMaster5.xml"/><Relationship Id="rId181" Type="http://schemas.openxmlformats.org/officeDocument/2006/relationships/slide" Target="slides/slide166.xml"/><Relationship Id="rId237" Type="http://schemas.openxmlformats.org/officeDocument/2006/relationships/slide" Target="slides/slide222.xml"/><Relationship Id="rId279" Type="http://schemas.openxmlformats.org/officeDocument/2006/relationships/slide" Target="slides/slide264.xml"/><Relationship Id="rId43" Type="http://schemas.openxmlformats.org/officeDocument/2006/relationships/slide" Target="slides/slide28.xml"/><Relationship Id="rId139" Type="http://schemas.openxmlformats.org/officeDocument/2006/relationships/slide" Target="slides/slide124.xml"/><Relationship Id="rId290" Type="http://schemas.openxmlformats.org/officeDocument/2006/relationships/slide" Target="slides/slide275.xml"/><Relationship Id="rId304" Type="http://schemas.openxmlformats.org/officeDocument/2006/relationships/slide" Target="slides/slide289.xml"/><Relationship Id="rId85" Type="http://schemas.openxmlformats.org/officeDocument/2006/relationships/slide" Target="slides/slide70.xml"/><Relationship Id="rId150" Type="http://schemas.openxmlformats.org/officeDocument/2006/relationships/slide" Target="slides/slide135.xml"/><Relationship Id="rId192" Type="http://schemas.openxmlformats.org/officeDocument/2006/relationships/slide" Target="slides/slide177.xml"/><Relationship Id="rId206" Type="http://schemas.openxmlformats.org/officeDocument/2006/relationships/slide" Target="slides/slide191.xml"/><Relationship Id="rId248" Type="http://schemas.openxmlformats.org/officeDocument/2006/relationships/slide" Target="slides/slide233.xml"/><Relationship Id="rId12" Type="http://schemas.openxmlformats.org/officeDocument/2006/relationships/slideMaster" Target="slideMasters/slideMaster12.xml"/><Relationship Id="rId108" Type="http://schemas.openxmlformats.org/officeDocument/2006/relationships/slide" Target="slides/slide93.xml"/><Relationship Id="rId315" Type="http://schemas.openxmlformats.org/officeDocument/2006/relationships/slide" Target="slides/slide300.xml"/><Relationship Id="rId54" Type="http://schemas.openxmlformats.org/officeDocument/2006/relationships/slide" Target="slides/slide39.xml"/><Relationship Id="rId96" Type="http://schemas.openxmlformats.org/officeDocument/2006/relationships/slide" Target="slides/slide81.xml"/><Relationship Id="rId161" Type="http://schemas.openxmlformats.org/officeDocument/2006/relationships/slide" Target="slides/slide146.xml"/><Relationship Id="rId217" Type="http://schemas.openxmlformats.org/officeDocument/2006/relationships/slide" Target="slides/slide202.xml"/><Relationship Id="rId259" Type="http://schemas.openxmlformats.org/officeDocument/2006/relationships/slide" Target="slides/slide244.xml"/><Relationship Id="rId23" Type="http://schemas.openxmlformats.org/officeDocument/2006/relationships/slide" Target="slides/slide8.xml"/><Relationship Id="rId119" Type="http://schemas.openxmlformats.org/officeDocument/2006/relationships/slide" Target="slides/slide104.xml"/><Relationship Id="rId270" Type="http://schemas.openxmlformats.org/officeDocument/2006/relationships/slide" Target="slides/slide255.xml"/><Relationship Id="rId65" Type="http://schemas.openxmlformats.org/officeDocument/2006/relationships/slide" Target="slides/slide50.xml"/><Relationship Id="rId130" Type="http://schemas.openxmlformats.org/officeDocument/2006/relationships/slide" Target="slides/slide115.xml"/><Relationship Id="rId172" Type="http://schemas.openxmlformats.org/officeDocument/2006/relationships/slide" Target="slides/slide157.xml"/><Relationship Id="rId228" Type="http://schemas.openxmlformats.org/officeDocument/2006/relationships/slide" Target="slides/slide213.xml"/><Relationship Id="rId281" Type="http://schemas.openxmlformats.org/officeDocument/2006/relationships/slide" Target="slides/slide266.xml"/><Relationship Id="rId34" Type="http://schemas.openxmlformats.org/officeDocument/2006/relationships/slide" Target="slides/slide19.xml"/><Relationship Id="rId55" Type="http://schemas.openxmlformats.org/officeDocument/2006/relationships/slide" Target="slides/slide40.xml"/><Relationship Id="rId76" Type="http://schemas.openxmlformats.org/officeDocument/2006/relationships/slide" Target="slides/slide61.xml"/><Relationship Id="rId97" Type="http://schemas.openxmlformats.org/officeDocument/2006/relationships/slide" Target="slides/slide82.xml"/><Relationship Id="rId120" Type="http://schemas.openxmlformats.org/officeDocument/2006/relationships/slide" Target="slides/slide105.xml"/><Relationship Id="rId141" Type="http://schemas.openxmlformats.org/officeDocument/2006/relationships/slide" Target="slides/slide126.xml"/><Relationship Id="rId7" Type="http://schemas.openxmlformats.org/officeDocument/2006/relationships/slideMaster" Target="slideMasters/slideMaster7.xml"/><Relationship Id="rId162" Type="http://schemas.openxmlformats.org/officeDocument/2006/relationships/slide" Target="slides/slide147.xml"/><Relationship Id="rId183" Type="http://schemas.openxmlformats.org/officeDocument/2006/relationships/slide" Target="slides/slide168.xml"/><Relationship Id="rId218" Type="http://schemas.openxmlformats.org/officeDocument/2006/relationships/slide" Target="slides/slide203.xml"/><Relationship Id="rId239" Type="http://schemas.openxmlformats.org/officeDocument/2006/relationships/slide" Target="slides/slide224.xml"/><Relationship Id="rId250" Type="http://schemas.openxmlformats.org/officeDocument/2006/relationships/slide" Target="slides/slide235.xml"/><Relationship Id="rId271" Type="http://schemas.openxmlformats.org/officeDocument/2006/relationships/slide" Target="slides/slide256.xml"/><Relationship Id="rId292" Type="http://schemas.openxmlformats.org/officeDocument/2006/relationships/slide" Target="slides/slide277.xml"/><Relationship Id="rId306" Type="http://schemas.openxmlformats.org/officeDocument/2006/relationships/slide" Target="slides/slide291.xml"/><Relationship Id="rId24" Type="http://schemas.openxmlformats.org/officeDocument/2006/relationships/slide" Target="slides/slide9.xml"/><Relationship Id="rId45" Type="http://schemas.openxmlformats.org/officeDocument/2006/relationships/slide" Target="slides/slide30.xml"/><Relationship Id="rId66" Type="http://schemas.openxmlformats.org/officeDocument/2006/relationships/slide" Target="slides/slide51.xml"/><Relationship Id="rId87" Type="http://schemas.openxmlformats.org/officeDocument/2006/relationships/slide" Target="slides/slide72.xml"/><Relationship Id="rId110" Type="http://schemas.openxmlformats.org/officeDocument/2006/relationships/slide" Target="slides/slide95.xml"/><Relationship Id="rId131" Type="http://schemas.openxmlformats.org/officeDocument/2006/relationships/slide" Target="slides/slide116.xml"/><Relationship Id="rId152" Type="http://schemas.openxmlformats.org/officeDocument/2006/relationships/slide" Target="slides/slide137.xml"/><Relationship Id="rId173" Type="http://schemas.openxmlformats.org/officeDocument/2006/relationships/slide" Target="slides/slide158.xml"/><Relationship Id="rId194" Type="http://schemas.openxmlformats.org/officeDocument/2006/relationships/slide" Target="slides/slide179.xml"/><Relationship Id="rId208" Type="http://schemas.openxmlformats.org/officeDocument/2006/relationships/slide" Target="slides/slide193.xml"/><Relationship Id="rId229" Type="http://schemas.openxmlformats.org/officeDocument/2006/relationships/slide" Target="slides/slide214.xml"/><Relationship Id="rId240" Type="http://schemas.openxmlformats.org/officeDocument/2006/relationships/slide" Target="slides/slide225.xml"/><Relationship Id="rId261" Type="http://schemas.openxmlformats.org/officeDocument/2006/relationships/slide" Target="slides/slide246.xml"/><Relationship Id="rId14" Type="http://schemas.openxmlformats.org/officeDocument/2006/relationships/slideMaster" Target="slideMasters/slideMaster14.xml"/><Relationship Id="rId35" Type="http://schemas.openxmlformats.org/officeDocument/2006/relationships/slide" Target="slides/slide20.xml"/><Relationship Id="rId56" Type="http://schemas.openxmlformats.org/officeDocument/2006/relationships/slide" Target="slides/slide41.xml"/><Relationship Id="rId77" Type="http://schemas.openxmlformats.org/officeDocument/2006/relationships/slide" Target="slides/slide62.xml"/><Relationship Id="rId100" Type="http://schemas.openxmlformats.org/officeDocument/2006/relationships/slide" Target="slides/slide85.xml"/><Relationship Id="rId282" Type="http://schemas.openxmlformats.org/officeDocument/2006/relationships/slide" Target="slides/slide267.xml"/><Relationship Id="rId317" Type="http://schemas.openxmlformats.org/officeDocument/2006/relationships/slide" Target="slides/slide302.xml"/><Relationship Id="rId8" Type="http://schemas.openxmlformats.org/officeDocument/2006/relationships/slideMaster" Target="slideMasters/slideMaster8.xml"/><Relationship Id="rId98" Type="http://schemas.openxmlformats.org/officeDocument/2006/relationships/slide" Target="slides/slide83.xml"/><Relationship Id="rId121" Type="http://schemas.openxmlformats.org/officeDocument/2006/relationships/slide" Target="slides/slide106.xml"/><Relationship Id="rId142" Type="http://schemas.openxmlformats.org/officeDocument/2006/relationships/slide" Target="slides/slide127.xml"/><Relationship Id="rId163" Type="http://schemas.openxmlformats.org/officeDocument/2006/relationships/slide" Target="slides/slide148.xml"/><Relationship Id="rId184" Type="http://schemas.openxmlformats.org/officeDocument/2006/relationships/slide" Target="slides/slide169.xml"/><Relationship Id="rId219" Type="http://schemas.openxmlformats.org/officeDocument/2006/relationships/slide" Target="slides/slide204.xml"/><Relationship Id="rId230" Type="http://schemas.openxmlformats.org/officeDocument/2006/relationships/slide" Target="slides/slide215.xml"/><Relationship Id="rId251" Type="http://schemas.openxmlformats.org/officeDocument/2006/relationships/slide" Target="slides/slide236.xml"/><Relationship Id="rId25" Type="http://schemas.openxmlformats.org/officeDocument/2006/relationships/slide" Target="slides/slide10.xml"/><Relationship Id="rId46" Type="http://schemas.openxmlformats.org/officeDocument/2006/relationships/slide" Target="slides/slide31.xml"/><Relationship Id="rId67" Type="http://schemas.openxmlformats.org/officeDocument/2006/relationships/slide" Target="slides/slide52.xml"/><Relationship Id="rId272" Type="http://schemas.openxmlformats.org/officeDocument/2006/relationships/slide" Target="slides/slide257.xml"/><Relationship Id="rId293" Type="http://schemas.openxmlformats.org/officeDocument/2006/relationships/slide" Target="slides/slide278.xml"/><Relationship Id="rId307" Type="http://schemas.openxmlformats.org/officeDocument/2006/relationships/slide" Target="slides/slide292.xml"/><Relationship Id="rId88" Type="http://schemas.openxmlformats.org/officeDocument/2006/relationships/slide" Target="slides/slide73.xml"/><Relationship Id="rId111" Type="http://schemas.openxmlformats.org/officeDocument/2006/relationships/slide" Target="slides/slide96.xml"/><Relationship Id="rId132" Type="http://schemas.openxmlformats.org/officeDocument/2006/relationships/slide" Target="slides/slide117.xml"/><Relationship Id="rId153" Type="http://schemas.openxmlformats.org/officeDocument/2006/relationships/slide" Target="slides/slide138.xml"/><Relationship Id="rId174" Type="http://schemas.openxmlformats.org/officeDocument/2006/relationships/slide" Target="slides/slide159.xml"/><Relationship Id="rId195" Type="http://schemas.openxmlformats.org/officeDocument/2006/relationships/slide" Target="slides/slide180.xml"/><Relationship Id="rId209" Type="http://schemas.openxmlformats.org/officeDocument/2006/relationships/slide" Target="slides/slide194.xml"/><Relationship Id="rId220" Type="http://schemas.openxmlformats.org/officeDocument/2006/relationships/slide" Target="slides/slide205.xml"/><Relationship Id="rId241" Type="http://schemas.openxmlformats.org/officeDocument/2006/relationships/slide" Target="slides/slide226.xml"/><Relationship Id="rId15" Type="http://schemas.openxmlformats.org/officeDocument/2006/relationships/slideMaster" Target="slideMasters/slideMaster15.xml"/><Relationship Id="rId36" Type="http://schemas.openxmlformats.org/officeDocument/2006/relationships/slide" Target="slides/slide21.xml"/><Relationship Id="rId57" Type="http://schemas.openxmlformats.org/officeDocument/2006/relationships/slide" Target="slides/slide42.xml"/><Relationship Id="rId262" Type="http://schemas.openxmlformats.org/officeDocument/2006/relationships/slide" Target="slides/slide247.xml"/><Relationship Id="rId283" Type="http://schemas.openxmlformats.org/officeDocument/2006/relationships/slide" Target="slides/slide268.xml"/><Relationship Id="rId318" Type="http://schemas.openxmlformats.org/officeDocument/2006/relationships/slide" Target="slides/slide303.xml"/><Relationship Id="rId78" Type="http://schemas.openxmlformats.org/officeDocument/2006/relationships/slide" Target="slides/slide63.xml"/><Relationship Id="rId99" Type="http://schemas.openxmlformats.org/officeDocument/2006/relationships/slide" Target="slides/slide84.xml"/><Relationship Id="rId101" Type="http://schemas.openxmlformats.org/officeDocument/2006/relationships/slide" Target="slides/slide86.xml"/><Relationship Id="rId122" Type="http://schemas.openxmlformats.org/officeDocument/2006/relationships/slide" Target="slides/slide107.xml"/><Relationship Id="rId143" Type="http://schemas.openxmlformats.org/officeDocument/2006/relationships/slide" Target="slides/slide128.xml"/><Relationship Id="rId164" Type="http://schemas.openxmlformats.org/officeDocument/2006/relationships/slide" Target="slides/slide149.xml"/><Relationship Id="rId185" Type="http://schemas.openxmlformats.org/officeDocument/2006/relationships/slide" Target="slides/slide170.xml"/><Relationship Id="rId9" Type="http://schemas.openxmlformats.org/officeDocument/2006/relationships/slideMaster" Target="slideMasters/slideMaster9.xml"/><Relationship Id="rId210" Type="http://schemas.openxmlformats.org/officeDocument/2006/relationships/slide" Target="slides/slide195.xml"/><Relationship Id="rId26" Type="http://schemas.openxmlformats.org/officeDocument/2006/relationships/slide" Target="slides/slide11.xml"/><Relationship Id="rId231" Type="http://schemas.openxmlformats.org/officeDocument/2006/relationships/slide" Target="slides/slide216.xml"/><Relationship Id="rId252" Type="http://schemas.openxmlformats.org/officeDocument/2006/relationships/slide" Target="slides/slide237.xml"/><Relationship Id="rId273" Type="http://schemas.openxmlformats.org/officeDocument/2006/relationships/slide" Target="slides/slide258.xml"/><Relationship Id="rId294" Type="http://schemas.openxmlformats.org/officeDocument/2006/relationships/slide" Target="slides/slide279.xml"/><Relationship Id="rId308" Type="http://schemas.openxmlformats.org/officeDocument/2006/relationships/slide" Target="slides/slide293.xml"/><Relationship Id="rId47" Type="http://schemas.openxmlformats.org/officeDocument/2006/relationships/slide" Target="slides/slide32.xml"/><Relationship Id="rId68" Type="http://schemas.openxmlformats.org/officeDocument/2006/relationships/slide" Target="slides/slide53.xml"/><Relationship Id="rId89" Type="http://schemas.openxmlformats.org/officeDocument/2006/relationships/slide" Target="slides/slide74.xml"/><Relationship Id="rId112" Type="http://schemas.openxmlformats.org/officeDocument/2006/relationships/slide" Target="slides/slide97.xml"/><Relationship Id="rId133" Type="http://schemas.openxmlformats.org/officeDocument/2006/relationships/slide" Target="slides/slide118.xml"/><Relationship Id="rId154" Type="http://schemas.openxmlformats.org/officeDocument/2006/relationships/slide" Target="slides/slide139.xml"/><Relationship Id="rId175" Type="http://schemas.openxmlformats.org/officeDocument/2006/relationships/slide" Target="slides/slide160.xml"/><Relationship Id="rId196" Type="http://schemas.openxmlformats.org/officeDocument/2006/relationships/slide" Target="slides/slide181.xml"/><Relationship Id="rId200" Type="http://schemas.openxmlformats.org/officeDocument/2006/relationships/slide" Target="slides/slide185.xml"/><Relationship Id="rId16" Type="http://schemas.openxmlformats.org/officeDocument/2006/relationships/slide" Target="slides/slide1.xml"/><Relationship Id="rId221" Type="http://schemas.openxmlformats.org/officeDocument/2006/relationships/slide" Target="slides/slide206.xml"/><Relationship Id="rId242" Type="http://schemas.openxmlformats.org/officeDocument/2006/relationships/slide" Target="slides/slide227.xml"/><Relationship Id="rId263" Type="http://schemas.openxmlformats.org/officeDocument/2006/relationships/slide" Target="slides/slide248.xml"/><Relationship Id="rId284" Type="http://schemas.openxmlformats.org/officeDocument/2006/relationships/slide" Target="slides/slide269.xml"/><Relationship Id="rId319" Type="http://schemas.openxmlformats.org/officeDocument/2006/relationships/notesMaster" Target="notesMasters/notesMaster1.xml"/><Relationship Id="rId37" Type="http://schemas.openxmlformats.org/officeDocument/2006/relationships/slide" Target="slides/slide22.xml"/><Relationship Id="rId58" Type="http://schemas.openxmlformats.org/officeDocument/2006/relationships/slide" Target="slides/slide43.xml"/><Relationship Id="rId79" Type="http://schemas.openxmlformats.org/officeDocument/2006/relationships/slide" Target="slides/slide64.xml"/><Relationship Id="rId102" Type="http://schemas.openxmlformats.org/officeDocument/2006/relationships/slide" Target="slides/slide87.xml"/><Relationship Id="rId123" Type="http://schemas.openxmlformats.org/officeDocument/2006/relationships/slide" Target="slides/slide108.xml"/><Relationship Id="rId144" Type="http://schemas.openxmlformats.org/officeDocument/2006/relationships/slide" Target="slides/slide129.xml"/><Relationship Id="rId90" Type="http://schemas.openxmlformats.org/officeDocument/2006/relationships/slide" Target="slides/slide75.xml"/><Relationship Id="rId165" Type="http://schemas.openxmlformats.org/officeDocument/2006/relationships/slide" Target="slides/slide150.xml"/><Relationship Id="rId186" Type="http://schemas.openxmlformats.org/officeDocument/2006/relationships/slide" Target="slides/slide171.xml"/><Relationship Id="rId211" Type="http://schemas.openxmlformats.org/officeDocument/2006/relationships/slide" Target="slides/slide196.xml"/><Relationship Id="rId232" Type="http://schemas.openxmlformats.org/officeDocument/2006/relationships/slide" Target="slides/slide217.xml"/><Relationship Id="rId253" Type="http://schemas.openxmlformats.org/officeDocument/2006/relationships/slide" Target="slides/slide238.xml"/><Relationship Id="rId274" Type="http://schemas.openxmlformats.org/officeDocument/2006/relationships/slide" Target="slides/slide259.xml"/><Relationship Id="rId295" Type="http://schemas.openxmlformats.org/officeDocument/2006/relationships/slide" Target="slides/slide280.xml"/><Relationship Id="rId309" Type="http://schemas.openxmlformats.org/officeDocument/2006/relationships/slide" Target="slides/slide294.xml"/><Relationship Id="rId27" Type="http://schemas.openxmlformats.org/officeDocument/2006/relationships/slide" Target="slides/slide12.xml"/><Relationship Id="rId48" Type="http://schemas.openxmlformats.org/officeDocument/2006/relationships/slide" Target="slides/slide33.xml"/><Relationship Id="rId69" Type="http://schemas.openxmlformats.org/officeDocument/2006/relationships/slide" Target="slides/slide54.xml"/><Relationship Id="rId113" Type="http://schemas.openxmlformats.org/officeDocument/2006/relationships/slide" Target="slides/slide98.xml"/><Relationship Id="rId134" Type="http://schemas.openxmlformats.org/officeDocument/2006/relationships/slide" Target="slides/slide119.xml"/><Relationship Id="rId320" Type="http://schemas.openxmlformats.org/officeDocument/2006/relationships/presProps" Target="presProps.xml"/><Relationship Id="rId80" Type="http://schemas.openxmlformats.org/officeDocument/2006/relationships/slide" Target="slides/slide65.xml"/><Relationship Id="rId155" Type="http://schemas.openxmlformats.org/officeDocument/2006/relationships/slide" Target="slides/slide140.xml"/><Relationship Id="rId176" Type="http://schemas.openxmlformats.org/officeDocument/2006/relationships/slide" Target="slides/slide161.xml"/><Relationship Id="rId197" Type="http://schemas.openxmlformats.org/officeDocument/2006/relationships/slide" Target="slides/slide182.xml"/><Relationship Id="rId201" Type="http://schemas.openxmlformats.org/officeDocument/2006/relationships/slide" Target="slides/slide186.xml"/><Relationship Id="rId222" Type="http://schemas.openxmlformats.org/officeDocument/2006/relationships/slide" Target="slides/slide207.xml"/><Relationship Id="rId243" Type="http://schemas.openxmlformats.org/officeDocument/2006/relationships/slide" Target="slides/slide228.xml"/><Relationship Id="rId264" Type="http://schemas.openxmlformats.org/officeDocument/2006/relationships/slide" Target="slides/slide249.xml"/><Relationship Id="rId285" Type="http://schemas.openxmlformats.org/officeDocument/2006/relationships/slide" Target="slides/slide270.xml"/><Relationship Id="rId17" Type="http://schemas.openxmlformats.org/officeDocument/2006/relationships/slide" Target="slides/slide2.xml"/><Relationship Id="rId38" Type="http://schemas.openxmlformats.org/officeDocument/2006/relationships/slide" Target="slides/slide23.xml"/><Relationship Id="rId59" Type="http://schemas.openxmlformats.org/officeDocument/2006/relationships/slide" Target="slides/slide44.xml"/><Relationship Id="rId103" Type="http://schemas.openxmlformats.org/officeDocument/2006/relationships/slide" Target="slides/slide88.xml"/><Relationship Id="rId124" Type="http://schemas.openxmlformats.org/officeDocument/2006/relationships/slide" Target="slides/slide109.xml"/><Relationship Id="rId310" Type="http://schemas.openxmlformats.org/officeDocument/2006/relationships/slide" Target="slides/slide295.xml"/><Relationship Id="rId70" Type="http://schemas.openxmlformats.org/officeDocument/2006/relationships/slide" Target="slides/slide55.xml"/><Relationship Id="rId91" Type="http://schemas.openxmlformats.org/officeDocument/2006/relationships/slide" Target="slides/slide76.xml"/><Relationship Id="rId145" Type="http://schemas.openxmlformats.org/officeDocument/2006/relationships/slide" Target="slides/slide130.xml"/><Relationship Id="rId166" Type="http://schemas.openxmlformats.org/officeDocument/2006/relationships/slide" Target="slides/slide151.xml"/><Relationship Id="rId187" Type="http://schemas.openxmlformats.org/officeDocument/2006/relationships/slide" Target="slides/slide172.xml"/><Relationship Id="rId1" Type="http://schemas.openxmlformats.org/officeDocument/2006/relationships/slideMaster" Target="slideMasters/slideMaster1.xml"/><Relationship Id="rId212" Type="http://schemas.openxmlformats.org/officeDocument/2006/relationships/slide" Target="slides/slide197.xml"/><Relationship Id="rId233" Type="http://schemas.openxmlformats.org/officeDocument/2006/relationships/slide" Target="slides/slide218.xml"/><Relationship Id="rId254" Type="http://schemas.openxmlformats.org/officeDocument/2006/relationships/slide" Target="slides/slide239.xml"/><Relationship Id="rId28" Type="http://schemas.openxmlformats.org/officeDocument/2006/relationships/slide" Target="slides/slide13.xml"/><Relationship Id="rId49" Type="http://schemas.openxmlformats.org/officeDocument/2006/relationships/slide" Target="slides/slide34.xml"/><Relationship Id="rId114" Type="http://schemas.openxmlformats.org/officeDocument/2006/relationships/slide" Target="slides/slide99.xml"/><Relationship Id="rId275" Type="http://schemas.openxmlformats.org/officeDocument/2006/relationships/slide" Target="slides/slide260.xml"/><Relationship Id="rId296" Type="http://schemas.openxmlformats.org/officeDocument/2006/relationships/slide" Target="slides/slide281.xml"/><Relationship Id="rId300" Type="http://schemas.openxmlformats.org/officeDocument/2006/relationships/slide" Target="slides/slide285.xml"/><Relationship Id="rId60" Type="http://schemas.openxmlformats.org/officeDocument/2006/relationships/slide" Target="slides/slide45.xml"/><Relationship Id="rId81" Type="http://schemas.openxmlformats.org/officeDocument/2006/relationships/slide" Target="slides/slide66.xml"/><Relationship Id="rId135" Type="http://schemas.openxmlformats.org/officeDocument/2006/relationships/slide" Target="slides/slide120.xml"/><Relationship Id="rId156" Type="http://schemas.openxmlformats.org/officeDocument/2006/relationships/slide" Target="slides/slide141.xml"/><Relationship Id="rId177" Type="http://schemas.openxmlformats.org/officeDocument/2006/relationships/slide" Target="slides/slide162.xml"/><Relationship Id="rId198" Type="http://schemas.openxmlformats.org/officeDocument/2006/relationships/slide" Target="slides/slide183.xml"/><Relationship Id="rId321" Type="http://schemas.openxmlformats.org/officeDocument/2006/relationships/viewProps" Target="viewProps.xml"/><Relationship Id="rId202" Type="http://schemas.openxmlformats.org/officeDocument/2006/relationships/slide" Target="slides/slide187.xml"/><Relationship Id="rId223" Type="http://schemas.openxmlformats.org/officeDocument/2006/relationships/slide" Target="slides/slide208.xml"/><Relationship Id="rId244" Type="http://schemas.openxmlformats.org/officeDocument/2006/relationships/slide" Target="slides/slide229.xml"/><Relationship Id="rId18" Type="http://schemas.openxmlformats.org/officeDocument/2006/relationships/slide" Target="slides/slide3.xml"/><Relationship Id="rId39" Type="http://schemas.openxmlformats.org/officeDocument/2006/relationships/slide" Target="slides/slide24.xml"/><Relationship Id="rId265" Type="http://schemas.openxmlformats.org/officeDocument/2006/relationships/slide" Target="slides/slide250.xml"/><Relationship Id="rId286" Type="http://schemas.openxmlformats.org/officeDocument/2006/relationships/slide" Target="slides/slide271.xml"/><Relationship Id="rId50" Type="http://schemas.openxmlformats.org/officeDocument/2006/relationships/slide" Target="slides/slide35.xml"/><Relationship Id="rId104" Type="http://schemas.openxmlformats.org/officeDocument/2006/relationships/slide" Target="slides/slide89.xml"/><Relationship Id="rId125" Type="http://schemas.openxmlformats.org/officeDocument/2006/relationships/slide" Target="slides/slide110.xml"/><Relationship Id="rId146" Type="http://schemas.openxmlformats.org/officeDocument/2006/relationships/slide" Target="slides/slide131.xml"/><Relationship Id="rId167" Type="http://schemas.openxmlformats.org/officeDocument/2006/relationships/slide" Target="slides/slide152.xml"/><Relationship Id="rId188" Type="http://schemas.openxmlformats.org/officeDocument/2006/relationships/slide" Target="slides/slide173.xml"/><Relationship Id="rId311" Type="http://schemas.openxmlformats.org/officeDocument/2006/relationships/slide" Target="slides/slide296.xml"/><Relationship Id="rId71" Type="http://schemas.openxmlformats.org/officeDocument/2006/relationships/slide" Target="slides/slide56.xml"/><Relationship Id="rId92" Type="http://schemas.openxmlformats.org/officeDocument/2006/relationships/slide" Target="slides/slide77.xml"/><Relationship Id="rId213" Type="http://schemas.openxmlformats.org/officeDocument/2006/relationships/slide" Target="slides/slide198.xml"/><Relationship Id="rId234" Type="http://schemas.openxmlformats.org/officeDocument/2006/relationships/slide" Target="slides/slide219.xml"/><Relationship Id="rId2" Type="http://schemas.openxmlformats.org/officeDocument/2006/relationships/slideMaster" Target="slideMasters/slideMaster2.xml"/><Relationship Id="rId29" Type="http://schemas.openxmlformats.org/officeDocument/2006/relationships/slide" Target="slides/slide14.xml"/><Relationship Id="rId255" Type="http://schemas.openxmlformats.org/officeDocument/2006/relationships/slide" Target="slides/slide240.xml"/><Relationship Id="rId276" Type="http://schemas.openxmlformats.org/officeDocument/2006/relationships/slide" Target="slides/slide261.xml"/><Relationship Id="rId297" Type="http://schemas.openxmlformats.org/officeDocument/2006/relationships/slide" Target="slides/slide282.xml"/><Relationship Id="rId40" Type="http://schemas.openxmlformats.org/officeDocument/2006/relationships/slide" Target="slides/slide25.xml"/><Relationship Id="rId115" Type="http://schemas.openxmlformats.org/officeDocument/2006/relationships/slide" Target="slides/slide100.xml"/><Relationship Id="rId136" Type="http://schemas.openxmlformats.org/officeDocument/2006/relationships/slide" Target="slides/slide121.xml"/><Relationship Id="rId157" Type="http://schemas.openxmlformats.org/officeDocument/2006/relationships/slide" Target="slides/slide142.xml"/><Relationship Id="rId178" Type="http://schemas.openxmlformats.org/officeDocument/2006/relationships/slide" Target="slides/slide163.xml"/><Relationship Id="rId301" Type="http://schemas.openxmlformats.org/officeDocument/2006/relationships/slide" Target="slides/slide286.xml"/><Relationship Id="rId322" Type="http://schemas.openxmlformats.org/officeDocument/2006/relationships/theme" Target="theme/theme1.xml"/><Relationship Id="rId61" Type="http://schemas.openxmlformats.org/officeDocument/2006/relationships/slide" Target="slides/slide46.xml"/><Relationship Id="rId82" Type="http://schemas.openxmlformats.org/officeDocument/2006/relationships/slide" Target="slides/slide67.xml"/><Relationship Id="rId199" Type="http://schemas.openxmlformats.org/officeDocument/2006/relationships/slide" Target="slides/slide184.xml"/><Relationship Id="rId203" Type="http://schemas.openxmlformats.org/officeDocument/2006/relationships/slide" Target="slides/slide188.xml"/><Relationship Id="rId19" Type="http://schemas.openxmlformats.org/officeDocument/2006/relationships/slide" Target="slides/slide4.xml"/><Relationship Id="rId224" Type="http://schemas.openxmlformats.org/officeDocument/2006/relationships/slide" Target="slides/slide209.xml"/><Relationship Id="rId245" Type="http://schemas.openxmlformats.org/officeDocument/2006/relationships/slide" Target="slides/slide230.xml"/><Relationship Id="rId266" Type="http://schemas.openxmlformats.org/officeDocument/2006/relationships/slide" Target="slides/slide251.xml"/><Relationship Id="rId287" Type="http://schemas.openxmlformats.org/officeDocument/2006/relationships/slide" Target="slides/slide272.xml"/><Relationship Id="rId30" Type="http://schemas.openxmlformats.org/officeDocument/2006/relationships/slide" Target="slides/slide15.xml"/><Relationship Id="rId105" Type="http://schemas.openxmlformats.org/officeDocument/2006/relationships/slide" Target="slides/slide90.xml"/><Relationship Id="rId126" Type="http://schemas.openxmlformats.org/officeDocument/2006/relationships/slide" Target="slides/slide111.xml"/><Relationship Id="rId147" Type="http://schemas.openxmlformats.org/officeDocument/2006/relationships/slide" Target="slides/slide132.xml"/><Relationship Id="rId168" Type="http://schemas.openxmlformats.org/officeDocument/2006/relationships/slide" Target="slides/slide153.xml"/><Relationship Id="rId312" Type="http://schemas.openxmlformats.org/officeDocument/2006/relationships/slide" Target="slides/slide297.xml"/><Relationship Id="rId51" Type="http://schemas.openxmlformats.org/officeDocument/2006/relationships/slide" Target="slides/slide36.xml"/><Relationship Id="rId72" Type="http://schemas.openxmlformats.org/officeDocument/2006/relationships/slide" Target="slides/slide57.xml"/><Relationship Id="rId93" Type="http://schemas.openxmlformats.org/officeDocument/2006/relationships/slide" Target="slides/slide78.xml"/><Relationship Id="rId189" Type="http://schemas.openxmlformats.org/officeDocument/2006/relationships/slide" Target="slides/slide174.xml"/><Relationship Id="rId3" Type="http://schemas.openxmlformats.org/officeDocument/2006/relationships/slideMaster" Target="slideMasters/slideMaster3.xml"/><Relationship Id="rId214" Type="http://schemas.openxmlformats.org/officeDocument/2006/relationships/slide" Target="slides/slide199.xml"/><Relationship Id="rId235" Type="http://schemas.openxmlformats.org/officeDocument/2006/relationships/slide" Target="slides/slide220.xml"/><Relationship Id="rId256" Type="http://schemas.openxmlformats.org/officeDocument/2006/relationships/slide" Target="slides/slide241.xml"/><Relationship Id="rId277" Type="http://schemas.openxmlformats.org/officeDocument/2006/relationships/slide" Target="slides/slide262.xml"/><Relationship Id="rId298" Type="http://schemas.openxmlformats.org/officeDocument/2006/relationships/slide" Target="slides/slide283.xml"/><Relationship Id="rId116" Type="http://schemas.openxmlformats.org/officeDocument/2006/relationships/slide" Target="slides/slide101.xml"/><Relationship Id="rId137" Type="http://schemas.openxmlformats.org/officeDocument/2006/relationships/slide" Target="slides/slide122.xml"/><Relationship Id="rId158" Type="http://schemas.openxmlformats.org/officeDocument/2006/relationships/slide" Target="slides/slide143.xml"/><Relationship Id="rId302" Type="http://schemas.openxmlformats.org/officeDocument/2006/relationships/slide" Target="slides/slide287.xml"/><Relationship Id="rId323" Type="http://schemas.openxmlformats.org/officeDocument/2006/relationships/tableStyles" Target="tableStyles.xml"/><Relationship Id="rId20" Type="http://schemas.openxmlformats.org/officeDocument/2006/relationships/slide" Target="slides/slide5.xml"/><Relationship Id="rId41" Type="http://schemas.openxmlformats.org/officeDocument/2006/relationships/slide" Target="slides/slide26.xml"/><Relationship Id="rId62" Type="http://schemas.openxmlformats.org/officeDocument/2006/relationships/slide" Target="slides/slide47.xml"/><Relationship Id="rId83" Type="http://schemas.openxmlformats.org/officeDocument/2006/relationships/slide" Target="slides/slide68.xml"/><Relationship Id="rId179" Type="http://schemas.openxmlformats.org/officeDocument/2006/relationships/slide" Target="slides/slide164.xml"/><Relationship Id="rId190" Type="http://schemas.openxmlformats.org/officeDocument/2006/relationships/slide" Target="slides/slide175.xml"/><Relationship Id="rId204" Type="http://schemas.openxmlformats.org/officeDocument/2006/relationships/slide" Target="slides/slide189.xml"/><Relationship Id="rId225" Type="http://schemas.openxmlformats.org/officeDocument/2006/relationships/slide" Target="slides/slide210.xml"/><Relationship Id="rId246" Type="http://schemas.openxmlformats.org/officeDocument/2006/relationships/slide" Target="slides/slide231.xml"/><Relationship Id="rId267" Type="http://schemas.openxmlformats.org/officeDocument/2006/relationships/slide" Target="slides/slide252.xml"/><Relationship Id="rId288" Type="http://schemas.openxmlformats.org/officeDocument/2006/relationships/slide" Target="slides/slide273.xml"/><Relationship Id="rId106" Type="http://schemas.openxmlformats.org/officeDocument/2006/relationships/slide" Target="slides/slide91.xml"/><Relationship Id="rId127" Type="http://schemas.openxmlformats.org/officeDocument/2006/relationships/slide" Target="slides/slide112.xml"/><Relationship Id="rId313" Type="http://schemas.openxmlformats.org/officeDocument/2006/relationships/slide" Target="slides/slide298.xml"/><Relationship Id="rId10" Type="http://schemas.openxmlformats.org/officeDocument/2006/relationships/slideMaster" Target="slideMasters/slideMaster10.xml"/><Relationship Id="rId31" Type="http://schemas.openxmlformats.org/officeDocument/2006/relationships/slide" Target="slides/slide16.xml"/><Relationship Id="rId52" Type="http://schemas.openxmlformats.org/officeDocument/2006/relationships/slide" Target="slides/slide37.xml"/><Relationship Id="rId73" Type="http://schemas.openxmlformats.org/officeDocument/2006/relationships/slide" Target="slides/slide58.xml"/><Relationship Id="rId94" Type="http://schemas.openxmlformats.org/officeDocument/2006/relationships/slide" Target="slides/slide79.xml"/><Relationship Id="rId148" Type="http://schemas.openxmlformats.org/officeDocument/2006/relationships/slide" Target="slides/slide133.xml"/><Relationship Id="rId169" Type="http://schemas.openxmlformats.org/officeDocument/2006/relationships/slide" Target="slides/slide154.xml"/><Relationship Id="rId4" Type="http://schemas.openxmlformats.org/officeDocument/2006/relationships/slideMaster" Target="slideMasters/slideMaster4.xml"/><Relationship Id="rId180" Type="http://schemas.openxmlformats.org/officeDocument/2006/relationships/slide" Target="slides/slide165.xml"/><Relationship Id="rId215" Type="http://schemas.openxmlformats.org/officeDocument/2006/relationships/slide" Target="slides/slide200.xml"/><Relationship Id="rId236" Type="http://schemas.openxmlformats.org/officeDocument/2006/relationships/slide" Target="slides/slide221.xml"/><Relationship Id="rId257" Type="http://schemas.openxmlformats.org/officeDocument/2006/relationships/slide" Target="slides/slide242.xml"/><Relationship Id="rId278" Type="http://schemas.openxmlformats.org/officeDocument/2006/relationships/slide" Target="slides/slide263.xml"/><Relationship Id="rId303" Type="http://schemas.openxmlformats.org/officeDocument/2006/relationships/slide" Target="slides/slide288.xml"/><Relationship Id="rId42" Type="http://schemas.openxmlformats.org/officeDocument/2006/relationships/slide" Target="slides/slide27.xml"/><Relationship Id="rId84" Type="http://schemas.openxmlformats.org/officeDocument/2006/relationships/slide" Target="slides/slide69.xml"/><Relationship Id="rId138" Type="http://schemas.openxmlformats.org/officeDocument/2006/relationships/slide" Target="slides/slide123.xml"/><Relationship Id="rId191" Type="http://schemas.openxmlformats.org/officeDocument/2006/relationships/slide" Target="slides/slide176.xml"/><Relationship Id="rId205" Type="http://schemas.openxmlformats.org/officeDocument/2006/relationships/slide" Target="slides/slide190.xml"/><Relationship Id="rId247" Type="http://schemas.openxmlformats.org/officeDocument/2006/relationships/slide" Target="slides/slide232.xml"/><Relationship Id="rId107" Type="http://schemas.openxmlformats.org/officeDocument/2006/relationships/slide" Target="slides/slide92.xml"/><Relationship Id="rId289" Type="http://schemas.openxmlformats.org/officeDocument/2006/relationships/slide" Target="slides/slide274.xml"/><Relationship Id="rId11" Type="http://schemas.openxmlformats.org/officeDocument/2006/relationships/slideMaster" Target="slideMasters/slideMaster11.xml"/><Relationship Id="rId53" Type="http://schemas.openxmlformats.org/officeDocument/2006/relationships/slide" Target="slides/slide38.xml"/><Relationship Id="rId149" Type="http://schemas.openxmlformats.org/officeDocument/2006/relationships/slide" Target="slides/slide134.xml"/><Relationship Id="rId314" Type="http://schemas.openxmlformats.org/officeDocument/2006/relationships/slide" Target="slides/slide299.xml"/><Relationship Id="rId95" Type="http://schemas.openxmlformats.org/officeDocument/2006/relationships/slide" Target="slides/slide80.xml"/><Relationship Id="rId160" Type="http://schemas.openxmlformats.org/officeDocument/2006/relationships/slide" Target="slides/slide145.xml"/><Relationship Id="rId216" Type="http://schemas.openxmlformats.org/officeDocument/2006/relationships/slide" Target="slides/slide201.xml"/><Relationship Id="rId258" Type="http://schemas.openxmlformats.org/officeDocument/2006/relationships/slide" Target="slides/slide243.xml"/><Relationship Id="rId22" Type="http://schemas.openxmlformats.org/officeDocument/2006/relationships/slide" Target="slides/slide7.xml"/><Relationship Id="rId64" Type="http://schemas.openxmlformats.org/officeDocument/2006/relationships/slide" Target="slides/slide49.xml"/><Relationship Id="rId118" Type="http://schemas.openxmlformats.org/officeDocument/2006/relationships/slide" Target="slides/slide103.xml"/><Relationship Id="rId171" Type="http://schemas.openxmlformats.org/officeDocument/2006/relationships/slide" Target="slides/slide156.xml"/><Relationship Id="rId227" Type="http://schemas.openxmlformats.org/officeDocument/2006/relationships/slide" Target="slides/slide212.xml"/><Relationship Id="rId269" Type="http://schemas.openxmlformats.org/officeDocument/2006/relationships/slide" Target="slides/slide254.xml"/><Relationship Id="rId33" Type="http://schemas.openxmlformats.org/officeDocument/2006/relationships/slide" Target="slides/slide18.xml"/><Relationship Id="rId129" Type="http://schemas.openxmlformats.org/officeDocument/2006/relationships/slide" Target="slides/slide114.xml"/><Relationship Id="rId280" Type="http://schemas.openxmlformats.org/officeDocument/2006/relationships/slide" Target="slides/slide265.xml"/><Relationship Id="rId75" Type="http://schemas.openxmlformats.org/officeDocument/2006/relationships/slide" Target="slides/slide60.xml"/><Relationship Id="rId140" Type="http://schemas.openxmlformats.org/officeDocument/2006/relationships/slide" Target="slides/slide125.xml"/><Relationship Id="rId182" Type="http://schemas.openxmlformats.org/officeDocument/2006/relationships/slide" Target="slides/slide167.xml"/><Relationship Id="rId6" Type="http://schemas.openxmlformats.org/officeDocument/2006/relationships/slideMaster" Target="slideMasters/slideMaster6.xml"/><Relationship Id="rId238" Type="http://schemas.openxmlformats.org/officeDocument/2006/relationships/slide" Target="slides/slide223.xml"/><Relationship Id="rId291" Type="http://schemas.openxmlformats.org/officeDocument/2006/relationships/slide" Target="slides/slide276.xml"/><Relationship Id="rId305" Type="http://schemas.openxmlformats.org/officeDocument/2006/relationships/slide" Target="slides/slide290.xml"/><Relationship Id="rId44" Type="http://schemas.openxmlformats.org/officeDocument/2006/relationships/slide" Target="slides/slide29.xml"/><Relationship Id="rId86" Type="http://schemas.openxmlformats.org/officeDocument/2006/relationships/slide" Target="slides/slide71.xml"/><Relationship Id="rId151" Type="http://schemas.openxmlformats.org/officeDocument/2006/relationships/slide" Target="slides/slide136.xml"/><Relationship Id="rId193" Type="http://schemas.openxmlformats.org/officeDocument/2006/relationships/slide" Target="slides/slide178.xml"/><Relationship Id="rId207" Type="http://schemas.openxmlformats.org/officeDocument/2006/relationships/slide" Target="slides/slide192.xml"/><Relationship Id="rId249" Type="http://schemas.openxmlformats.org/officeDocument/2006/relationships/slide" Target="slides/slide234.xml"/><Relationship Id="rId13" Type="http://schemas.openxmlformats.org/officeDocument/2006/relationships/slideMaster" Target="slideMasters/slideMaster13.xml"/><Relationship Id="rId109" Type="http://schemas.openxmlformats.org/officeDocument/2006/relationships/slide" Target="slides/slide94.xml"/><Relationship Id="rId260" Type="http://schemas.openxmlformats.org/officeDocument/2006/relationships/slide" Target="slides/slide245.xml"/><Relationship Id="rId316" Type="http://schemas.openxmlformats.org/officeDocument/2006/relationships/slide" Target="slides/slide30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A57DAC-C439-4486-B577-617ACF0EE228}" type="doc">
      <dgm:prSet loTypeId="urn:microsoft.com/office/officeart/2005/8/layout/radial1" loCatId="relationship" qsTypeId="urn:microsoft.com/office/officeart/2005/8/quickstyle/simple1" qsCatId="simple" csTypeId="urn:microsoft.com/office/officeart/2005/8/colors/accent1_2" csCatId="accent1"/>
      <dgm:spPr/>
    </dgm:pt>
    <dgm:pt modelId="{269CEFB0-7132-4CB6-9C68-D3B9C906FD6D}">
      <dgm:prSet/>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en-US" altLang="en-US" b="0" i="0" u="none" strike="noStrike" cap="none" normalizeH="0" baseline="0">
            <a:ln>
              <a:noFill/>
            </a:ln>
            <a:solidFill>
              <a:srgbClr val="000000"/>
            </a:solidFill>
            <a:effectLst/>
            <a:latin typeface="Times New Roman" panose="02020603050405020304" pitchFamily="18" charset="0"/>
            <a:cs typeface="Arial" panose="020B0604020202020204"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en-US" b="1" i="0" u="none" strike="noStrike" cap="none" normalizeH="0" baseline="0">
              <a:ln>
                <a:noFill/>
              </a:ln>
              <a:solidFill>
                <a:srgbClr val="000000"/>
              </a:solidFill>
              <a:effectLst/>
              <a:latin typeface="Times New Roman" panose="02020603050405020304" pitchFamily="18" charset="0"/>
              <a:cs typeface="Arial" panose="020B0604020202020204" pitchFamily="34" charset="0"/>
            </a:rPr>
            <a:t>مقاومت فردی</a:t>
          </a:r>
          <a:endParaRPr kumimoji="0" lang="en-US" altLang="en-US" b="1" i="0" u="none" strike="noStrike" cap="none" normalizeH="0" baseline="0">
            <a:ln>
              <a:noFill/>
            </a:ln>
            <a:solidFill>
              <a:srgbClr val="000000"/>
            </a:solidFill>
            <a:effectLst/>
            <a:latin typeface="Tahoma" panose="020B0604030504040204" pitchFamily="34" charset="0"/>
            <a:cs typeface="Arial" panose="020B0604020202020204" pitchFamily="34" charset="0"/>
          </a:endParaRPr>
        </a:p>
      </dgm:t>
    </dgm:pt>
    <dgm:pt modelId="{6C09D4FB-C923-46DD-9774-B26FB61B6696}" type="parTrans" cxnId="{12091122-7389-4139-94C2-58F4E59CEAC0}">
      <dgm:prSet/>
      <dgm:spPr/>
      <dgm:t>
        <a:bodyPr/>
        <a:lstStyle/>
        <a:p>
          <a:endParaRPr lang="en-US"/>
        </a:p>
      </dgm:t>
    </dgm:pt>
    <dgm:pt modelId="{4172E1F4-18BD-4120-900F-3C4D439D9423}" type="sibTrans" cxnId="{12091122-7389-4139-94C2-58F4E59CEAC0}">
      <dgm:prSet/>
      <dgm:spPr/>
      <dgm:t>
        <a:bodyPr/>
        <a:lstStyle/>
        <a:p>
          <a:endParaRPr lang="en-US"/>
        </a:p>
      </dgm:t>
    </dgm:pt>
    <dgm:pt modelId="{3E6A07AB-A4A7-4DFB-AA4A-6BF1778DA77A}">
      <dgm:prSet/>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en-US" altLang="en-US" b="0" i="0" u="none" strike="noStrike" cap="none" normalizeH="0" baseline="0">
            <a:ln>
              <a:noFill/>
            </a:ln>
            <a:solidFill>
              <a:srgbClr val="000000"/>
            </a:solidFill>
            <a:effectLst/>
            <a:latin typeface="Times New Roman" panose="02020603050405020304" pitchFamily="18" charset="0"/>
            <a:cs typeface="Arial" panose="020B0604020202020204"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en-US" b="1" i="0" u="none" strike="noStrike" cap="none" normalizeH="0" baseline="0">
              <a:ln>
                <a:noFill/>
              </a:ln>
              <a:solidFill>
                <a:srgbClr val="000000"/>
              </a:solidFill>
              <a:effectLst/>
              <a:latin typeface="Times New Roman" panose="02020603050405020304" pitchFamily="18" charset="0"/>
              <a:cs typeface="Arial" panose="020B0604020202020204" pitchFamily="34" charset="0"/>
            </a:rPr>
            <a:t>عادت</a:t>
          </a:r>
          <a:endParaRPr kumimoji="0" lang="en-US" altLang="en-US" b="1" i="0" u="none" strike="noStrike" cap="none" normalizeH="0" baseline="0">
            <a:ln>
              <a:noFill/>
            </a:ln>
            <a:solidFill>
              <a:srgbClr val="000000"/>
            </a:solidFill>
            <a:effectLst/>
            <a:latin typeface="Times New Roman" panose="02020603050405020304" pitchFamily="18" charset="0"/>
            <a:cs typeface="Arial" panose="020B0604020202020204" pitchFamily="34" charset="0"/>
          </a:endParaRPr>
        </a:p>
      </dgm:t>
    </dgm:pt>
    <dgm:pt modelId="{249BE0BB-8C8E-4A9D-AC17-3E35F74C3FED}" type="parTrans" cxnId="{3EB57239-5A3E-45B5-B5D2-CA83B7092607}">
      <dgm:prSet/>
      <dgm:spPr/>
      <dgm:t>
        <a:bodyPr/>
        <a:lstStyle/>
        <a:p>
          <a:endParaRPr lang="en-US"/>
        </a:p>
      </dgm:t>
    </dgm:pt>
    <dgm:pt modelId="{15FD30F8-9ABE-4700-844E-EE354B7F1162}" type="sibTrans" cxnId="{3EB57239-5A3E-45B5-B5D2-CA83B7092607}">
      <dgm:prSet/>
      <dgm:spPr/>
      <dgm:t>
        <a:bodyPr/>
        <a:lstStyle/>
        <a:p>
          <a:endParaRPr lang="en-US"/>
        </a:p>
      </dgm:t>
    </dgm:pt>
    <dgm:pt modelId="{30F4CA58-83DB-4E13-8A7B-C3D69DC8617A}">
      <dgm:prSet/>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en-US" b="1" i="0" u="none" strike="noStrike" cap="none" normalizeH="0" baseline="0">
              <a:ln>
                <a:noFill/>
              </a:ln>
              <a:solidFill>
                <a:srgbClr val="000000"/>
              </a:solidFill>
              <a:effectLst/>
              <a:latin typeface="Times New Roman" panose="02020603050405020304" pitchFamily="18" charset="0"/>
              <a:cs typeface="Arial" panose="020B0604020202020204" pitchFamily="34" charset="0"/>
            </a:rPr>
            <a:t>امنیت</a:t>
          </a:r>
          <a:endParaRPr kumimoji="0" lang="en-US" altLang="en-US" b="1" i="0" u="none" strike="noStrike" cap="none" normalizeH="0" baseline="0">
            <a:ln>
              <a:noFill/>
            </a:ln>
            <a:solidFill>
              <a:srgbClr val="000000"/>
            </a:solidFill>
            <a:effectLst/>
            <a:latin typeface="Times New Roman" panose="02020603050405020304" pitchFamily="18" charset="0"/>
            <a:cs typeface="Arial" panose="020B0604020202020204" pitchFamily="34" charset="0"/>
          </a:endParaRPr>
        </a:p>
      </dgm:t>
    </dgm:pt>
    <dgm:pt modelId="{4D8FD31F-D76D-4092-8BEB-4DBB5936A68D}" type="parTrans" cxnId="{728F6DD6-0808-4867-B1B7-F357E2D2A5E6}">
      <dgm:prSet/>
      <dgm:spPr/>
      <dgm:t>
        <a:bodyPr/>
        <a:lstStyle/>
        <a:p>
          <a:endParaRPr lang="en-US"/>
        </a:p>
      </dgm:t>
    </dgm:pt>
    <dgm:pt modelId="{4570B9D9-5E56-461A-BB37-91532DC4FAE7}" type="sibTrans" cxnId="{728F6DD6-0808-4867-B1B7-F357E2D2A5E6}">
      <dgm:prSet/>
      <dgm:spPr/>
      <dgm:t>
        <a:bodyPr/>
        <a:lstStyle/>
        <a:p>
          <a:endParaRPr lang="en-US"/>
        </a:p>
      </dgm:t>
    </dgm:pt>
    <dgm:pt modelId="{AD415013-DE7F-41B2-9BEE-3395A2AEA111}">
      <dgm:prSet/>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en-US" b="1" i="0" u="none" strike="noStrike" cap="none" normalizeH="0" baseline="0">
              <a:ln>
                <a:noFill/>
              </a:ln>
              <a:solidFill>
                <a:srgbClr val="000000"/>
              </a:solidFill>
              <a:effectLst/>
              <a:latin typeface="Times New Roman" panose="02020603050405020304" pitchFamily="18" charset="0"/>
              <a:cs typeface="Arial" panose="020B0604020202020204" pitchFamily="34" charset="0"/>
            </a:rPr>
            <a:t>عوامل اقتصادی</a:t>
          </a:r>
          <a:endParaRPr kumimoji="0" lang="en-US" altLang="en-US" b="1" i="0" u="none" strike="noStrike" cap="none" normalizeH="0" baseline="0">
            <a:ln>
              <a:noFill/>
            </a:ln>
            <a:solidFill>
              <a:srgbClr val="000000"/>
            </a:solidFill>
            <a:effectLst/>
            <a:latin typeface="Tahoma" panose="020B0604030504040204" pitchFamily="34" charset="0"/>
            <a:cs typeface="Arial" panose="020B0604020202020204" pitchFamily="34" charset="0"/>
          </a:endParaRPr>
        </a:p>
      </dgm:t>
    </dgm:pt>
    <dgm:pt modelId="{50306F99-87AF-4E5C-9D97-8B73A6E8B22B}" type="parTrans" cxnId="{7F949894-3CF8-4C40-9362-410DC6609EE2}">
      <dgm:prSet/>
      <dgm:spPr/>
      <dgm:t>
        <a:bodyPr/>
        <a:lstStyle/>
        <a:p>
          <a:endParaRPr lang="en-US"/>
        </a:p>
      </dgm:t>
    </dgm:pt>
    <dgm:pt modelId="{136EAC6B-F653-4504-82C9-0F39C0A1E683}" type="sibTrans" cxnId="{7F949894-3CF8-4C40-9362-410DC6609EE2}">
      <dgm:prSet/>
      <dgm:spPr/>
      <dgm:t>
        <a:bodyPr/>
        <a:lstStyle/>
        <a:p>
          <a:endParaRPr lang="en-US"/>
        </a:p>
      </dgm:t>
    </dgm:pt>
    <dgm:pt modelId="{4E72B00F-D5A5-4430-BCF1-B317CDEB7EA5}">
      <dgm:prSet/>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en-US" b="1" i="0" u="none" strike="noStrike" cap="none" normalizeH="0" baseline="0">
              <a:ln>
                <a:noFill/>
              </a:ln>
              <a:solidFill>
                <a:srgbClr val="000000"/>
              </a:solidFill>
              <a:effectLst/>
              <a:latin typeface="Times New Roman" panose="02020603050405020304" pitchFamily="18" charset="0"/>
              <a:cs typeface="Arial" panose="020B0604020202020204" pitchFamily="34" charset="0"/>
            </a:rPr>
            <a:t>علم و دانش</a:t>
          </a:r>
          <a:endParaRPr kumimoji="0" lang="en-US" altLang="en-US" b="1" i="0" u="none" strike="noStrike" cap="none" normalizeH="0" baseline="0">
            <a:ln>
              <a:noFill/>
            </a:ln>
            <a:solidFill>
              <a:srgbClr val="000000"/>
            </a:solidFill>
            <a:effectLst/>
            <a:latin typeface="Tahoma" panose="020B0604030504040204" pitchFamily="34" charset="0"/>
            <a:cs typeface="Arial" panose="020B0604020202020204" pitchFamily="34" charset="0"/>
          </a:endParaRPr>
        </a:p>
      </dgm:t>
    </dgm:pt>
    <dgm:pt modelId="{E8F40AAB-99E1-4C8E-9691-217B60B7D009}" type="parTrans" cxnId="{B66B4BF8-B7C1-4B56-BB84-FBEBD7C2B029}">
      <dgm:prSet/>
      <dgm:spPr/>
      <dgm:t>
        <a:bodyPr/>
        <a:lstStyle/>
        <a:p>
          <a:endParaRPr lang="en-US"/>
        </a:p>
      </dgm:t>
    </dgm:pt>
    <dgm:pt modelId="{99AAD43C-F3C3-4BA0-AA6B-8632B10FB257}" type="sibTrans" cxnId="{B66B4BF8-B7C1-4B56-BB84-FBEBD7C2B029}">
      <dgm:prSet/>
      <dgm:spPr/>
      <dgm:t>
        <a:bodyPr/>
        <a:lstStyle/>
        <a:p>
          <a:endParaRPr lang="en-US"/>
        </a:p>
      </dgm:t>
    </dgm:pt>
    <dgm:pt modelId="{C8411475-25ED-44C1-835C-815DEE063E13}">
      <dgm:prSet/>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en-US" b="1" i="0" u="none" strike="noStrike" cap="none" normalizeH="0" baseline="0">
              <a:ln>
                <a:noFill/>
              </a:ln>
              <a:solidFill>
                <a:srgbClr val="000000"/>
              </a:solidFill>
              <a:effectLst/>
              <a:latin typeface="Times New Roman" panose="02020603050405020304" pitchFamily="18" charset="0"/>
              <a:cs typeface="Arial" panose="020B0604020202020204" pitchFamily="34" charset="0"/>
            </a:rPr>
            <a:t>عدم اطمینان به نتایج تغییر</a:t>
          </a:r>
          <a:r>
            <a:rPr kumimoji="0" lang="en-US" altLang="en-US" b="1" i="0" u="none" strike="noStrike" cap="none" normalizeH="0" baseline="0">
              <a:ln>
                <a:noFill/>
              </a:ln>
              <a:solidFill>
                <a:srgbClr val="000000"/>
              </a:solidFill>
              <a:effectLst/>
              <a:latin typeface="Times New Roman" panose="02020603050405020304" pitchFamily="18" charset="0"/>
              <a:cs typeface="Arial" panose="020B0604020202020204" pitchFamily="34" charset="0"/>
            </a:rPr>
            <a:t> </a:t>
          </a:r>
          <a:endParaRPr kumimoji="0" lang="en-US" altLang="en-US" b="1" i="0" u="none" strike="noStrike" cap="none" normalizeH="0" baseline="0">
            <a:ln>
              <a:noFill/>
            </a:ln>
            <a:solidFill>
              <a:srgbClr val="000000"/>
            </a:solidFill>
            <a:effectLst/>
            <a:latin typeface="Tahoma" panose="020B0604030504040204" pitchFamily="34" charset="0"/>
            <a:cs typeface="Arial" panose="020B0604020202020204" pitchFamily="34" charset="0"/>
          </a:endParaRPr>
        </a:p>
      </dgm:t>
    </dgm:pt>
    <dgm:pt modelId="{EBCAFEB1-B01B-4BB9-B3A9-B93B58D50C23}" type="parTrans" cxnId="{BA33B7B4-2380-4F0E-A1DA-87FEDD97A340}">
      <dgm:prSet/>
      <dgm:spPr/>
      <dgm:t>
        <a:bodyPr/>
        <a:lstStyle/>
        <a:p>
          <a:endParaRPr lang="en-US"/>
        </a:p>
      </dgm:t>
    </dgm:pt>
    <dgm:pt modelId="{156C6419-738B-48A9-B62A-DA34D9CDE810}" type="sibTrans" cxnId="{BA33B7B4-2380-4F0E-A1DA-87FEDD97A340}">
      <dgm:prSet/>
      <dgm:spPr/>
      <dgm:t>
        <a:bodyPr/>
        <a:lstStyle/>
        <a:p>
          <a:endParaRPr lang="en-US"/>
        </a:p>
      </dgm:t>
    </dgm:pt>
    <dgm:pt modelId="{F572D1D1-D02A-4DBE-9326-162E7AD19ADD}">
      <dgm:prSet/>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altLang="en-US" b="1" i="0" u="none" strike="noStrike" cap="none" normalizeH="0" baseline="0">
              <a:ln>
                <a:noFill/>
              </a:ln>
              <a:solidFill>
                <a:srgbClr val="000000"/>
              </a:solidFill>
              <a:effectLst/>
              <a:latin typeface="Times New Roman" panose="02020603050405020304" pitchFamily="18" charset="0"/>
              <a:cs typeface="Arial" panose="020B0604020202020204" pitchFamily="34" charset="0"/>
            </a:rPr>
            <a:t>ن</a:t>
          </a:r>
          <a:r>
            <a:rPr kumimoji="0" lang="ar-SA" altLang="en-US" b="1" i="0" u="none" strike="noStrike" cap="none" normalizeH="0" baseline="0">
              <a:ln>
                <a:noFill/>
              </a:ln>
              <a:solidFill>
                <a:srgbClr val="000000"/>
              </a:solidFill>
              <a:effectLst/>
              <a:latin typeface="Times New Roman" panose="02020603050405020304" pitchFamily="18" charset="0"/>
              <a:cs typeface="Arial" panose="020B0604020202020204" pitchFamily="34" charset="0"/>
            </a:rPr>
            <a:t>ظرات</a:t>
          </a:r>
          <a:r>
            <a:rPr kumimoji="0" lang="ar-SA" altLang="en-US" b="0" i="0" u="none" strike="noStrike" cap="none" normalizeH="0" baseline="0">
              <a:ln>
                <a:noFill/>
              </a:ln>
              <a:solidFill>
                <a:srgbClr val="000000"/>
              </a:solidFill>
              <a:effectLst/>
              <a:latin typeface="Times New Roman" panose="02020603050405020304" pitchFamily="18" charset="0"/>
              <a:cs typeface="Arial" panose="020B0604020202020204" pitchFamily="34" charset="0"/>
            </a:rPr>
            <a:t> </a:t>
          </a:r>
          <a:r>
            <a:rPr kumimoji="0" lang="ar-SA" altLang="en-US" b="1" i="0" u="none" strike="noStrike" cap="none" normalizeH="0" baseline="0">
              <a:ln>
                <a:noFill/>
              </a:ln>
              <a:solidFill>
                <a:srgbClr val="000000"/>
              </a:solidFill>
              <a:effectLst/>
              <a:latin typeface="Times New Roman" panose="02020603050405020304" pitchFamily="18" charset="0"/>
              <a:cs typeface="Arial" panose="020B0604020202020204" pitchFamily="34" charset="0"/>
            </a:rPr>
            <a:t>شخصی</a:t>
          </a:r>
          <a:endParaRPr kumimoji="0" lang="en-US" altLang="en-US" b="1" i="0" u="none" strike="noStrike" cap="none" normalizeH="0" baseline="0">
            <a:ln>
              <a:noFill/>
            </a:ln>
            <a:solidFill>
              <a:srgbClr val="000000"/>
            </a:solidFill>
            <a:effectLst/>
            <a:latin typeface="Times New Roman" panose="02020603050405020304" pitchFamily="18" charset="0"/>
            <a:cs typeface="Arial" panose="020B0604020202020204" pitchFamily="34" charset="0"/>
          </a:endParaRPr>
        </a:p>
      </dgm:t>
    </dgm:pt>
    <dgm:pt modelId="{368DB910-CD8E-47B5-92F5-4A237E730DCD}" type="parTrans" cxnId="{F74DFED0-BC5D-46EF-BB17-B95FEF96288D}">
      <dgm:prSet/>
      <dgm:spPr/>
      <dgm:t>
        <a:bodyPr/>
        <a:lstStyle/>
        <a:p>
          <a:endParaRPr lang="en-US"/>
        </a:p>
      </dgm:t>
    </dgm:pt>
    <dgm:pt modelId="{7AA3702D-704C-4903-AACC-0671BC2BC319}" type="sibTrans" cxnId="{F74DFED0-BC5D-46EF-BB17-B95FEF96288D}">
      <dgm:prSet/>
      <dgm:spPr/>
      <dgm:t>
        <a:bodyPr/>
        <a:lstStyle/>
        <a:p>
          <a:endParaRPr lang="en-US"/>
        </a:p>
      </dgm:t>
    </dgm:pt>
    <dgm:pt modelId="{824969F7-CC08-4DEE-9F28-87827BCD02E3}" type="pres">
      <dgm:prSet presAssocID="{51A57DAC-C439-4486-B577-617ACF0EE228}" presName="cycle" presStyleCnt="0">
        <dgm:presLayoutVars>
          <dgm:chMax val="1"/>
          <dgm:dir/>
          <dgm:animLvl val="ctr"/>
          <dgm:resizeHandles val="exact"/>
        </dgm:presLayoutVars>
      </dgm:prSet>
      <dgm:spPr/>
    </dgm:pt>
    <dgm:pt modelId="{0B00C75F-B0EF-42E9-89A3-58AD1959970A}" type="pres">
      <dgm:prSet presAssocID="{269CEFB0-7132-4CB6-9C68-D3B9C906FD6D}" presName="centerShape" presStyleLbl="node0" presStyleIdx="0" presStyleCnt="1"/>
      <dgm:spPr/>
    </dgm:pt>
    <dgm:pt modelId="{5014B2DF-21C2-4A4E-8E07-1161912CB10D}" type="pres">
      <dgm:prSet presAssocID="{249BE0BB-8C8E-4A9D-AC17-3E35F74C3FED}" presName="Name9" presStyleLbl="parChTrans1D2" presStyleIdx="0" presStyleCnt="6"/>
      <dgm:spPr/>
    </dgm:pt>
    <dgm:pt modelId="{811370F1-1C21-4AAB-968A-A1D40FABCBD8}" type="pres">
      <dgm:prSet presAssocID="{249BE0BB-8C8E-4A9D-AC17-3E35F74C3FED}" presName="connTx" presStyleLbl="parChTrans1D2" presStyleIdx="0" presStyleCnt="6"/>
      <dgm:spPr/>
    </dgm:pt>
    <dgm:pt modelId="{7189262D-BB3F-43A0-BBA5-9EB6FCEC8180}" type="pres">
      <dgm:prSet presAssocID="{3E6A07AB-A4A7-4DFB-AA4A-6BF1778DA77A}" presName="node" presStyleLbl="node1" presStyleIdx="0" presStyleCnt="6">
        <dgm:presLayoutVars>
          <dgm:bulletEnabled val="1"/>
        </dgm:presLayoutVars>
      </dgm:prSet>
      <dgm:spPr/>
    </dgm:pt>
    <dgm:pt modelId="{D9D5FC60-3ED5-48BA-BCE0-CEAB25D3AA90}" type="pres">
      <dgm:prSet presAssocID="{4D8FD31F-D76D-4092-8BEB-4DBB5936A68D}" presName="Name9" presStyleLbl="parChTrans1D2" presStyleIdx="1" presStyleCnt="6"/>
      <dgm:spPr/>
    </dgm:pt>
    <dgm:pt modelId="{5FCB01A6-2EFD-48C9-9EFC-A3DDD2F3096E}" type="pres">
      <dgm:prSet presAssocID="{4D8FD31F-D76D-4092-8BEB-4DBB5936A68D}" presName="connTx" presStyleLbl="parChTrans1D2" presStyleIdx="1" presStyleCnt="6"/>
      <dgm:spPr/>
    </dgm:pt>
    <dgm:pt modelId="{1C3D026E-1137-48C9-8D11-48EFB6210CC6}" type="pres">
      <dgm:prSet presAssocID="{30F4CA58-83DB-4E13-8A7B-C3D69DC8617A}" presName="node" presStyleLbl="node1" presStyleIdx="1" presStyleCnt="6">
        <dgm:presLayoutVars>
          <dgm:bulletEnabled val="1"/>
        </dgm:presLayoutVars>
      </dgm:prSet>
      <dgm:spPr/>
    </dgm:pt>
    <dgm:pt modelId="{6B5E3146-8CAD-4225-8915-55682F6C8E40}" type="pres">
      <dgm:prSet presAssocID="{50306F99-87AF-4E5C-9D97-8B73A6E8B22B}" presName="Name9" presStyleLbl="parChTrans1D2" presStyleIdx="2" presStyleCnt="6"/>
      <dgm:spPr/>
    </dgm:pt>
    <dgm:pt modelId="{C9A90BF5-E108-4F4B-9304-E511A67FB400}" type="pres">
      <dgm:prSet presAssocID="{50306F99-87AF-4E5C-9D97-8B73A6E8B22B}" presName="connTx" presStyleLbl="parChTrans1D2" presStyleIdx="2" presStyleCnt="6"/>
      <dgm:spPr/>
    </dgm:pt>
    <dgm:pt modelId="{53ECFF87-46A9-4380-B6CC-261D98938C86}" type="pres">
      <dgm:prSet presAssocID="{AD415013-DE7F-41B2-9BEE-3395A2AEA111}" presName="node" presStyleLbl="node1" presStyleIdx="2" presStyleCnt="6">
        <dgm:presLayoutVars>
          <dgm:bulletEnabled val="1"/>
        </dgm:presLayoutVars>
      </dgm:prSet>
      <dgm:spPr/>
    </dgm:pt>
    <dgm:pt modelId="{70260E56-9F60-4CC4-96B0-28FBB66C2269}" type="pres">
      <dgm:prSet presAssocID="{E8F40AAB-99E1-4C8E-9691-217B60B7D009}" presName="Name9" presStyleLbl="parChTrans1D2" presStyleIdx="3" presStyleCnt="6"/>
      <dgm:spPr/>
    </dgm:pt>
    <dgm:pt modelId="{B2026C46-5E2D-47BE-BDD7-45A88F759A4C}" type="pres">
      <dgm:prSet presAssocID="{E8F40AAB-99E1-4C8E-9691-217B60B7D009}" presName="connTx" presStyleLbl="parChTrans1D2" presStyleIdx="3" presStyleCnt="6"/>
      <dgm:spPr/>
    </dgm:pt>
    <dgm:pt modelId="{1568AD21-ED1A-496D-AE10-63BE79EF9DF2}" type="pres">
      <dgm:prSet presAssocID="{4E72B00F-D5A5-4430-BCF1-B317CDEB7EA5}" presName="node" presStyleLbl="node1" presStyleIdx="3" presStyleCnt="6">
        <dgm:presLayoutVars>
          <dgm:bulletEnabled val="1"/>
        </dgm:presLayoutVars>
      </dgm:prSet>
      <dgm:spPr/>
    </dgm:pt>
    <dgm:pt modelId="{734F3EE2-E5A8-4609-A4FB-E1187A39B39C}" type="pres">
      <dgm:prSet presAssocID="{EBCAFEB1-B01B-4BB9-B3A9-B93B58D50C23}" presName="Name9" presStyleLbl="parChTrans1D2" presStyleIdx="4" presStyleCnt="6"/>
      <dgm:spPr/>
    </dgm:pt>
    <dgm:pt modelId="{ED3089D6-330D-43DD-A09C-9090DC24EDAB}" type="pres">
      <dgm:prSet presAssocID="{EBCAFEB1-B01B-4BB9-B3A9-B93B58D50C23}" presName="connTx" presStyleLbl="parChTrans1D2" presStyleIdx="4" presStyleCnt="6"/>
      <dgm:spPr/>
    </dgm:pt>
    <dgm:pt modelId="{B8C3AAF7-967C-40A5-849E-A4B8764B145F}" type="pres">
      <dgm:prSet presAssocID="{C8411475-25ED-44C1-835C-815DEE063E13}" presName="node" presStyleLbl="node1" presStyleIdx="4" presStyleCnt="6">
        <dgm:presLayoutVars>
          <dgm:bulletEnabled val="1"/>
        </dgm:presLayoutVars>
      </dgm:prSet>
      <dgm:spPr/>
    </dgm:pt>
    <dgm:pt modelId="{B60D9670-D500-42E4-B756-BAD35BE07B93}" type="pres">
      <dgm:prSet presAssocID="{368DB910-CD8E-47B5-92F5-4A237E730DCD}" presName="Name9" presStyleLbl="parChTrans1D2" presStyleIdx="5" presStyleCnt="6"/>
      <dgm:spPr/>
    </dgm:pt>
    <dgm:pt modelId="{7E2331E0-70E7-4AC0-91DE-2C9FF35F4039}" type="pres">
      <dgm:prSet presAssocID="{368DB910-CD8E-47B5-92F5-4A237E730DCD}" presName="connTx" presStyleLbl="parChTrans1D2" presStyleIdx="5" presStyleCnt="6"/>
      <dgm:spPr/>
    </dgm:pt>
    <dgm:pt modelId="{FFD18047-31FB-488D-A8D8-1523139927F7}" type="pres">
      <dgm:prSet presAssocID="{F572D1D1-D02A-4DBE-9326-162E7AD19ADD}" presName="node" presStyleLbl="node1" presStyleIdx="5" presStyleCnt="6">
        <dgm:presLayoutVars>
          <dgm:bulletEnabled val="1"/>
        </dgm:presLayoutVars>
      </dgm:prSet>
      <dgm:spPr/>
    </dgm:pt>
  </dgm:ptLst>
  <dgm:cxnLst>
    <dgm:cxn modelId="{12091122-7389-4139-94C2-58F4E59CEAC0}" srcId="{51A57DAC-C439-4486-B577-617ACF0EE228}" destId="{269CEFB0-7132-4CB6-9C68-D3B9C906FD6D}" srcOrd="0" destOrd="0" parTransId="{6C09D4FB-C923-46DD-9774-B26FB61B6696}" sibTransId="{4172E1F4-18BD-4120-900F-3C4D439D9423}"/>
    <dgm:cxn modelId="{73667B22-F1CA-48C6-A891-15C745E51404}" type="presOf" srcId="{368DB910-CD8E-47B5-92F5-4A237E730DCD}" destId="{7E2331E0-70E7-4AC0-91DE-2C9FF35F4039}" srcOrd="1" destOrd="0" presId="urn:microsoft.com/office/officeart/2005/8/layout/radial1"/>
    <dgm:cxn modelId="{B4A77124-7EE8-48A9-A43C-0A7FBBBE9122}" type="presOf" srcId="{4D8FD31F-D76D-4092-8BEB-4DBB5936A68D}" destId="{D9D5FC60-3ED5-48BA-BCE0-CEAB25D3AA90}" srcOrd="0" destOrd="0" presId="urn:microsoft.com/office/officeart/2005/8/layout/radial1"/>
    <dgm:cxn modelId="{8EE55E30-F3F9-43DF-BAFC-7E17DC1139ED}" type="presOf" srcId="{368DB910-CD8E-47B5-92F5-4A237E730DCD}" destId="{B60D9670-D500-42E4-B756-BAD35BE07B93}" srcOrd="0" destOrd="0" presId="urn:microsoft.com/office/officeart/2005/8/layout/radial1"/>
    <dgm:cxn modelId="{C48D9233-F0FA-4D58-A846-3A7F6B63564B}" type="presOf" srcId="{269CEFB0-7132-4CB6-9C68-D3B9C906FD6D}" destId="{0B00C75F-B0EF-42E9-89A3-58AD1959970A}" srcOrd="0" destOrd="0" presId="urn:microsoft.com/office/officeart/2005/8/layout/radial1"/>
    <dgm:cxn modelId="{3EB57239-5A3E-45B5-B5D2-CA83B7092607}" srcId="{269CEFB0-7132-4CB6-9C68-D3B9C906FD6D}" destId="{3E6A07AB-A4A7-4DFB-AA4A-6BF1778DA77A}" srcOrd="0" destOrd="0" parTransId="{249BE0BB-8C8E-4A9D-AC17-3E35F74C3FED}" sibTransId="{15FD30F8-9ABE-4700-844E-EE354B7F1162}"/>
    <dgm:cxn modelId="{028F4B6E-CD44-4180-B858-F3FD99652364}" type="presOf" srcId="{3E6A07AB-A4A7-4DFB-AA4A-6BF1778DA77A}" destId="{7189262D-BB3F-43A0-BBA5-9EB6FCEC8180}" srcOrd="0" destOrd="0" presId="urn:microsoft.com/office/officeart/2005/8/layout/radial1"/>
    <dgm:cxn modelId="{5E799951-08F8-418F-A271-CDAC2151F82A}" type="presOf" srcId="{50306F99-87AF-4E5C-9D97-8B73A6E8B22B}" destId="{C9A90BF5-E108-4F4B-9304-E511A67FB400}" srcOrd="1" destOrd="0" presId="urn:microsoft.com/office/officeart/2005/8/layout/radial1"/>
    <dgm:cxn modelId="{F94E9454-E7DC-4495-80EA-8A92199E71E4}" type="presOf" srcId="{51A57DAC-C439-4486-B577-617ACF0EE228}" destId="{824969F7-CC08-4DEE-9F28-87827BCD02E3}" srcOrd="0" destOrd="0" presId="urn:microsoft.com/office/officeart/2005/8/layout/radial1"/>
    <dgm:cxn modelId="{A8E63175-FAF0-40AC-B9CE-5947FAC1B8A7}" type="presOf" srcId="{E8F40AAB-99E1-4C8E-9691-217B60B7D009}" destId="{B2026C46-5E2D-47BE-BDD7-45A88F759A4C}" srcOrd="1" destOrd="0" presId="urn:microsoft.com/office/officeart/2005/8/layout/radial1"/>
    <dgm:cxn modelId="{AB06D586-CDF4-4D21-AD7F-60FC1CAEAA81}" type="presOf" srcId="{4E72B00F-D5A5-4430-BCF1-B317CDEB7EA5}" destId="{1568AD21-ED1A-496D-AE10-63BE79EF9DF2}" srcOrd="0" destOrd="0" presId="urn:microsoft.com/office/officeart/2005/8/layout/radial1"/>
    <dgm:cxn modelId="{B4C70F88-38E1-4E4E-B169-0947FB176C00}" type="presOf" srcId="{4D8FD31F-D76D-4092-8BEB-4DBB5936A68D}" destId="{5FCB01A6-2EFD-48C9-9EFC-A3DDD2F3096E}" srcOrd="1" destOrd="0" presId="urn:microsoft.com/office/officeart/2005/8/layout/radial1"/>
    <dgm:cxn modelId="{A54F3B89-C615-4E2C-88B3-83CF673820B2}" type="presOf" srcId="{AD415013-DE7F-41B2-9BEE-3395A2AEA111}" destId="{53ECFF87-46A9-4380-B6CC-261D98938C86}" srcOrd="0" destOrd="0" presId="urn:microsoft.com/office/officeart/2005/8/layout/radial1"/>
    <dgm:cxn modelId="{A94A5F89-9CD1-4079-9444-3B857716BC4D}" type="presOf" srcId="{249BE0BB-8C8E-4A9D-AC17-3E35F74C3FED}" destId="{5014B2DF-21C2-4A4E-8E07-1161912CB10D}" srcOrd="0" destOrd="0" presId="urn:microsoft.com/office/officeart/2005/8/layout/radial1"/>
    <dgm:cxn modelId="{7F949894-3CF8-4C40-9362-410DC6609EE2}" srcId="{269CEFB0-7132-4CB6-9C68-D3B9C906FD6D}" destId="{AD415013-DE7F-41B2-9BEE-3395A2AEA111}" srcOrd="2" destOrd="0" parTransId="{50306F99-87AF-4E5C-9D97-8B73A6E8B22B}" sibTransId="{136EAC6B-F653-4504-82C9-0F39C0A1E683}"/>
    <dgm:cxn modelId="{B8CCD497-23D9-4F08-A597-7768C769AFBE}" type="presOf" srcId="{F572D1D1-D02A-4DBE-9326-162E7AD19ADD}" destId="{FFD18047-31FB-488D-A8D8-1523139927F7}" srcOrd="0" destOrd="0" presId="urn:microsoft.com/office/officeart/2005/8/layout/radial1"/>
    <dgm:cxn modelId="{D48F74AC-EECB-4919-9019-9F9D0A54E4B0}" type="presOf" srcId="{EBCAFEB1-B01B-4BB9-B3A9-B93B58D50C23}" destId="{ED3089D6-330D-43DD-A09C-9090DC24EDAB}" srcOrd="1" destOrd="0" presId="urn:microsoft.com/office/officeart/2005/8/layout/radial1"/>
    <dgm:cxn modelId="{BA33B7B4-2380-4F0E-A1DA-87FEDD97A340}" srcId="{269CEFB0-7132-4CB6-9C68-D3B9C906FD6D}" destId="{C8411475-25ED-44C1-835C-815DEE063E13}" srcOrd="4" destOrd="0" parTransId="{EBCAFEB1-B01B-4BB9-B3A9-B93B58D50C23}" sibTransId="{156C6419-738B-48A9-B62A-DA34D9CDE810}"/>
    <dgm:cxn modelId="{AC2391BC-9D1B-4423-A982-02EEA3278AE0}" type="presOf" srcId="{30F4CA58-83DB-4E13-8A7B-C3D69DC8617A}" destId="{1C3D026E-1137-48C9-8D11-48EFB6210CC6}" srcOrd="0" destOrd="0" presId="urn:microsoft.com/office/officeart/2005/8/layout/radial1"/>
    <dgm:cxn modelId="{68821BC5-9465-4EF3-8223-EE1A6F3A1579}" type="presOf" srcId="{C8411475-25ED-44C1-835C-815DEE063E13}" destId="{B8C3AAF7-967C-40A5-849E-A4B8764B145F}" srcOrd="0" destOrd="0" presId="urn:microsoft.com/office/officeart/2005/8/layout/radial1"/>
    <dgm:cxn modelId="{F74DFED0-BC5D-46EF-BB17-B95FEF96288D}" srcId="{269CEFB0-7132-4CB6-9C68-D3B9C906FD6D}" destId="{F572D1D1-D02A-4DBE-9326-162E7AD19ADD}" srcOrd="5" destOrd="0" parTransId="{368DB910-CD8E-47B5-92F5-4A237E730DCD}" sibTransId="{7AA3702D-704C-4903-AACC-0671BC2BC319}"/>
    <dgm:cxn modelId="{728F6DD6-0808-4867-B1B7-F357E2D2A5E6}" srcId="{269CEFB0-7132-4CB6-9C68-D3B9C906FD6D}" destId="{30F4CA58-83DB-4E13-8A7B-C3D69DC8617A}" srcOrd="1" destOrd="0" parTransId="{4D8FD31F-D76D-4092-8BEB-4DBB5936A68D}" sibTransId="{4570B9D9-5E56-461A-BB37-91532DC4FAE7}"/>
    <dgm:cxn modelId="{10ED13D9-BF6D-4C1F-8906-D2D8F6B9EFEA}" type="presOf" srcId="{E8F40AAB-99E1-4C8E-9691-217B60B7D009}" destId="{70260E56-9F60-4CC4-96B0-28FBB66C2269}" srcOrd="0" destOrd="0" presId="urn:microsoft.com/office/officeart/2005/8/layout/radial1"/>
    <dgm:cxn modelId="{214209E9-A1B6-42FA-B2B6-11F8386C2EAA}" type="presOf" srcId="{50306F99-87AF-4E5C-9D97-8B73A6E8B22B}" destId="{6B5E3146-8CAD-4225-8915-55682F6C8E40}" srcOrd="0" destOrd="0" presId="urn:microsoft.com/office/officeart/2005/8/layout/radial1"/>
    <dgm:cxn modelId="{B66B4BF8-B7C1-4B56-BB84-FBEBD7C2B029}" srcId="{269CEFB0-7132-4CB6-9C68-D3B9C906FD6D}" destId="{4E72B00F-D5A5-4430-BCF1-B317CDEB7EA5}" srcOrd="3" destOrd="0" parTransId="{E8F40AAB-99E1-4C8E-9691-217B60B7D009}" sibTransId="{99AAD43C-F3C3-4BA0-AA6B-8632B10FB257}"/>
    <dgm:cxn modelId="{B9B8E0FB-BCF5-4254-B6C3-A8CD4329CF5C}" type="presOf" srcId="{249BE0BB-8C8E-4A9D-AC17-3E35F74C3FED}" destId="{811370F1-1C21-4AAB-968A-A1D40FABCBD8}" srcOrd="1" destOrd="0" presId="urn:microsoft.com/office/officeart/2005/8/layout/radial1"/>
    <dgm:cxn modelId="{462B0EFE-266A-4BE6-BF60-98D067649CCE}" type="presOf" srcId="{EBCAFEB1-B01B-4BB9-B3A9-B93B58D50C23}" destId="{734F3EE2-E5A8-4609-A4FB-E1187A39B39C}" srcOrd="0" destOrd="0" presId="urn:microsoft.com/office/officeart/2005/8/layout/radial1"/>
    <dgm:cxn modelId="{C78C9FB4-31A1-4110-8E5D-873EC5C9D643}" type="presParOf" srcId="{824969F7-CC08-4DEE-9F28-87827BCD02E3}" destId="{0B00C75F-B0EF-42E9-89A3-58AD1959970A}" srcOrd="0" destOrd="0" presId="urn:microsoft.com/office/officeart/2005/8/layout/radial1"/>
    <dgm:cxn modelId="{C7C4FE08-521A-40AA-9CFA-356432CCAEFF}" type="presParOf" srcId="{824969F7-CC08-4DEE-9F28-87827BCD02E3}" destId="{5014B2DF-21C2-4A4E-8E07-1161912CB10D}" srcOrd="1" destOrd="0" presId="urn:microsoft.com/office/officeart/2005/8/layout/radial1"/>
    <dgm:cxn modelId="{AAF45221-2B83-42DC-8956-A3462CD76BDD}" type="presParOf" srcId="{5014B2DF-21C2-4A4E-8E07-1161912CB10D}" destId="{811370F1-1C21-4AAB-968A-A1D40FABCBD8}" srcOrd="0" destOrd="0" presId="urn:microsoft.com/office/officeart/2005/8/layout/radial1"/>
    <dgm:cxn modelId="{9F4964F1-EC74-473B-A781-1767A683EA13}" type="presParOf" srcId="{824969F7-CC08-4DEE-9F28-87827BCD02E3}" destId="{7189262D-BB3F-43A0-BBA5-9EB6FCEC8180}" srcOrd="2" destOrd="0" presId="urn:microsoft.com/office/officeart/2005/8/layout/radial1"/>
    <dgm:cxn modelId="{1F246A15-8ECA-415D-A835-DC193E61C127}" type="presParOf" srcId="{824969F7-CC08-4DEE-9F28-87827BCD02E3}" destId="{D9D5FC60-3ED5-48BA-BCE0-CEAB25D3AA90}" srcOrd="3" destOrd="0" presId="urn:microsoft.com/office/officeart/2005/8/layout/radial1"/>
    <dgm:cxn modelId="{DD379A9A-119E-4B00-B9F0-D818573B14E8}" type="presParOf" srcId="{D9D5FC60-3ED5-48BA-BCE0-CEAB25D3AA90}" destId="{5FCB01A6-2EFD-48C9-9EFC-A3DDD2F3096E}" srcOrd="0" destOrd="0" presId="urn:microsoft.com/office/officeart/2005/8/layout/radial1"/>
    <dgm:cxn modelId="{F5BCF38D-782B-46B7-A725-76E4BF4A9D81}" type="presParOf" srcId="{824969F7-CC08-4DEE-9F28-87827BCD02E3}" destId="{1C3D026E-1137-48C9-8D11-48EFB6210CC6}" srcOrd="4" destOrd="0" presId="urn:microsoft.com/office/officeart/2005/8/layout/radial1"/>
    <dgm:cxn modelId="{A36BA8A2-1BC1-43DA-B406-2A7B71B417F3}" type="presParOf" srcId="{824969F7-CC08-4DEE-9F28-87827BCD02E3}" destId="{6B5E3146-8CAD-4225-8915-55682F6C8E40}" srcOrd="5" destOrd="0" presId="urn:microsoft.com/office/officeart/2005/8/layout/radial1"/>
    <dgm:cxn modelId="{4743ACD6-963A-4B15-B7E4-EA9014B42FD3}" type="presParOf" srcId="{6B5E3146-8CAD-4225-8915-55682F6C8E40}" destId="{C9A90BF5-E108-4F4B-9304-E511A67FB400}" srcOrd="0" destOrd="0" presId="urn:microsoft.com/office/officeart/2005/8/layout/radial1"/>
    <dgm:cxn modelId="{728643D2-107B-4B13-8D12-F41EFDF8D6FF}" type="presParOf" srcId="{824969F7-CC08-4DEE-9F28-87827BCD02E3}" destId="{53ECFF87-46A9-4380-B6CC-261D98938C86}" srcOrd="6" destOrd="0" presId="urn:microsoft.com/office/officeart/2005/8/layout/radial1"/>
    <dgm:cxn modelId="{0F5CBD42-C8E0-4FA9-9076-7EBD9B31D50B}" type="presParOf" srcId="{824969F7-CC08-4DEE-9F28-87827BCD02E3}" destId="{70260E56-9F60-4CC4-96B0-28FBB66C2269}" srcOrd="7" destOrd="0" presId="urn:microsoft.com/office/officeart/2005/8/layout/radial1"/>
    <dgm:cxn modelId="{F5AE8F01-424A-44AB-8C16-EEAFF3C22B8F}" type="presParOf" srcId="{70260E56-9F60-4CC4-96B0-28FBB66C2269}" destId="{B2026C46-5E2D-47BE-BDD7-45A88F759A4C}" srcOrd="0" destOrd="0" presId="urn:microsoft.com/office/officeart/2005/8/layout/radial1"/>
    <dgm:cxn modelId="{A574976F-4B93-4984-B279-00A3B14B1726}" type="presParOf" srcId="{824969F7-CC08-4DEE-9F28-87827BCD02E3}" destId="{1568AD21-ED1A-496D-AE10-63BE79EF9DF2}" srcOrd="8" destOrd="0" presId="urn:microsoft.com/office/officeart/2005/8/layout/radial1"/>
    <dgm:cxn modelId="{E34B7831-B4D2-4C2C-AB9D-DCB69537973B}" type="presParOf" srcId="{824969F7-CC08-4DEE-9F28-87827BCD02E3}" destId="{734F3EE2-E5A8-4609-A4FB-E1187A39B39C}" srcOrd="9" destOrd="0" presId="urn:microsoft.com/office/officeart/2005/8/layout/radial1"/>
    <dgm:cxn modelId="{D762CC83-3552-45FF-B1DA-9A1F8E396007}" type="presParOf" srcId="{734F3EE2-E5A8-4609-A4FB-E1187A39B39C}" destId="{ED3089D6-330D-43DD-A09C-9090DC24EDAB}" srcOrd="0" destOrd="0" presId="urn:microsoft.com/office/officeart/2005/8/layout/radial1"/>
    <dgm:cxn modelId="{9F486A98-3B30-49E7-82D6-0A6B57161FFB}" type="presParOf" srcId="{824969F7-CC08-4DEE-9F28-87827BCD02E3}" destId="{B8C3AAF7-967C-40A5-849E-A4B8764B145F}" srcOrd="10" destOrd="0" presId="urn:microsoft.com/office/officeart/2005/8/layout/radial1"/>
    <dgm:cxn modelId="{23945597-0C67-4944-A120-838F5E7F6B97}" type="presParOf" srcId="{824969F7-CC08-4DEE-9F28-87827BCD02E3}" destId="{B60D9670-D500-42E4-B756-BAD35BE07B93}" srcOrd="11" destOrd="0" presId="urn:microsoft.com/office/officeart/2005/8/layout/radial1"/>
    <dgm:cxn modelId="{67C8B977-BBEE-46A2-A3CF-2BF443EF610A}" type="presParOf" srcId="{B60D9670-D500-42E4-B756-BAD35BE07B93}" destId="{7E2331E0-70E7-4AC0-91DE-2C9FF35F4039}" srcOrd="0" destOrd="0" presId="urn:microsoft.com/office/officeart/2005/8/layout/radial1"/>
    <dgm:cxn modelId="{89052249-A1F8-456B-A66B-4D8F121FC437}" type="presParOf" srcId="{824969F7-CC08-4DEE-9F28-87827BCD02E3}" destId="{FFD18047-31FB-488D-A8D8-1523139927F7}" srcOrd="12"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BA6543-E7B9-40DE-8BD5-73E26E927924}" type="doc">
      <dgm:prSet loTypeId="urn:microsoft.com/office/officeart/2005/8/layout/radial1" loCatId="relationship" qsTypeId="urn:microsoft.com/office/officeart/2005/8/quickstyle/simple1" qsCatId="simple" csTypeId="urn:microsoft.com/office/officeart/2005/8/colors/accent1_2" csCatId="accent1"/>
      <dgm:spPr/>
    </dgm:pt>
    <dgm:pt modelId="{297C3FFD-BBF7-442F-8CE7-C08A77F27F44}">
      <dgm:prSet/>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en-US" b="1" i="0" u="none" strike="noStrike" cap="none" normalizeH="0" baseline="0">
              <a:ln>
                <a:noFill/>
              </a:ln>
              <a:solidFill>
                <a:srgbClr val="000000"/>
              </a:solidFill>
              <a:effectLst/>
              <a:latin typeface="Times New Roman" panose="02020603050405020304" pitchFamily="18" charset="0"/>
              <a:cs typeface="Arial" panose="020B0604020202020204" pitchFamily="34" charset="0"/>
            </a:rPr>
            <a:t>مقاومت سازمانی</a:t>
          </a:r>
          <a:endParaRPr kumimoji="0" lang="en-US" altLang="en-US" b="1" i="0" u="none" strike="noStrike" cap="none" normalizeH="0" baseline="0">
            <a:ln>
              <a:noFill/>
            </a:ln>
            <a:solidFill>
              <a:srgbClr val="000000"/>
            </a:solidFill>
            <a:effectLst/>
            <a:latin typeface="Tahoma" panose="020B0604030504040204" pitchFamily="34" charset="0"/>
            <a:cs typeface="Arial" panose="020B0604020202020204" pitchFamily="34" charset="0"/>
          </a:endParaRPr>
        </a:p>
      </dgm:t>
    </dgm:pt>
    <dgm:pt modelId="{4D56EF21-1F56-4752-A684-9A38DEF8C668}" type="parTrans" cxnId="{87B86041-D8ED-49CA-8F3C-B711A2095537}">
      <dgm:prSet/>
      <dgm:spPr/>
      <dgm:t>
        <a:bodyPr/>
        <a:lstStyle/>
        <a:p>
          <a:endParaRPr lang="en-US"/>
        </a:p>
      </dgm:t>
    </dgm:pt>
    <dgm:pt modelId="{BF663F27-1342-431D-9C05-FC70515DEC04}" type="sibTrans" cxnId="{87B86041-D8ED-49CA-8F3C-B711A2095537}">
      <dgm:prSet/>
      <dgm:spPr/>
      <dgm:t>
        <a:bodyPr/>
        <a:lstStyle/>
        <a:p>
          <a:endParaRPr lang="en-US"/>
        </a:p>
      </dgm:t>
    </dgm:pt>
    <dgm:pt modelId="{5E1BE965-1B41-49D5-9E62-487C563C3EAD}">
      <dgm:prSet/>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en-US" b="1" i="0" u="none" strike="noStrike" cap="none" normalizeH="0" baseline="0" dirty="0">
              <a:ln>
                <a:noFill/>
              </a:ln>
              <a:solidFill>
                <a:srgbClr val="000000"/>
              </a:solidFill>
              <a:effectLst/>
              <a:latin typeface="Times New Roman" panose="02020603050405020304" pitchFamily="18" charset="0"/>
              <a:cs typeface="Arial" panose="020B0604020202020204" pitchFamily="34" charset="0"/>
            </a:rPr>
            <a:t>نگرانی از تغییر ساختار قدرت</a:t>
          </a:r>
          <a:r>
            <a:rPr kumimoji="0" lang="en-US" altLang="en-US" b="1" i="0" u="none" strike="noStrike" cap="none" normalizeH="0" baseline="0" dirty="0">
              <a:ln>
                <a:noFill/>
              </a:ln>
              <a:solidFill>
                <a:srgbClr val="000000"/>
              </a:solidFill>
              <a:effectLst/>
              <a:latin typeface="Times New Roman" panose="02020603050405020304" pitchFamily="18" charset="0"/>
              <a:cs typeface="Arial" panose="020B0604020202020204" pitchFamily="34" charset="0"/>
            </a:rPr>
            <a:t> </a:t>
          </a:r>
          <a:endParaRPr kumimoji="0" lang="en-US" altLang="en-US" b="1" i="0" u="none" strike="noStrike" cap="none" normalizeH="0" baseline="0" dirty="0">
            <a:ln>
              <a:noFill/>
            </a:ln>
            <a:solidFill>
              <a:srgbClr val="000000"/>
            </a:solidFill>
            <a:effectLst/>
            <a:latin typeface="Tahoma" panose="020B0604030504040204" pitchFamily="34" charset="0"/>
            <a:cs typeface="Arial" panose="020B0604020202020204" pitchFamily="34" charset="0"/>
          </a:endParaRPr>
        </a:p>
      </dgm:t>
    </dgm:pt>
    <dgm:pt modelId="{0D87C472-EDD6-41EE-AAAF-199295E0E374}" type="parTrans" cxnId="{D4C35913-268B-4E7B-AF31-3CA6E7BC62C3}">
      <dgm:prSet/>
      <dgm:spPr/>
      <dgm:t>
        <a:bodyPr/>
        <a:lstStyle/>
        <a:p>
          <a:endParaRPr lang="en-US"/>
        </a:p>
      </dgm:t>
    </dgm:pt>
    <dgm:pt modelId="{8C9FFC73-ADC7-4DA3-95EA-C6ECF515C350}" type="sibTrans" cxnId="{D4C35913-268B-4E7B-AF31-3CA6E7BC62C3}">
      <dgm:prSet/>
      <dgm:spPr/>
      <dgm:t>
        <a:bodyPr/>
        <a:lstStyle/>
        <a:p>
          <a:endParaRPr lang="en-US"/>
        </a:p>
      </dgm:t>
    </dgm:pt>
    <dgm:pt modelId="{E458FE7D-9FA8-4B78-93B5-0A588C7AC537}">
      <dgm:prSet/>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en-US" b="1" i="0" u="none" strike="noStrike" cap="none" normalizeH="0" baseline="0">
              <a:ln>
                <a:noFill/>
              </a:ln>
              <a:solidFill>
                <a:srgbClr val="000000"/>
              </a:solidFill>
              <a:effectLst/>
              <a:latin typeface="Times New Roman" panose="02020603050405020304" pitchFamily="18" charset="0"/>
              <a:cs typeface="Arial" panose="020B0604020202020204" pitchFamily="34" charset="0"/>
            </a:rPr>
            <a:t>بی توجهی به تغییرات در سایر بخشها</a:t>
          </a:r>
          <a:r>
            <a:rPr kumimoji="0" lang="en-US" altLang="en-US" b="1" i="0" u="none" strike="noStrike" cap="none" normalizeH="0" baseline="0">
              <a:ln>
                <a:noFill/>
              </a:ln>
              <a:solidFill>
                <a:srgbClr val="000000"/>
              </a:solidFill>
              <a:effectLst/>
              <a:latin typeface="Times New Roman" panose="02020603050405020304" pitchFamily="18" charset="0"/>
              <a:cs typeface="Arial" panose="020B0604020202020204" pitchFamily="34" charset="0"/>
            </a:rPr>
            <a:t> </a:t>
          </a:r>
          <a:endParaRPr kumimoji="0" lang="en-US" altLang="en-US" b="1" i="0" u="none" strike="noStrike" cap="none" normalizeH="0" baseline="0">
            <a:ln>
              <a:noFill/>
            </a:ln>
            <a:solidFill>
              <a:srgbClr val="000000"/>
            </a:solidFill>
            <a:effectLst/>
            <a:latin typeface="Tahoma" panose="020B0604030504040204" pitchFamily="34" charset="0"/>
            <a:cs typeface="Arial" panose="020B0604020202020204" pitchFamily="34" charset="0"/>
          </a:endParaRPr>
        </a:p>
      </dgm:t>
    </dgm:pt>
    <dgm:pt modelId="{D8998B3F-2FFF-4210-8146-7B6EB61AEEAE}" type="parTrans" cxnId="{361B23DE-C648-4251-91DE-A36091414BF6}">
      <dgm:prSet/>
      <dgm:spPr/>
      <dgm:t>
        <a:bodyPr/>
        <a:lstStyle/>
        <a:p>
          <a:endParaRPr lang="en-US"/>
        </a:p>
      </dgm:t>
    </dgm:pt>
    <dgm:pt modelId="{4EA0A2ED-B780-4784-A248-A81FA906DB93}" type="sibTrans" cxnId="{361B23DE-C648-4251-91DE-A36091414BF6}">
      <dgm:prSet/>
      <dgm:spPr/>
      <dgm:t>
        <a:bodyPr/>
        <a:lstStyle/>
        <a:p>
          <a:endParaRPr lang="en-US"/>
        </a:p>
      </dgm:t>
    </dgm:pt>
    <dgm:pt modelId="{1995826B-B78C-4724-8BB4-CA453F198132}">
      <dgm:prSet/>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en-US" b="1" i="0" u="none" strike="noStrike" cap="none" normalizeH="0" baseline="0">
              <a:ln>
                <a:noFill/>
              </a:ln>
              <a:solidFill>
                <a:srgbClr val="000000"/>
              </a:solidFill>
              <a:effectLst/>
              <a:latin typeface="Times New Roman" panose="02020603050405020304" pitchFamily="18" charset="0"/>
              <a:cs typeface="Arial" panose="020B0604020202020204" pitchFamily="34" charset="0"/>
            </a:rPr>
            <a:t>تهدید تخصص</a:t>
          </a:r>
          <a:endParaRPr kumimoji="0" lang="en-US" altLang="en-US" b="1" i="0" u="none" strike="noStrike" cap="none" normalizeH="0" baseline="0">
            <a:ln>
              <a:noFill/>
            </a:ln>
            <a:solidFill>
              <a:srgbClr val="000000"/>
            </a:solidFill>
            <a:effectLst/>
            <a:latin typeface="Tahoma" panose="020B0604030504040204" pitchFamily="34" charset="0"/>
            <a:cs typeface="Arial" panose="020B0604020202020204" pitchFamily="34" charset="0"/>
          </a:endParaRPr>
        </a:p>
      </dgm:t>
    </dgm:pt>
    <dgm:pt modelId="{8D351031-FA6B-4E10-8A7F-4DFA71949067}" type="parTrans" cxnId="{E78D758D-3BC6-4EA7-9DBA-617A3069BC2C}">
      <dgm:prSet/>
      <dgm:spPr/>
      <dgm:t>
        <a:bodyPr/>
        <a:lstStyle/>
        <a:p>
          <a:endParaRPr lang="en-US"/>
        </a:p>
      </dgm:t>
    </dgm:pt>
    <dgm:pt modelId="{BD2EC74E-D14C-499A-9D8C-BCC3C7394DA1}" type="sibTrans" cxnId="{E78D758D-3BC6-4EA7-9DBA-617A3069BC2C}">
      <dgm:prSet/>
      <dgm:spPr/>
      <dgm:t>
        <a:bodyPr/>
        <a:lstStyle/>
        <a:p>
          <a:endParaRPr lang="en-US"/>
        </a:p>
      </dgm:t>
    </dgm:pt>
    <dgm:pt modelId="{7D7C0F52-A153-4F58-91E4-7A77C74BB08C}">
      <dgm:prSet/>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en-US" b="1" i="0" u="none" strike="noStrike" cap="none" normalizeH="0" baseline="0">
              <a:ln>
                <a:noFill/>
              </a:ln>
              <a:solidFill>
                <a:srgbClr val="000000"/>
              </a:solidFill>
              <a:effectLst/>
              <a:latin typeface="Times New Roman" panose="02020603050405020304" pitchFamily="18" charset="0"/>
              <a:cs typeface="Arial" panose="020B0604020202020204" pitchFamily="34" charset="0"/>
            </a:rPr>
            <a:t>هنجارهای گروهی</a:t>
          </a:r>
          <a:r>
            <a:rPr kumimoji="0" lang="en-US" altLang="en-US" b="1" i="0" u="none" strike="noStrike" cap="none" normalizeH="0" baseline="0">
              <a:ln>
                <a:noFill/>
              </a:ln>
              <a:solidFill>
                <a:srgbClr val="000000"/>
              </a:solidFill>
              <a:effectLst/>
              <a:latin typeface="Times New Roman" panose="02020603050405020304" pitchFamily="18" charset="0"/>
              <a:cs typeface="Arial" panose="020B0604020202020204" pitchFamily="34" charset="0"/>
            </a:rPr>
            <a:t> </a:t>
          </a:r>
          <a:endParaRPr kumimoji="0" lang="en-US" altLang="en-US" b="1" i="0" u="none" strike="noStrike" cap="none" normalizeH="0" baseline="0">
            <a:ln>
              <a:noFill/>
            </a:ln>
            <a:solidFill>
              <a:srgbClr val="000000"/>
            </a:solidFill>
            <a:effectLst/>
            <a:latin typeface="Tahoma" panose="020B0604030504040204" pitchFamily="34" charset="0"/>
            <a:cs typeface="Arial" panose="020B0604020202020204" pitchFamily="34" charset="0"/>
          </a:endParaRPr>
        </a:p>
      </dgm:t>
    </dgm:pt>
    <dgm:pt modelId="{9670C958-A1A2-4A75-834D-B9C86CC6790A}" type="parTrans" cxnId="{5659EDA9-D763-4DC0-A6AC-175307ED6E4D}">
      <dgm:prSet/>
      <dgm:spPr/>
      <dgm:t>
        <a:bodyPr/>
        <a:lstStyle/>
        <a:p>
          <a:endParaRPr lang="en-US"/>
        </a:p>
      </dgm:t>
    </dgm:pt>
    <dgm:pt modelId="{CB26F874-94D1-4FBB-934A-B95238460ACF}" type="sibTrans" cxnId="{5659EDA9-D763-4DC0-A6AC-175307ED6E4D}">
      <dgm:prSet/>
      <dgm:spPr/>
      <dgm:t>
        <a:bodyPr/>
        <a:lstStyle/>
        <a:p>
          <a:endParaRPr lang="en-US"/>
        </a:p>
      </dgm:t>
    </dgm:pt>
    <dgm:pt modelId="{4A8F5EB9-C3CD-4E6E-A47C-59CA5D3D5216}">
      <dgm:prSet/>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en-US" b="1" i="0" u="none" strike="noStrike" cap="none" normalizeH="0" baseline="0">
              <a:ln>
                <a:noFill/>
              </a:ln>
              <a:solidFill>
                <a:srgbClr val="000000"/>
              </a:solidFill>
              <a:effectLst/>
              <a:latin typeface="Times New Roman" panose="02020603050405020304" pitchFamily="18" charset="0"/>
              <a:cs typeface="Arial" panose="020B0604020202020204" pitchFamily="34" charset="0"/>
            </a:rPr>
            <a:t>عدم اطمینان از نتایج تغییر</a:t>
          </a:r>
          <a:endParaRPr kumimoji="0" lang="en-US" altLang="en-US" b="1" i="0" u="none" strike="noStrike" cap="none" normalizeH="0" baseline="0">
            <a:ln>
              <a:noFill/>
            </a:ln>
            <a:solidFill>
              <a:srgbClr val="000000"/>
            </a:solidFill>
            <a:effectLst/>
            <a:latin typeface="Tahoma" panose="020B0604030504040204" pitchFamily="34" charset="0"/>
            <a:cs typeface="Arial" panose="020B0604020202020204" pitchFamily="34" charset="0"/>
          </a:endParaRPr>
        </a:p>
      </dgm:t>
    </dgm:pt>
    <dgm:pt modelId="{9C96D395-8744-43CF-B999-5AFAB471935E}" type="parTrans" cxnId="{4F4840B9-903C-48A7-927E-2BCCAE044B44}">
      <dgm:prSet/>
      <dgm:spPr/>
      <dgm:t>
        <a:bodyPr/>
        <a:lstStyle/>
        <a:p>
          <a:endParaRPr lang="en-US"/>
        </a:p>
      </dgm:t>
    </dgm:pt>
    <dgm:pt modelId="{63BDDA98-BF7D-4250-A008-BFA2474E8141}" type="sibTrans" cxnId="{4F4840B9-903C-48A7-927E-2BCCAE044B44}">
      <dgm:prSet/>
      <dgm:spPr/>
      <dgm:t>
        <a:bodyPr/>
        <a:lstStyle/>
        <a:p>
          <a:endParaRPr lang="en-US"/>
        </a:p>
      </dgm:t>
    </dgm:pt>
    <dgm:pt modelId="{3ABD5B33-7C26-4948-A118-38DBC951D536}">
      <dgm:prSet/>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en-US" b="1" i="0" u="none" strike="noStrike" cap="none" normalizeH="0" baseline="0">
              <a:ln>
                <a:noFill/>
              </a:ln>
              <a:solidFill>
                <a:srgbClr val="000000"/>
              </a:solidFill>
              <a:effectLst/>
              <a:latin typeface="Times New Roman" panose="02020603050405020304" pitchFamily="18" charset="0"/>
              <a:cs typeface="Arial" panose="020B0604020202020204" pitchFamily="34" charset="0"/>
            </a:rPr>
            <a:t>هزینه زا بودن تغییر</a:t>
          </a:r>
          <a:r>
            <a:rPr kumimoji="0" lang="en-US" altLang="en-US" b="1" i="0" u="none" strike="noStrike" cap="none" normalizeH="0" baseline="0">
              <a:ln>
                <a:noFill/>
              </a:ln>
              <a:solidFill>
                <a:srgbClr val="000000"/>
              </a:solidFill>
              <a:effectLst/>
              <a:latin typeface="Times New Roman" panose="02020603050405020304" pitchFamily="18" charset="0"/>
              <a:cs typeface="Arial" panose="020B0604020202020204" pitchFamily="34" charset="0"/>
            </a:rPr>
            <a:t> </a:t>
          </a:r>
          <a:endParaRPr kumimoji="0" lang="en-US" altLang="en-US" b="1" i="0" u="none" strike="noStrike" cap="none" normalizeH="0" baseline="0">
            <a:ln>
              <a:noFill/>
            </a:ln>
            <a:solidFill>
              <a:srgbClr val="000000"/>
            </a:solidFill>
            <a:effectLst/>
            <a:latin typeface="Tahoma" panose="020B0604030504040204" pitchFamily="34" charset="0"/>
            <a:cs typeface="Arial" panose="020B0604020202020204" pitchFamily="34" charset="0"/>
          </a:endParaRPr>
        </a:p>
      </dgm:t>
    </dgm:pt>
    <dgm:pt modelId="{DCE22CD7-6D63-492D-A163-09E2260A2FF1}" type="parTrans" cxnId="{3FA128D5-6D9A-4E58-9814-6F201CF5769D}">
      <dgm:prSet/>
      <dgm:spPr/>
      <dgm:t>
        <a:bodyPr/>
        <a:lstStyle/>
        <a:p>
          <a:endParaRPr lang="en-US"/>
        </a:p>
      </dgm:t>
    </dgm:pt>
    <dgm:pt modelId="{2627A9E3-73D8-4959-ADF5-890CB1974AE1}" type="sibTrans" cxnId="{3FA128D5-6D9A-4E58-9814-6F201CF5769D}">
      <dgm:prSet/>
      <dgm:spPr/>
      <dgm:t>
        <a:bodyPr/>
        <a:lstStyle/>
        <a:p>
          <a:endParaRPr lang="en-US"/>
        </a:p>
      </dgm:t>
    </dgm:pt>
    <dgm:pt modelId="{8F3D7C13-851D-4F1B-9EBC-8296EB2F2EAE}" type="pres">
      <dgm:prSet presAssocID="{5DBA6543-E7B9-40DE-8BD5-73E26E927924}" presName="cycle" presStyleCnt="0">
        <dgm:presLayoutVars>
          <dgm:chMax val="1"/>
          <dgm:dir/>
          <dgm:animLvl val="ctr"/>
          <dgm:resizeHandles val="exact"/>
        </dgm:presLayoutVars>
      </dgm:prSet>
      <dgm:spPr/>
    </dgm:pt>
    <dgm:pt modelId="{BFF40743-12E6-4749-B8EE-2EC9BFB693B5}" type="pres">
      <dgm:prSet presAssocID="{297C3FFD-BBF7-442F-8CE7-C08A77F27F44}" presName="centerShape" presStyleLbl="node0" presStyleIdx="0" presStyleCnt="1"/>
      <dgm:spPr/>
    </dgm:pt>
    <dgm:pt modelId="{A737348F-9A65-4A93-88E5-752CBC12979C}" type="pres">
      <dgm:prSet presAssocID="{0D87C472-EDD6-41EE-AAAF-199295E0E374}" presName="Name9" presStyleLbl="parChTrans1D2" presStyleIdx="0" presStyleCnt="6"/>
      <dgm:spPr/>
    </dgm:pt>
    <dgm:pt modelId="{AC23AF68-0C4A-4772-9ACA-8CECB928AAFE}" type="pres">
      <dgm:prSet presAssocID="{0D87C472-EDD6-41EE-AAAF-199295E0E374}" presName="connTx" presStyleLbl="parChTrans1D2" presStyleIdx="0" presStyleCnt="6"/>
      <dgm:spPr/>
    </dgm:pt>
    <dgm:pt modelId="{204A9B7D-117C-45A8-A8D6-ED48E332ED1B}" type="pres">
      <dgm:prSet presAssocID="{5E1BE965-1B41-49D5-9E62-487C563C3EAD}" presName="node" presStyleLbl="node1" presStyleIdx="0" presStyleCnt="6">
        <dgm:presLayoutVars>
          <dgm:bulletEnabled val="1"/>
        </dgm:presLayoutVars>
      </dgm:prSet>
      <dgm:spPr/>
    </dgm:pt>
    <dgm:pt modelId="{D790D81B-D1C5-455F-BCD4-1E4A5EC951EA}" type="pres">
      <dgm:prSet presAssocID="{D8998B3F-2FFF-4210-8146-7B6EB61AEEAE}" presName="Name9" presStyleLbl="parChTrans1D2" presStyleIdx="1" presStyleCnt="6"/>
      <dgm:spPr/>
    </dgm:pt>
    <dgm:pt modelId="{770ABDEB-0DBC-48B6-A11F-142F684BC67F}" type="pres">
      <dgm:prSet presAssocID="{D8998B3F-2FFF-4210-8146-7B6EB61AEEAE}" presName="connTx" presStyleLbl="parChTrans1D2" presStyleIdx="1" presStyleCnt="6"/>
      <dgm:spPr/>
    </dgm:pt>
    <dgm:pt modelId="{92FCA966-8230-4B8D-9262-1E52DF9A8DAC}" type="pres">
      <dgm:prSet presAssocID="{E458FE7D-9FA8-4B78-93B5-0A588C7AC537}" presName="node" presStyleLbl="node1" presStyleIdx="1" presStyleCnt="6">
        <dgm:presLayoutVars>
          <dgm:bulletEnabled val="1"/>
        </dgm:presLayoutVars>
      </dgm:prSet>
      <dgm:spPr/>
    </dgm:pt>
    <dgm:pt modelId="{762F880D-A828-474A-ABD5-8ABDF75A0663}" type="pres">
      <dgm:prSet presAssocID="{8D351031-FA6B-4E10-8A7F-4DFA71949067}" presName="Name9" presStyleLbl="parChTrans1D2" presStyleIdx="2" presStyleCnt="6"/>
      <dgm:spPr/>
    </dgm:pt>
    <dgm:pt modelId="{9508251B-7D03-4770-8E76-F25F86A28B79}" type="pres">
      <dgm:prSet presAssocID="{8D351031-FA6B-4E10-8A7F-4DFA71949067}" presName="connTx" presStyleLbl="parChTrans1D2" presStyleIdx="2" presStyleCnt="6"/>
      <dgm:spPr/>
    </dgm:pt>
    <dgm:pt modelId="{C91D755A-F2DE-4FB2-B4C3-9BE21FA25B6D}" type="pres">
      <dgm:prSet presAssocID="{1995826B-B78C-4724-8BB4-CA453F198132}" presName="node" presStyleLbl="node1" presStyleIdx="2" presStyleCnt="6">
        <dgm:presLayoutVars>
          <dgm:bulletEnabled val="1"/>
        </dgm:presLayoutVars>
      </dgm:prSet>
      <dgm:spPr/>
    </dgm:pt>
    <dgm:pt modelId="{3ADF9487-3850-40FE-AA6B-2DDD85670501}" type="pres">
      <dgm:prSet presAssocID="{9670C958-A1A2-4A75-834D-B9C86CC6790A}" presName="Name9" presStyleLbl="parChTrans1D2" presStyleIdx="3" presStyleCnt="6"/>
      <dgm:spPr/>
    </dgm:pt>
    <dgm:pt modelId="{1A4B9969-F2FA-4B15-AC05-CE5D003AF4B7}" type="pres">
      <dgm:prSet presAssocID="{9670C958-A1A2-4A75-834D-B9C86CC6790A}" presName="connTx" presStyleLbl="parChTrans1D2" presStyleIdx="3" presStyleCnt="6"/>
      <dgm:spPr/>
    </dgm:pt>
    <dgm:pt modelId="{3D1A4AE9-1B88-4CB7-8AD9-CEC097AB2A5E}" type="pres">
      <dgm:prSet presAssocID="{7D7C0F52-A153-4F58-91E4-7A77C74BB08C}" presName="node" presStyleLbl="node1" presStyleIdx="3" presStyleCnt="6">
        <dgm:presLayoutVars>
          <dgm:bulletEnabled val="1"/>
        </dgm:presLayoutVars>
      </dgm:prSet>
      <dgm:spPr/>
    </dgm:pt>
    <dgm:pt modelId="{C2FD038B-D2B7-45A4-AA1C-3DCC600B2389}" type="pres">
      <dgm:prSet presAssocID="{9C96D395-8744-43CF-B999-5AFAB471935E}" presName="Name9" presStyleLbl="parChTrans1D2" presStyleIdx="4" presStyleCnt="6"/>
      <dgm:spPr/>
    </dgm:pt>
    <dgm:pt modelId="{83E84038-268C-4717-89D3-09934CF38CD1}" type="pres">
      <dgm:prSet presAssocID="{9C96D395-8744-43CF-B999-5AFAB471935E}" presName="connTx" presStyleLbl="parChTrans1D2" presStyleIdx="4" presStyleCnt="6"/>
      <dgm:spPr/>
    </dgm:pt>
    <dgm:pt modelId="{C91B9B21-56DF-4000-8426-4ECEF03A68E6}" type="pres">
      <dgm:prSet presAssocID="{4A8F5EB9-C3CD-4E6E-A47C-59CA5D3D5216}" presName="node" presStyleLbl="node1" presStyleIdx="4" presStyleCnt="6">
        <dgm:presLayoutVars>
          <dgm:bulletEnabled val="1"/>
        </dgm:presLayoutVars>
      </dgm:prSet>
      <dgm:spPr/>
    </dgm:pt>
    <dgm:pt modelId="{A1E82803-ECB0-40FA-88C8-89B0E7B247C2}" type="pres">
      <dgm:prSet presAssocID="{DCE22CD7-6D63-492D-A163-09E2260A2FF1}" presName="Name9" presStyleLbl="parChTrans1D2" presStyleIdx="5" presStyleCnt="6"/>
      <dgm:spPr/>
    </dgm:pt>
    <dgm:pt modelId="{67519221-8197-4F80-AB52-15AA4D92181D}" type="pres">
      <dgm:prSet presAssocID="{DCE22CD7-6D63-492D-A163-09E2260A2FF1}" presName="connTx" presStyleLbl="parChTrans1D2" presStyleIdx="5" presStyleCnt="6"/>
      <dgm:spPr/>
    </dgm:pt>
    <dgm:pt modelId="{3D818762-FF0A-414F-9B3B-38C394F04858}" type="pres">
      <dgm:prSet presAssocID="{3ABD5B33-7C26-4948-A118-38DBC951D536}" presName="node" presStyleLbl="node1" presStyleIdx="5" presStyleCnt="6">
        <dgm:presLayoutVars>
          <dgm:bulletEnabled val="1"/>
        </dgm:presLayoutVars>
      </dgm:prSet>
      <dgm:spPr/>
    </dgm:pt>
  </dgm:ptLst>
  <dgm:cxnLst>
    <dgm:cxn modelId="{E7669003-58F3-4DF1-9871-E7D1767E479F}" type="presOf" srcId="{D8998B3F-2FFF-4210-8146-7B6EB61AEEAE}" destId="{D790D81B-D1C5-455F-BCD4-1E4A5EC951EA}" srcOrd="0" destOrd="0" presId="urn:microsoft.com/office/officeart/2005/8/layout/radial1"/>
    <dgm:cxn modelId="{9FBB100E-5EC7-4274-8F61-FF7B57327B7F}" type="presOf" srcId="{3ABD5B33-7C26-4948-A118-38DBC951D536}" destId="{3D818762-FF0A-414F-9B3B-38C394F04858}" srcOrd="0" destOrd="0" presId="urn:microsoft.com/office/officeart/2005/8/layout/radial1"/>
    <dgm:cxn modelId="{D4C35913-268B-4E7B-AF31-3CA6E7BC62C3}" srcId="{297C3FFD-BBF7-442F-8CE7-C08A77F27F44}" destId="{5E1BE965-1B41-49D5-9E62-487C563C3EAD}" srcOrd="0" destOrd="0" parTransId="{0D87C472-EDD6-41EE-AAAF-199295E0E374}" sibTransId="{8C9FFC73-ADC7-4DA3-95EA-C6ECF515C350}"/>
    <dgm:cxn modelId="{D9A65C23-DA86-4318-A14C-F10A1119DE86}" type="presOf" srcId="{8D351031-FA6B-4E10-8A7F-4DFA71949067}" destId="{9508251B-7D03-4770-8E76-F25F86A28B79}" srcOrd="1" destOrd="0" presId="urn:microsoft.com/office/officeart/2005/8/layout/radial1"/>
    <dgm:cxn modelId="{FFF1712C-AD85-44C7-A850-9C8AB7CB3AC4}" type="presOf" srcId="{4A8F5EB9-C3CD-4E6E-A47C-59CA5D3D5216}" destId="{C91B9B21-56DF-4000-8426-4ECEF03A68E6}" srcOrd="0" destOrd="0" presId="urn:microsoft.com/office/officeart/2005/8/layout/radial1"/>
    <dgm:cxn modelId="{771DB72F-7150-4975-9F51-B15B8DA006C3}" type="presOf" srcId="{9C96D395-8744-43CF-B999-5AFAB471935E}" destId="{83E84038-268C-4717-89D3-09934CF38CD1}" srcOrd="1" destOrd="0" presId="urn:microsoft.com/office/officeart/2005/8/layout/radial1"/>
    <dgm:cxn modelId="{196FA337-4A4E-49D8-9558-B3858D4B45EA}" type="presOf" srcId="{5DBA6543-E7B9-40DE-8BD5-73E26E927924}" destId="{8F3D7C13-851D-4F1B-9EBC-8296EB2F2EAE}" srcOrd="0" destOrd="0" presId="urn:microsoft.com/office/officeart/2005/8/layout/radial1"/>
    <dgm:cxn modelId="{9FE15F5F-2D52-4818-A88C-329E3F903BAB}" type="presOf" srcId="{E458FE7D-9FA8-4B78-93B5-0A588C7AC537}" destId="{92FCA966-8230-4B8D-9262-1E52DF9A8DAC}" srcOrd="0" destOrd="0" presId="urn:microsoft.com/office/officeart/2005/8/layout/radial1"/>
    <dgm:cxn modelId="{87B86041-D8ED-49CA-8F3C-B711A2095537}" srcId="{5DBA6543-E7B9-40DE-8BD5-73E26E927924}" destId="{297C3FFD-BBF7-442F-8CE7-C08A77F27F44}" srcOrd="0" destOrd="0" parTransId="{4D56EF21-1F56-4752-A684-9A38DEF8C668}" sibTransId="{BF663F27-1342-431D-9C05-FC70515DEC04}"/>
    <dgm:cxn modelId="{2924AD54-182F-4F13-92C7-EF13E6828FB2}" type="presOf" srcId="{8D351031-FA6B-4E10-8A7F-4DFA71949067}" destId="{762F880D-A828-474A-ABD5-8ABDF75A0663}" srcOrd="0" destOrd="0" presId="urn:microsoft.com/office/officeart/2005/8/layout/radial1"/>
    <dgm:cxn modelId="{BB005E7D-7FEA-490A-ACDC-2F4F4070BCAD}" type="presOf" srcId="{0D87C472-EDD6-41EE-AAAF-199295E0E374}" destId="{AC23AF68-0C4A-4772-9ACA-8CECB928AAFE}" srcOrd="1" destOrd="0" presId="urn:microsoft.com/office/officeart/2005/8/layout/radial1"/>
    <dgm:cxn modelId="{AE042484-1593-4BDF-8F20-8FA5B2639AE7}" type="presOf" srcId="{5E1BE965-1B41-49D5-9E62-487C563C3EAD}" destId="{204A9B7D-117C-45A8-A8D6-ED48E332ED1B}" srcOrd="0" destOrd="0" presId="urn:microsoft.com/office/officeart/2005/8/layout/radial1"/>
    <dgm:cxn modelId="{E78D758D-3BC6-4EA7-9DBA-617A3069BC2C}" srcId="{297C3FFD-BBF7-442F-8CE7-C08A77F27F44}" destId="{1995826B-B78C-4724-8BB4-CA453F198132}" srcOrd="2" destOrd="0" parTransId="{8D351031-FA6B-4E10-8A7F-4DFA71949067}" sibTransId="{BD2EC74E-D14C-499A-9D8C-BCC3C7394DA1}"/>
    <dgm:cxn modelId="{6581B38D-2283-4030-98BB-CF4EC7A6D8CE}" type="presOf" srcId="{9670C958-A1A2-4A75-834D-B9C86CC6790A}" destId="{1A4B9969-F2FA-4B15-AC05-CE5D003AF4B7}" srcOrd="1" destOrd="0" presId="urn:microsoft.com/office/officeart/2005/8/layout/radial1"/>
    <dgm:cxn modelId="{03D93693-EC32-4521-8B74-54F78602F037}" type="presOf" srcId="{DCE22CD7-6D63-492D-A163-09E2260A2FF1}" destId="{67519221-8197-4F80-AB52-15AA4D92181D}" srcOrd="1" destOrd="0" presId="urn:microsoft.com/office/officeart/2005/8/layout/radial1"/>
    <dgm:cxn modelId="{1CE426A9-A3EE-41B2-A037-E5B98110B5CB}" type="presOf" srcId="{297C3FFD-BBF7-442F-8CE7-C08A77F27F44}" destId="{BFF40743-12E6-4749-B8EE-2EC9BFB693B5}" srcOrd="0" destOrd="0" presId="urn:microsoft.com/office/officeart/2005/8/layout/radial1"/>
    <dgm:cxn modelId="{5659EDA9-D763-4DC0-A6AC-175307ED6E4D}" srcId="{297C3FFD-BBF7-442F-8CE7-C08A77F27F44}" destId="{7D7C0F52-A153-4F58-91E4-7A77C74BB08C}" srcOrd="3" destOrd="0" parTransId="{9670C958-A1A2-4A75-834D-B9C86CC6790A}" sibTransId="{CB26F874-94D1-4FBB-934A-B95238460ACF}"/>
    <dgm:cxn modelId="{BF9D8AB4-3BF5-4B49-8270-6F9D0456760C}" type="presOf" srcId="{0D87C472-EDD6-41EE-AAAF-199295E0E374}" destId="{A737348F-9A65-4A93-88E5-752CBC12979C}" srcOrd="0" destOrd="0" presId="urn:microsoft.com/office/officeart/2005/8/layout/radial1"/>
    <dgm:cxn modelId="{4F4840B9-903C-48A7-927E-2BCCAE044B44}" srcId="{297C3FFD-BBF7-442F-8CE7-C08A77F27F44}" destId="{4A8F5EB9-C3CD-4E6E-A47C-59CA5D3D5216}" srcOrd="4" destOrd="0" parTransId="{9C96D395-8744-43CF-B999-5AFAB471935E}" sibTransId="{63BDDA98-BF7D-4250-A008-BFA2474E8141}"/>
    <dgm:cxn modelId="{5D073BBE-D100-4646-91C0-33E3C418A413}" type="presOf" srcId="{7D7C0F52-A153-4F58-91E4-7A77C74BB08C}" destId="{3D1A4AE9-1B88-4CB7-8AD9-CEC097AB2A5E}" srcOrd="0" destOrd="0" presId="urn:microsoft.com/office/officeart/2005/8/layout/radial1"/>
    <dgm:cxn modelId="{3F73CCC0-34C1-499C-9822-2E5167AE6E0D}" type="presOf" srcId="{9670C958-A1A2-4A75-834D-B9C86CC6790A}" destId="{3ADF9487-3850-40FE-AA6B-2DDD85670501}" srcOrd="0" destOrd="0" presId="urn:microsoft.com/office/officeart/2005/8/layout/radial1"/>
    <dgm:cxn modelId="{BB0040CD-F963-4E93-850F-544AB0D56469}" type="presOf" srcId="{DCE22CD7-6D63-492D-A163-09E2260A2FF1}" destId="{A1E82803-ECB0-40FA-88C8-89B0E7B247C2}" srcOrd="0" destOrd="0" presId="urn:microsoft.com/office/officeart/2005/8/layout/radial1"/>
    <dgm:cxn modelId="{3FA128D5-6D9A-4E58-9814-6F201CF5769D}" srcId="{297C3FFD-BBF7-442F-8CE7-C08A77F27F44}" destId="{3ABD5B33-7C26-4948-A118-38DBC951D536}" srcOrd="5" destOrd="0" parTransId="{DCE22CD7-6D63-492D-A163-09E2260A2FF1}" sibTransId="{2627A9E3-73D8-4959-ADF5-890CB1974AE1}"/>
    <dgm:cxn modelId="{361B23DE-C648-4251-91DE-A36091414BF6}" srcId="{297C3FFD-BBF7-442F-8CE7-C08A77F27F44}" destId="{E458FE7D-9FA8-4B78-93B5-0A588C7AC537}" srcOrd="1" destOrd="0" parTransId="{D8998B3F-2FFF-4210-8146-7B6EB61AEEAE}" sibTransId="{4EA0A2ED-B780-4784-A248-A81FA906DB93}"/>
    <dgm:cxn modelId="{CFAA7CEF-D9CA-41E1-A184-668BF4AF6535}" type="presOf" srcId="{1995826B-B78C-4724-8BB4-CA453F198132}" destId="{C91D755A-F2DE-4FB2-B4C3-9BE21FA25B6D}" srcOrd="0" destOrd="0" presId="urn:microsoft.com/office/officeart/2005/8/layout/radial1"/>
    <dgm:cxn modelId="{34FC84FC-D03A-42CE-9534-E6F20D52DD81}" type="presOf" srcId="{9C96D395-8744-43CF-B999-5AFAB471935E}" destId="{C2FD038B-D2B7-45A4-AA1C-3DCC600B2389}" srcOrd="0" destOrd="0" presId="urn:microsoft.com/office/officeart/2005/8/layout/radial1"/>
    <dgm:cxn modelId="{FC884CFD-8843-4BB1-8B2C-58E08DC99164}" type="presOf" srcId="{D8998B3F-2FFF-4210-8146-7B6EB61AEEAE}" destId="{770ABDEB-0DBC-48B6-A11F-142F684BC67F}" srcOrd="1" destOrd="0" presId="urn:microsoft.com/office/officeart/2005/8/layout/radial1"/>
    <dgm:cxn modelId="{EB1608D2-0DD7-4371-BD8C-BB054E3079E2}" type="presParOf" srcId="{8F3D7C13-851D-4F1B-9EBC-8296EB2F2EAE}" destId="{BFF40743-12E6-4749-B8EE-2EC9BFB693B5}" srcOrd="0" destOrd="0" presId="urn:microsoft.com/office/officeart/2005/8/layout/radial1"/>
    <dgm:cxn modelId="{6C557A52-E0A2-4C5E-8AF5-65996A7ED8EA}" type="presParOf" srcId="{8F3D7C13-851D-4F1B-9EBC-8296EB2F2EAE}" destId="{A737348F-9A65-4A93-88E5-752CBC12979C}" srcOrd="1" destOrd="0" presId="urn:microsoft.com/office/officeart/2005/8/layout/radial1"/>
    <dgm:cxn modelId="{7AAB0A8A-12F9-4A27-AC07-45F96E4F452A}" type="presParOf" srcId="{A737348F-9A65-4A93-88E5-752CBC12979C}" destId="{AC23AF68-0C4A-4772-9ACA-8CECB928AAFE}" srcOrd="0" destOrd="0" presId="urn:microsoft.com/office/officeart/2005/8/layout/radial1"/>
    <dgm:cxn modelId="{B2CBF1C6-2BA5-46BC-A7AF-6C31291A2D64}" type="presParOf" srcId="{8F3D7C13-851D-4F1B-9EBC-8296EB2F2EAE}" destId="{204A9B7D-117C-45A8-A8D6-ED48E332ED1B}" srcOrd="2" destOrd="0" presId="urn:microsoft.com/office/officeart/2005/8/layout/radial1"/>
    <dgm:cxn modelId="{673A949B-E2C0-4AF9-9201-330F760D2EC1}" type="presParOf" srcId="{8F3D7C13-851D-4F1B-9EBC-8296EB2F2EAE}" destId="{D790D81B-D1C5-455F-BCD4-1E4A5EC951EA}" srcOrd="3" destOrd="0" presId="urn:microsoft.com/office/officeart/2005/8/layout/radial1"/>
    <dgm:cxn modelId="{0F5E5AE7-7CA5-4BB0-9149-0C078378711B}" type="presParOf" srcId="{D790D81B-D1C5-455F-BCD4-1E4A5EC951EA}" destId="{770ABDEB-0DBC-48B6-A11F-142F684BC67F}" srcOrd="0" destOrd="0" presId="urn:microsoft.com/office/officeart/2005/8/layout/radial1"/>
    <dgm:cxn modelId="{34DE2C08-00D5-4ECB-ACD7-A7A3148920B8}" type="presParOf" srcId="{8F3D7C13-851D-4F1B-9EBC-8296EB2F2EAE}" destId="{92FCA966-8230-4B8D-9262-1E52DF9A8DAC}" srcOrd="4" destOrd="0" presId="urn:microsoft.com/office/officeart/2005/8/layout/radial1"/>
    <dgm:cxn modelId="{77141732-710D-48A9-8062-E8758DB3160E}" type="presParOf" srcId="{8F3D7C13-851D-4F1B-9EBC-8296EB2F2EAE}" destId="{762F880D-A828-474A-ABD5-8ABDF75A0663}" srcOrd="5" destOrd="0" presId="urn:microsoft.com/office/officeart/2005/8/layout/radial1"/>
    <dgm:cxn modelId="{43EBDC04-C6C0-47A2-A09D-D7B2C05549B7}" type="presParOf" srcId="{762F880D-A828-474A-ABD5-8ABDF75A0663}" destId="{9508251B-7D03-4770-8E76-F25F86A28B79}" srcOrd="0" destOrd="0" presId="urn:microsoft.com/office/officeart/2005/8/layout/radial1"/>
    <dgm:cxn modelId="{28CEF308-E90E-40F0-B5C3-AF594D979A10}" type="presParOf" srcId="{8F3D7C13-851D-4F1B-9EBC-8296EB2F2EAE}" destId="{C91D755A-F2DE-4FB2-B4C3-9BE21FA25B6D}" srcOrd="6" destOrd="0" presId="urn:microsoft.com/office/officeart/2005/8/layout/radial1"/>
    <dgm:cxn modelId="{1A15EAF4-0121-4BDB-989A-6A7D72412D92}" type="presParOf" srcId="{8F3D7C13-851D-4F1B-9EBC-8296EB2F2EAE}" destId="{3ADF9487-3850-40FE-AA6B-2DDD85670501}" srcOrd="7" destOrd="0" presId="urn:microsoft.com/office/officeart/2005/8/layout/radial1"/>
    <dgm:cxn modelId="{CB3D090A-BA8A-4A2D-AEFD-035C397E5DBA}" type="presParOf" srcId="{3ADF9487-3850-40FE-AA6B-2DDD85670501}" destId="{1A4B9969-F2FA-4B15-AC05-CE5D003AF4B7}" srcOrd="0" destOrd="0" presId="urn:microsoft.com/office/officeart/2005/8/layout/radial1"/>
    <dgm:cxn modelId="{95333CEF-FDD6-4E74-A37B-8D6CB90101A8}" type="presParOf" srcId="{8F3D7C13-851D-4F1B-9EBC-8296EB2F2EAE}" destId="{3D1A4AE9-1B88-4CB7-8AD9-CEC097AB2A5E}" srcOrd="8" destOrd="0" presId="urn:microsoft.com/office/officeart/2005/8/layout/radial1"/>
    <dgm:cxn modelId="{0DA90DD4-ED86-4328-9265-D0DB29E276B4}" type="presParOf" srcId="{8F3D7C13-851D-4F1B-9EBC-8296EB2F2EAE}" destId="{C2FD038B-D2B7-45A4-AA1C-3DCC600B2389}" srcOrd="9" destOrd="0" presId="urn:microsoft.com/office/officeart/2005/8/layout/radial1"/>
    <dgm:cxn modelId="{5B298F8D-418E-4CC5-84A9-6897EA6271DC}" type="presParOf" srcId="{C2FD038B-D2B7-45A4-AA1C-3DCC600B2389}" destId="{83E84038-268C-4717-89D3-09934CF38CD1}" srcOrd="0" destOrd="0" presId="urn:microsoft.com/office/officeart/2005/8/layout/radial1"/>
    <dgm:cxn modelId="{311D5AA0-2E2A-4C25-A9EF-C5BD1D7DB5D1}" type="presParOf" srcId="{8F3D7C13-851D-4F1B-9EBC-8296EB2F2EAE}" destId="{C91B9B21-56DF-4000-8426-4ECEF03A68E6}" srcOrd="10" destOrd="0" presId="urn:microsoft.com/office/officeart/2005/8/layout/radial1"/>
    <dgm:cxn modelId="{2DEE2232-8B0C-4D60-9F6D-E919E15D7B90}" type="presParOf" srcId="{8F3D7C13-851D-4F1B-9EBC-8296EB2F2EAE}" destId="{A1E82803-ECB0-40FA-88C8-89B0E7B247C2}" srcOrd="11" destOrd="0" presId="urn:microsoft.com/office/officeart/2005/8/layout/radial1"/>
    <dgm:cxn modelId="{DCA44ACB-7134-4011-9F8A-D68E2CC49C55}" type="presParOf" srcId="{A1E82803-ECB0-40FA-88C8-89B0E7B247C2}" destId="{67519221-8197-4F80-AB52-15AA4D92181D}" srcOrd="0" destOrd="0" presId="urn:microsoft.com/office/officeart/2005/8/layout/radial1"/>
    <dgm:cxn modelId="{6DA273C6-162C-4666-9139-9629C32FAC01}" type="presParOf" srcId="{8F3D7C13-851D-4F1B-9EBC-8296EB2F2EAE}" destId="{3D818762-FF0A-414F-9B3B-38C394F04858}" srcOrd="12" destOrd="0" presId="urn:microsoft.com/office/officeart/2005/8/layout/radial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3F55642-3D47-4551-A69C-1C4F7B15D1A9}" type="doc">
      <dgm:prSet loTypeId="urn:microsoft.com/office/officeart/2008/layout/VerticalCurvedList" loCatId="list" qsTypeId="urn:microsoft.com/office/officeart/2005/8/quickstyle/simple1" qsCatId="simple" csTypeId="urn:microsoft.com/office/officeart/2005/8/colors/colorful3" csCatId="colorful" phldr="1"/>
      <dgm:spPr/>
      <dgm:t>
        <a:bodyPr/>
        <a:lstStyle/>
        <a:p>
          <a:endParaRPr lang="en-US"/>
        </a:p>
      </dgm:t>
    </dgm:pt>
    <dgm:pt modelId="{9037D078-E4DA-4BB7-AA94-63FCE7E34ED4}">
      <dgm:prSet phldrT="[Text]" custT="1"/>
      <dgm:spPr/>
      <dgm:t>
        <a:bodyPr/>
        <a:lstStyle/>
        <a:p>
          <a:pPr rtl="1"/>
          <a:r>
            <a:rPr lang="fa-IR" sz="1800" b="1" dirty="0">
              <a:cs typeface="B Titr" panose="00000700000000000000" pitchFamily="2" charset="-78"/>
            </a:rPr>
            <a:t>چرخه خوش یمن منابع انسانی: چون جزو برترین سازمانها هستند ،موفق می شوند بهترین نیروها را جذب كنند، و چون بهترین نیروهارا جذب می كنند ،» ! همیشه بین بهترین سازمانها هستند. </a:t>
          </a:r>
        </a:p>
        <a:p>
          <a:pPr rtl="1"/>
          <a:r>
            <a:rPr lang="fa-IR" sz="1800" b="1" dirty="0">
              <a:cs typeface="B Titr" panose="00000700000000000000" pitchFamily="2" charset="-78"/>
            </a:rPr>
            <a:t>جک ولش</a:t>
          </a:r>
          <a:endParaRPr lang="fa-IR" sz="2000" b="1" dirty="0">
            <a:cs typeface="B Nazanin" panose="00000400000000000000" pitchFamily="2" charset="-78"/>
          </a:endParaRPr>
        </a:p>
        <a:p>
          <a:pPr rtl="1"/>
          <a:r>
            <a:rPr lang="fa-IR" sz="2000" b="1" dirty="0">
              <a:cs typeface="B Nazanin" panose="00000400000000000000" pitchFamily="2" charset="-78"/>
            </a:rPr>
            <a:t>هر عامل جاذبه و دافعه ای که در سازمان دارید،  توسط بازارکار رصد می شوند و نیروی کار شایسته  در مورد کار با شما بر اساس آن تصمیم می گیرد.</a:t>
          </a:r>
          <a:endParaRPr lang="en-US" sz="2000" b="1" dirty="0">
            <a:cs typeface="B Nazanin" panose="00000400000000000000" pitchFamily="2" charset="-78"/>
          </a:endParaRPr>
        </a:p>
        <a:p>
          <a:pPr rtl="1"/>
          <a:r>
            <a:rPr lang="fa-IR" sz="2000" b="1" dirty="0">
              <a:cs typeface="B Nazanin" panose="00000400000000000000" pitchFamily="2" charset="-78"/>
            </a:rPr>
            <a:t>ضرورت توجه به مفهوم برند کارفرمایی.</a:t>
          </a:r>
          <a:endParaRPr lang="en-US" sz="2000" b="1" dirty="0">
            <a:cs typeface="B Nazanin" panose="00000400000000000000" pitchFamily="2" charset="-78"/>
          </a:endParaRPr>
        </a:p>
      </dgm:t>
    </dgm:pt>
    <dgm:pt modelId="{E78839FF-E613-4726-9868-58E0753EC0A5}" type="parTrans" cxnId="{223B8796-1DFF-42E4-B69B-5DADD239C527}">
      <dgm:prSet/>
      <dgm:spPr/>
      <dgm:t>
        <a:bodyPr/>
        <a:lstStyle/>
        <a:p>
          <a:endParaRPr lang="en-US" sz="1200"/>
        </a:p>
      </dgm:t>
    </dgm:pt>
    <dgm:pt modelId="{ECE0E125-ED8C-4FDB-8060-EB44E80E042A}" type="sibTrans" cxnId="{223B8796-1DFF-42E4-B69B-5DADD239C527}">
      <dgm:prSet/>
      <dgm:spPr/>
      <dgm:t>
        <a:bodyPr/>
        <a:lstStyle/>
        <a:p>
          <a:endParaRPr lang="en-US" sz="1200"/>
        </a:p>
      </dgm:t>
    </dgm:pt>
    <dgm:pt modelId="{E2000160-0D0C-4524-A8C5-C0BAE0ECE8CA}" type="pres">
      <dgm:prSet presAssocID="{C3F55642-3D47-4551-A69C-1C4F7B15D1A9}" presName="Name0" presStyleCnt="0">
        <dgm:presLayoutVars>
          <dgm:chMax val="7"/>
          <dgm:chPref val="7"/>
          <dgm:dir val="rev"/>
        </dgm:presLayoutVars>
      </dgm:prSet>
      <dgm:spPr/>
    </dgm:pt>
    <dgm:pt modelId="{4896C1F0-D3A5-4817-9BE9-F72760631B65}" type="pres">
      <dgm:prSet presAssocID="{C3F55642-3D47-4551-A69C-1C4F7B15D1A9}" presName="Name1" presStyleCnt="0"/>
      <dgm:spPr/>
    </dgm:pt>
    <dgm:pt modelId="{307267F6-CCE1-4B74-9E31-64BD7905333B}" type="pres">
      <dgm:prSet presAssocID="{C3F55642-3D47-4551-A69C-1C4F7B15D1A9}" presName="cycle" presStyleCnt="0"/>
      <dgm:spPr/>
    </dgm:pt>
    <dgm:pt modelId="{3AB19D62-9699-4AC2-B8E4-D71BAAF6E9EB}" type="pres">
      <dgm:prSet presAssocID="{C3F55642-3D47-4551-A69C-1C4F7B15D1A9}" presName="srcNode" presStyleLbl="node1" presStyleIdx="0" presStyleCnt="1"/>
      <dgm:spPr/>
    </dgm:pt>
    <dgm:pt modelId="{EE388362-DEDA-4149-AF44-55A592138993}" type="pres">
      <dgm:prSet presAssocID="{C3F55642-3D47-4551-A69C-1C4F7B15D1A9}" presName="conn" presStyleLbl="parChTrans1D2" presStyleIdx="0" presStyleCnt="1"/>
      <dgm:spPr/>
    </dgm:pt>
    <dgm:pt modelId="{C9B0ED35-1A52-4703-BF05-636CBFAC2478}" type="pres">
      <dgm:prSet presAssocID="{C3F55642-3D47-4551-A69C-1C4F7B15D1A9}" presName="extraNode" presStyleLbl="node1" presStyleIdx="0" presStyleCnt="1"/>
      <dgm:spPr/>
    </dgm:pt>
    <dgm:pt modelId="{F77E50F7-9689-4462-BCBC-C23C79D0BC35}" type="pres">
      <dgm:prSet presAssocID="{C3F55642-3D47-4551-A69C-1C4F7B15D1A9}" presName="dstNode" presStyleLbl="node1" presStyleIdx="0" presStyleCnt="1"/>
      <dgm:spPr/>
    </dgm:pt>
    <dgm:pt modelId="{D537E492-D25B-4114-BC64-93836B646550}" type="pres">
      <dgm:prSet presAssocID="{9037D078-E4DA-4BB7-AA94-63FCE7E34ED4}" presName="text_1" presStyleLbl="node1" presStyleIdx="0" presStyleCnt="1">
        <dgm:presLayoutVars>
          <dgm:bulletEnabled val="1"/>
        </dgm:presLayoutVars>
      </dgm:prSet>
      <dgm:spPr/>
    </dgm:pt>
    <dgm:pt modelId="{F2026014-F41A-4350-A978-D3109D66691A}" type="pres">
      <dgm:prSet presAssocID="{9037D078-E4DA-4BB7-AA94-63FCE7E34ED4}" presName="accent_1" presStyleCnt="0"/>
      <dgm:spPr/>
    </dgm:pt>
    <dgm:pt modelId="{8B8049BC-626D-4E7B-8761-89671278FC44}" type="pres">
      <dgm:prSet presAssocID="{9037D078-E4DA-4BB7-AA94-63FCE7E34ED4}" presName="accentRepeatNode" presStyleLbl="solidFgAcc1" presStyleIdx="0" presStyleCnt="1"/>
      <dgm:spPr/>
    </dgm:pt>
  </dgm:ptLst>
  <dgm:cxnLst>
    <dgm:cxn modelId="{8D15410D-2072-43B9-A16B-83D2FAB43397}" type="presOf" srcId="{9037D078-E4DA-4BB7-AA94-63FCE7E34ED4}" destId="{D537E492-D25B-4114-BC64-93836B646550}" srcOrd="0" destOrd="0" presId="urn:microsoft.com/office/officeart/2008/layout/VerticalCurvedList"/>
    <dgm:cxn modelId="{C9608C47-026A-44B6-AD8C-BD3105CFE17C}" type="presOf" srcId="{C3F55642-3D47-4551-A69C-1C4F7B15D1A9}" destId="{E2000160-0D0C-4524-A8C5-C0BAE0ECE8CA}" srcOrd="0" destOrd="0" presId="urn:microsoft.com/office/officeart/2008/layout/VerticalCurvedList"/>
    <dgm:cxn modelId="{223B8796-1DFF-42E4-B69B-5DADD239C527}" srcId="{C3F55642-3D47-4551-A69C-1C4F7B15D1A9}" destId="{9037D078-E4DA-4BB7-AA94-63FCE7E34ED4}" srcOrd="0" destOrd="0" parTransId="{E78839FF-E613-4726-9868-58E0753EC0A5}" sibTransId="{ECE0E125-ED8C-4FDB-8060-EB44E80E042A}"/>
    <dgm:cxn modelId="{7FDA6CB1-5053-42DA-988C-0CF14A4419E5}" type="presOf" srcId="{ECE0E125-ED8C-4FDB-8060-EB44E80E042A}" destId="{EE388362-DEDA-4149-AF44-55A592138993}" srcOrd="0" destOrd="0" presId="urn:microsoft.com/office/officeart/2008/layout/VerticalCurvedList"/>
    <dgm:cxn modelId="{F5778CC4-37DF-4614-9CCF-456F771B64C7}" type="presParOf" srcId="{E2000160-0D0C-4524-A8C5-C0BAE0ECE8CA}" destId="{4896C1F0-D3A5-4817-9BE9-F72760631B65}" srcOrd="0" destOrd="0" presId="urn:microsoft.com/office/officeart/2008/layout/VerticalCurvedList"/>
    <dgm:cxn modelId="{EDA4ED37-AF5A-4EA8-9748-B17569141527}" type="presParOf" srcId="{4896C1F0-D3A5-4817-9BE9-F72760631B65}" destId="{307267F6-CCE1-4B74-9E31-64BD7905333B}" srcOrd="0" destOrd="0" presId="urn:microsoft.com/office/officeart/2008/layout/VerticalCurvedList"/>
    <dgm:cxn modelId="{12A9B642-2249-45DB-877C-F51D05E035B3}" type="presParOf" srcId="{307267F6-CCE1-4B74-9E31-64BD7905333B}" destId="{3AB19D62-9699-4AC2-B8E4-D71BAAF6E9EB}" srcOrd="0" destOrd="0" presId="urn:microsoft.com/office/officeart/2008/layout/VerticalCurvedList"/>
    <dgm:cxn modelId="{7A0D6610-29E4-4228-B8B2-A6C4A0D41C40}" type="presParOf" srcId="{307267F6-CCE1-4B74-9E31-64BD7905333B}" destId="{EE388362-DEDA-4149-AF44-55A592138993}" srcOrd="1" destOrd="0" presId="urn:microsoft.com/office/officeart/2008/layout/VerticalCurvedList"/>
    <dgm:cxn modelId="{8D94C48E-B0A1-4252-854A-9623131BC4A8}" type="presParOf" srcId="{307267F6-CCE1-4B74-9E31-64BD7905333B}" destId="{C9B0ED35-1A52-4703-BF05-636CBFAC2478}" srcOrd="2" destOrd="0" presId="urn:microsoft.com/office/officeart/2008/layout/VerticalCurvedList"/>
    <dgm:cxn modelId="{91E7B328-38AA-44F7-A6E3-5A3E9C0F0C6B}" type="presParOf" srcId="{307267F6-CCE1-4B74-9E31-64BD7905333B}" destId="{F77E50F7-9689-4462-BCBC-C23C79D0BC35}" srcOrd="3" destOrd="0" presId="urn:microsoft.com/office/officeart/2008/layout/VerticalCurvedList"/>
    <dgm:cxn modelId="{53329F6C-D5DD-47E2-BC07-72DEEEBA7D56}" type="presParOf" srcId="{4896C1F0-D3A5-4817-9BE9-F72760631B65}" destId="{D537E492-D25B-4114-BC64-93836B646550}" srcOrd="1" destOrd="0" presId="urn:microsoft.com/office/officeart/2008/layout/VerticalCurvedList"/>
    <dgm:cxn modelId="{2986CA68-AB13-4627-B425-44F26B02EE3C}" type="presParOf" srcId="{4896C1F0-D3A5-4817-9BE9-F72760631B65}" destId="{F2026014-F41A-4350-A978-D3109D66691A}" srcOrd="2" destOrd="0" presId="urn:microsoft.com/office/officeart/2008/layout/VerticalCurvedList"/>
    <dgm:cxn modelId="{FA8536BC-8960-4965-8F22-DE1D6A2C5356}" type="presParOf" srcId="{F2026014-F41A-4350-A978-D3109D66691A}" destId="{8B8049BC-626D-4E7B-8761-89671278FC44}"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A151F03D-33AD-4779-9102-23D859B219E8}" type="doc">
      <dgm:prSet loTypeId="urn:microsoft.com/office/officeart/2005/8/layout/hList1" loCatId="list" qsTypeId="urn:microsoft.com/office/officeart/2005/8/quickstyle/simple1" qsCatId="simple" csTypeId="urn:microsoft.com/office/officeart/2005/8/colors/colorful1" csCatId="colorful" phldr="1"/>
      <dgm:spPr/>
      <dgm:t>
        <a:bodyPr/>
        <a:lstStyle/>
        <a:p>
          <a:pPr rtl="1"/>
          <a:endParaRPr lang="fa-IR"/>
        </a:p>
      </dgm:t>
    </dgm:pt>
    <dgm:pt modelId="{97754A9C-0BAC-45CB-B96D-714D6AE19E0D}">
      <dgm:prSet phldrT="[Text]" custT="1"/>
      <dgm:spPr/>
      <dgm:t>
        <a:bodyPr/>
        <a:lstStyle/>
        <a:p>
          <a:pPr rtl="1"/>
          <a:r>
            <a:rPr lang="fa-IR" sz="1400" dirty="0">
              <a:cs typeface="B Titr" panose="00000700000000000000" pitchFamily="2" charset="-78"/>
            </a:rPr>
            <a:t>مزایای مالی مستقیم</a:t>
          </a:r>
        </a:p>
      </dgm:t>
    </dgm:pt>
    <dgm:pt modelId="{F86DC7B8-6D20-4580-AE52-7526226736C1}" type="parTrans" cxnId="{C1285DA6-E958-45E6-A03E-249A15BC182C}">
      <dgm:prSet/>
      <dgm:spPr/>
      <dgm:t>
        <a:bodyPr/>
        <a:lstStyle/>
        <a:p>
          <a:pPr rtl="1"/>
          <a:endParaRPr lang="fa-IR">
            <a:cs typeface="B Titr" panose="00000700000000000000" pitchFamily="2" charset="-78"/>
          </a:endParaRPr>
        </a:p>
      </dgm:t>
    </dgm:pt>
    <dgm:pt modelId="{262CE84C-F5CB-449D-8186-6DB1CEBFF94A}" type="sibTrans" cxnId="{C1285DA6-E958-45E6-A03E-249A15BC182C}">
      <dgm:prSet/>
      <dgm:spPr/>
      <dgm:t>
        <a:bodyPr/>
        <a:lstStyle/>
        <a:p>
          <a:pPr rtl="1"/>
          <a:endParaRPr lang="fa-IR">
            <a:cs typeface="B Titr" panose="00000700000000000000" pitchFamily="2" charset="-78"/>
          </a:endParaRPr>
        </a:p>
      </dgm:t>
    </dgm:pt>
    <dgm:pt modelId="{4A9E3279-B972-42F2-BC65-03C1EEDE51F3}">
      <dgm:prSet phldrT="[Text]" custT="1"/>
      <dgm:spPr/>
      <dgm:t>
        <a:bodyPr/>
        <a:lstStyle/>
        <a:p>
          <a:pPr rtl="1"/>
          <a:r>
            <a:rPr lang="fa-IR" sz="1400" dirty="0">
              <a:cs typeface="B Titr" panose="00000700000000000000" pitchFamily="2" charset="-78"/>
            </a:rPr>
            <a:t>حقوق و دستمزد کافی، به موقع، عادلانه و شفاف</a:t>
          </a:r>
        </a:p>
      </dgm:t>
    </dgm:pt>
    <dgm:pt modelId="{DCD9D4A0-910D-48E7-B52A-65C9EBF2DFDC}" type="parTrans" cxnId="{4140258B-62F7-474B-82EA-66B5C291093D}">
      <dgm:prSet/>
      <dgm:spPr/>
      <dgm:t>
        <a:bodyPr/>
        <a:lstStyle/>
        <a:p>
          <a:pPr rtl="1"/>
          <a:endParaRPr lang="fa-IR">
            <a:cs typeface="B Titr" panose="00000700000000000000" pitchFamily="2" charset="-78"/>
          </a:endParaRPr>
        </a:p>
      </dgm:t>
    </dgm:pt>
    <dgm:pt modelId="{5D64E0B7-F15B-4BAE-AC18-461EF357FE50}" type="sibTrans" cxnId="{4140258B-62F7-474B-82EA-66B5C291093D}">
      <dgm:prSet/>
      <dgm:spPr/>
      <dgm:t>
        <a:bodyPr/>
        <a:lstStyle/>
        <a:p>
          <a:pPr rtl="1"/>
          <a:endParaRPr lang="fa-IR">
            <a:cs typeface="B Titr" panose="00000700000000000000" pitchFamily="2" charset="-78"/>
          </a:endParaRPr>
        </a:p>
      </dgm:t>
    </dgm:pt>
    <dgm:pt modelId="{535FE00A-814E-4C9E-B278-62502790C1B9}">
      <dgm:prSet phldrT="[Text]" custT="1"/>
      <dgm:spPr/>
      <dgm:t>
        <a:bodyPr/>
        <a:lstStyle/>
        <a:p>
          <a:pPr rtl="1"/>
          <a:r>
            <a:rPr lang="fa-IR" sz="1400" dirty="0">
              <a:cs typeface="B Titr" panose="00000700000000000000" pitchFamily="2" charset="-78"/>
            </a:rPr>
            <a:t>مزایای نقدی رفاهی نقدی مناسبتی و موضوعی</a:t>
          </a:r>
        </a:p>
      </dgm:t>
    </dgm:pt>
    <dgm:pt modelId="{4BA11119-521A-40DF-B02E-190AEB892A8E}" type="parTrans" cxnId="{892B6638-1CC2-46E5-9811-E582E3CE48C1}">
      <dgm:prSet/>
      <dgm:spPr/>
      <dgm:t>
        <a:bodyPr/>
        <a:lstStyle/>
        <a:p>
          <a:pPr rtl="1"/>
          <a:endParaRPr lang="fa-IR">
            <a:cs typeface="B Titr" panose="00000700000000000000" pitchFamily="2" charset="-78"/>
          </a:endParaRPr>
        </a:p>
      </dgm:t>
    </dgm:pt>
    <dgm:pt modelId="{B3968170-AE07-4756-B715-CF926C48B78C}" type="sibTrans" cxnId="{892B6638-1CC2-46E5-9811-E582E3CE48C1}">
      <dgm:prSet/>
      <dgm:spPr/>
      <dgm:t>
        <a:bodyPr/>
        <a:lstStyle/>
        <a:p>
          <a:pPr rtl="1"/>
          <a:endParaRPr lang="fa-IR">
            <a:cs typeface="B Titr" panose="00000700000000000000" pitchFamily="2" charset="-78"/>
          </a:endParaRPr>
        </a:p>
      </dgm:t>
    </dgm:pt>
    <dgm:pt modelId="{B5545FAF-FE75-489A-978A-EC3368DCD9AA}">
      <dgm:prSet phldrT="[Text]" custT="1"/>
      <dgm:spPr/>
      <dgm:t>
        <a:bodyPr/>
        <a:lstStyle/>
        <a:p>
          <a:pPr rtl="1"/>
          <a:r>
            <a:rPr lang="fa-IR" sz="1400" dirty="0">
              <a:cs typeface="B Titr" panose="00000700000000000000" pitchFamily="2" charset="-78"/>
            </a:rPr>
            <a:t>مزایای غیرمالی مرتبط با محیط شغل</a:t>
          </a:r>
        </a:p>
      </dgm:t>
    </dgm:pt>
    <dgm:pt modelId="{74EFDA03-3104-4C28-AB28-CD173F5FE245}" type="parTrans" cxnId="{B06F3FB3-860D-478A-8B83-E60D96D1A58A}">
      <dgm:prSet/>
      <dgm:spPr/>
      <dgm:t>
        <a:bodyPr/>
        <a:lstStyle/>
        <a:p>
          <a:pPr rtl="1"/>
          <a:endParaRPr lang="fa-IR">
            <a:cs typeface="B Titr" panose="00000700000000000000" pitchFamily="2" charset="-78"/>
          </a:endParaRPr>
        </a:p>
      </dgm:t>
    </dgm:pt>
    <dgm:pt modelId="{555FDFF8-C594-4B70-8B72-D2AC5B89E836}" type="sibTrans" cxnId="{B06F3FB3-860D-478A-8B83-E60D96D1A58A}">
      <dgm:prSet/>
      <dgm:spPr/>
      <dgm:t>
        <a:bodyPr/>
        <a:lstStyle/>
        <a:p>
          <a:pPr rtl="1"/>
          <a:endParaRPr lang="fa-IR">
            <a:cs typeface="B Titr" panose="00000700000000000000" pitchFamily="2" charset="-78"/>
          </a:endParaRPr>
        </a:p>
      </dgm:t>
    </dgm:pt>
    <dgm:pt modelId="{B1283FD5-B76D-45FE-A9CD-3BDAFA828138}">
      <dgm:prSet phldrT="[Text]"/>
      <dgm:spPr/>
      <dgm:t>
        <a:bodyPr/>
        <a:lstStyle/>
        <a:p>
          <a:pPr rtl="1"/>
          <a:r>
            <a:rPr lang="fa-IR" dirty="0">
              <a:cs typeface="B Titr" panose="00000700000000000000" pitchFamily="2" charset="-78"/>
            </a:rPr>
            <a:t>جو و فرهنگ سازمانی شفاف</a:t>
          </a:r>
        </a:p>
      </dgm:t>
    </dgm:pt>
    <dgm:pt modelId="{D0C3493E-57C5-4341-8E1D-4B4C754D0CA5}" type="parTrans" cxnId="{65D5F561-726D-45AF-9A28-8323188321D7}">
      <dgm:prSet/>
      <dgm:spPr/>
      <dgm:t>
        <a:bodyPr/>
        <a:lstStyle/>
        <a:p>
          <a:pPr rtl="1"/>
          <a:endParaRPr lang="fa-IR">
            <a:cs typeface="B Titr" panose="00000700000000000000" pitchFamily="2" charset="-78"/>
          </a:endParaRPr>
        </a:p>
      </dgm:t>
    </dgm:pt>
    <dgm:pt modelId="{2D1F205D-56C6-4D91-A421-4BDD29893197}" type="sibTrans" cxnId="{65D5F561-726D-45AF-9A28-8323188321D7}">
      <dgm:prSet/>
      <dgm:spPr/>
      <dgm:t>
        <a:bodyPr/>
        <a:lstStyle/>
        <a:p>
          <a:pPr rtl="1"/>
          <a:endParaRPr lang="fa-IR">
            <a:cs typeface="B Titr" panose="00000700000000000000" pitchFamily="2" charset="-78"/>
          </a:endParaRPr>
        </a:p>
      </dgm:t>
    </dgm:pt>
    <dgm:pt modelId="{99590B65-725E-48D8-B7F2-A46AA4457619}">
      <dgm:prSet phldrT="[Text]"/>
      <dgm:spPr/>
      <dgm:t>
        <a:bodyPr/>
        <a:lstStyle/>
        <a:p>
          <a:pPr rtl="1"/>
          <a:r>
            <a:rPr lang="fa-IR" dirty="0">
              <a:cs typeface="B Titr" panose="00000700000000000000" pitchFamily="2" charset="-78"/>
            </a:rPr>
            <a:t>زمان کاری مناسب برای تعادل زندگی</a:t>
          </a:r>
        </a:p>
      </dgm:t>
    </dgm:pt>
    <dgm:pt modelId="{B41D5E79-3999-4145-8E5F-7A138FE559C8}" type="parTrans" cxnId="{A21595AA-7204-4083-BD07-8941B11A20B2}">
      <dgm:prSet/>
      <dgm:spPr/>
      <dgm:t>
        <a:bodyPr/>
        <a:lstStyle/>
        <a:p>
          <a:pPr rtl="1"/>
          <a:endParaRPr lang="fa-IR">
            <a:cs typeface="B Titr" panose="00000700000000000000" pitchFamily="2" charset="-78"/>
          </a:endParaRPr>
        </a:p>
      </dgm:t>
    </dgm:pt>
    <dgm:pt modelId="{C6A4E4EE-E5AD-4BCF-8401-13C7729A0464}" type="sibTrans" cxnId="{A21595AA-7204-4083-BD07-8941B11A20B2}">
      <dgm:prSet/>
      <dgm:spPr/>
      <dgm:t>
        <a:bodyPr/>
        <a:lstStyle/>
        <a:p>
          <a:pPr rtl="1"/>
          <a:endParaRPr lang="fa-IR">
            <a:cs typeface="B Titr" panose="00000700000000000000" pitchFamily="2" charset="-78"/>
          </a:endParaRPr>
        </a:p>
      </dgm:t>
    </dgm:pt>
    <dgm:pt modelId="{C7B72118-B967-470B-A619-AB67D42EED1F}">
      <dgm:prSet phldrT="[Text]" custT="1"/>
      <dgm:spPr/>
      <dgm:t>
        <a:bodyPr/>
        <a:lstStyle/>
        <a:p>
          <a:pPr rtl="1"/>
          <a:r>
            <a:rPr lang="fa-IR" sz="1400" dirty="0">
              <a:cs typeface="B Titr" panose="00000700000000000000" pitchFamily="2" charset="-78"/>
            </a:rPr>
            <a:t>مزایای غیرمالی مرتبط با شغل</a:t>
          </a:r>
        </a:p>
      </dgm:t>
    </dgm:pt>
    <dgm:pt modelId="{4C05B588-0C2A-4821-976A-9CC4D5738207}" type="parTrans" cxnId="{F8D88F77-707E-4A2B-9058-B4EC7FEF6D09}">
      <dgm:prSet/>
      <dgm:spPr/>
      <dgm:t>
        <a:bodyPr/>
        <a:lstStyle/>
        <a:p>
          <a:pPr rtl="1"/>
          <a:endParaRPr lang="fa-IR">
            <a:cs typeface="B Titr" panose="00000700000000000000" pitchFamily="2" charset="-78"/>
          </a:endParaRPr>
        </a:p>
      </dgm:t>
    </dgm:pt>
    <dgm:pt modelId="{8FC22318-AB73-4F43-8A47-E6876C29B62C}" type="sibTrans" cxnId="{F8D88F77-707E-4A2B-9058-B4EC7FEF6D09}">
      <dgm:prSet/>
      <dgm:spPr/>
      <dgm:t>
        <a:bodyPr/>
        <a:lstStyle/>
        <a:p>
          <a:pPr rtl="1"/>
          <a:endParaRPr lang="fa-IR">
            <a:cs typeface="B Titr" panose="00000700000000000000" pitchFamily="2" charset="-78"/>
          </a:endParaRPr>
        </a:p>
      </dgm:t>
    </dgm:pt>
    <dgm:pt modelId="{1593D7C5-8C7F-4260-AD41-39D0A0BD39EA}">
      <dgm:prSet phldrT="[Text]" custT="1"/>
      <dgm:spPr/>
      <dgm:t>
        <a:bodyPr/>
        <a:lstStyle/>
        <a:p>
          <a:pPr rtl="1"/>
          <a:r>
            <a:rPr lang="fa-IR" sz="1400" dirty="0">
              <a:cs typeface="B Titr" panose="00000700000000000000" pitchFamily="2" charset="-78"/>
            </a:rPr>
            <a:t>اختیار و دسترسی</a:t>
          </a:r>
        </a:p>
      </dgm:t>
    </dgm:pt>
    <dgm:pt modelId="{1807857C-CAFF-4338-A962-8A5B2A703CE6}" type="parTrans" cxnId="{3E7B09CE-480C-4903-B046-0CDB92C17130}">
      <dgm:prSet/>
      <dgm:spPr/>
      <dgm:t>
        <a:bodyPr/>
        <a:lstStyle/>
        <a:p>
          <a:pPr rtl="1"/>
          <a:endParaRPr lang="fa-IR">
            <a:cs typeface="B Titr" panose="00000700000000000000" pitchFamily="2" charset="-78"/>
          </a:endParaRPr>
        </a:p>
      </dgm:t>
    </dgm:pt>
    <dgm:pt modelId="{A8383807-1B2F-49E3-839A-31D7E71C0B63}" type="sibTrans" cxnId="{3E7B09CE-480C-4903-B046-0CDB92C17130}">
      <dgm:prSet/>
      <dgm:spPr/>
      <dgm:t>
        <a:bodyPr/>
        <a:lstStyle/>
        <a:p>
          <a:pPr rtl="1"/>
          <a:endParaRPr lang="fa-IR">
            <a:cs typeface="B Titr" panose="00000700000000000000" pitchFamily="2" charset="-78"/>
          </a:endParaRPr>
        </a:p>
      </dgm:t>
    </dgm:pt>
    <dgm:pt modelId="{8ECFB8E6-298C-44BB-9FF1-B3AACAB97044}">
      <dgm:prSet phldrT="[Text]" custT="1"/>
      <dgm:spPr/>
      <dgm:t>
        <a:bodyPr/>
        <a:lstStyle/>
        <a:p>
          <a:pPr rtl="1"/>
          <a:r>
            <a:rPr lang="fa-IR" sz="1400" dirty="0">
              <a:cs typeface="B Titr" panose="00000700000000000000" pitchFamily="2" charset="-78"/>
            </a:rPr>
            <a:t>فرصت یادگیری</a:t>
          </a:r>
        </a:p>
      </dgm:t>
    </dgm:pt>
    <dgm:pt modelId="{5A8BA89E-AB0B-49D4-9CEF-DC7CEC1D7A72}" type="parTrans" cxnId="{9A181DC0-B0DF-4ED5-995E-E9989BD77527}">
      <dgm:prSet/>
      <dgm:spPr/>
      <dgm:t>
        <a:bodyPr/>
        <a:lstStyle/>
        <a:p>
          <a:pPr rtl="1"/>
          <a:endParaRPr lang="fa-IR">
            <a:cs typeface="B Titr" panose="00000700000000000000" pitchFamily="2" charset="-78"/>
          </a:endParaRPr>
        </a:p>
      </dgm:t>
    </dgm:pt>
    <dgm:pt modelId="{20723C15-D271-49DD-88BF-8D75FA6D0FBF}" type="sibTrans" cxnId="{9A181DC0-B0DF-4ED5-995E-E9989BD77527}">
      <dgm:prSet/>
      <dgm:spPr/>
      <dgm:t>
        <a:bodyPr/>
        <a:lstStyle/>
        <a:p>
          <a:pPr rtl="1"/>
          <a:endParaRPr lang="fa-IR">
            <a:cs typeface="B Titr" panose="00000700000000000000" pitchFamily="2" charset="-78"/>
          </a:endParaRPr>
        </a:p>
      </dgm:t>
    </dgm:pt>
    <dgm:pt modelId="{188C4388-8F32-4BA0-9443-08827D70C858}">
      <dgm:prSet phldrT="[Text]" custT="1"/>
      <dgm:spPr/>
      <dgm:t>
        <a:bodyPr/>
        <a:lstStyle/>
        <a:p>
          <a:pPr rtl="1"/>
          <a:r>
            <a:rPr lang="fa-IR" sz="1400" dirty="0">
              <a:cs typeface="B Titr" panose="00000700000000000000" pitchFamily="2" charset="-78"/>
            </a:rPr>
            <a:t>فرصت پیشرفت عمودی</a:t>
          </a:r>
        </a:p>
      </dgm:t>
    </dgm:pt>
    <dgm:pt modelId="{463EC675-B883-4404-9C98-CC13BF0A8113}" type="parTrans" cxnId="{4CF98D50-E64E-46FD-8D66-160630F88BC7}">
      <dgm:prSet/>
      <dgm:spPr/>
      <dgm:t>
        <a:bodyPr/>
        <a:lstStyle/>
        <a:p>
          <a:pPr rtl="1"/>
          <a:endParaRPr lang="fa-IR">
            <a:cs typeface="B Titr" panose="00000700000000000000" pitchFamily="2" charset="-78"/>
          </a:endParaRPr>
        </a:p>
      </dgm:t>
    </dgm:pt>
    <dgm:pt modelId="{0B1E8535-2B40-4C35-A93E-3172A471FC7D}" type="sibTrans" cxnId="{4CF98D50-E64E-46FD-8D66-160630F88BC7}">
      <dgm:prSet/>
      <dgm:spPr/>
      <dgm:t>
        <a:bodyPr/>
        <a:lstStyle/>
        <a:p>
          <a:pPr rtl="1"/>
          <a:endParaRPr lang="fa-IR">
            <a:cs typeface="B Titr" panose="00000700000000000000" pitchFamily="2" charset="-78"/>
          </a:endParaRPr>
        </a:p>
      </dgm:t>
    </dgm:pt>
    <dgm:pt modelId="{2E69DC38-D49D-49FE-BB8E-FD6B91E39E71}">
      <dgm:prSet phldrT="[Text]" custT="1"/>
      <dgm:spPr/>
      <dgm:t>
        <a:bodyPr/>
        <a:lstStyle/>
        <a:p>
          <a:pPr rtl="1"/>
          <a:r>
            <a:rPr lang="fa-IR" sz="1400" dirty="0">
              <a:cs typeface="B Titr" panose="00000700000000000000" pitchFamily="2" charset="-78"/>
            </a:rPr>
            <a:t>فرصت پیشرفت افقی</a:t>
          </a:r>
        </a:p>
      </dgm:t>
    </dgm:pt>
    <dgm:pt modelId="{654C4EDF-9FB1-40E5-8944-422EC066B64F}" type="parTrans" cxnId="{84B30AC0-6E8C-4E51-8AA3-A56E18194D65}">
      <dgm:prSet/>
      <dgm:spPr/>
      <dgm:t>
        <a:bodyPr/>
        <a:lstStyle/>
        <a:p>
          <a:pPr rtl="1"/>
          <a:endParaRPr lang="fa-IR">
            <a:cs typeface="B Titr" panose="00000700000000000000" pitchFamily="2" charset="-78"/>
          </a:endParaRPr>
        </a:p>
      </dgm:t>
    </dgm:pt>
    <dgm:pt modelId="{4E09E7C4-AF97-45E5-A91C-CFC5B13AE533}" type="sibTrans" cxnId="{84B30AC0-6E8C-4E51-8AA3-A56E18194D65}">
      <dgm:prSet/>
      <dgm:spPr/>
      <dgm:t>
        <a:bodyPr/>
        <a:lstStyle/>
        <a:p>
          <a:pPr rtl="1"/>
          <a:endParaRPr lang="fa-IR">
            <a:cs typeface="B Titr" panose="00000700000000000000" pitchFamily="2" charset="-78"/>
          </a:endParaRPr>
        </a:p>
      </dgm:t>
    </dgm:pt>
    <dgm:pt modelId="{3EE5907E-B1B0-4B43-A62A-E4D7C59C5548}">
      <dgm:prSet phldrT="[Text]" custT="1"/>
      <dgm:spPr/>
      <dgm:t>
        <a:bodyPr/>
        <a:lstStyle/>
        <a:p>
          <a:pPr rtl="1"/>
          <a:r>
            <a:rPr lang="fa-IR" sz="1400" dirty="0">
              <a:cs typeface="B Titr" panose="00000700000000000000" pitchFamily="2" charset="-78"/>
            </a:rPr>
            <a:t>کار دارای بازخورد</a:t>
          </a:r>
        </a:p>
      </dgm:t>
    </dgm:pt>
    <dgm:pt modelId="{683B0314-20D0-4B80-82DE-90135934A86E}" type="parTrans" cxnId="{DF7F3BE2-CA3C-4818-8217-3C10C9CB40C8}">
      <dgm:prSet/>
      <dgm:spPr/>
      <dgm:t>
        <a:bodyPr/>
        <a:lstStyle/>
        <a:p>
          <a:pPr rtl="1"/>
          <a:endParaRPr lang="fa-IR">
            <a:cs typeface="B Titr" panose="00000700000000000000" pitchFamily="2" charset="-78"/>
          </a:endParaRPr>
        </a:p>
      </dgm:t>
    </dgm:pt>
    <dgm:pt modelId="{FA0D2330-A2ED-4606-A1B5-7E210CADD265}" type="sibTrans" cxnId="{DF7F3BE2-CA3C-4818-8217-3C10C9CB40C8}">
      <dgm:prSet/>
      <dgm:spPr/>
      <dgm:t>
        <a:bodyPr/>
        <a:lstStyle/>
        <a:p>
          <a:pPr rtl="1"/>
          <a:endParaRPr lang="fa-IR">
            <a:cs typeface="B Titr" panose="00000700000000000000" pitchFamily="2" charset="-78"/>
          </a:endParaRPr>
        </a:p>
      </dgm:t>
    </dgm:pt>
    <dgm:pt modelId="{94B69689-CAA8-4A64-8DC7-6B51295AF4A2}">
      <dgm:prSet phldrT="[Text]" custT="1"/>
      <dgm:spPr/>
      <dgm:t>
        <a:bodyPr/>
        <a:lstStyle/>
        <a:p>
          <a:pPr rtl="1"/>
          <a:r>
            <a:rPr lang="fa-IR" sz="1400" dirty="0">
              <a:cs typeface="B Titr" panose="00000700000000000000" pitchFamily="2" charset="-78"/>
            </a:rPr>
            <a:t> شغل با هویت و با معنا</a:t>
          </a:r>
        </a:p>
      </dgm:t>
    </dgm:pt>
    <dgm:pt modelId="{35E9EDDB-B054-4C65-BD8C-B9C0AA978FDF}" type="parTrans" cxnId="{D90F7F37-1C9A-4638-8D79-94CB6BFE1B01}">
      <dgm:prSet/>
      <dgm:spPr/>
      <dgm:t>
        <a:bodyPr/>
        <a:lstStyle/>
        <a:p>
          <a:pPr rtl="1"/>
          <a:endParaRPr lang="fa-IR">
            <a:cs typeface="B Titr" panose="00000700000000000000" pitchFamily="2" charset="-78"/>
          </a:endParaRPr>
        </a:p>
      </dgm:t>
    </dgm:pt>
    <dgm:pt modelId="{130A2181-84B5-4F4A-9C58-BDBA15A8DD95}" type="sibTrans" cxnId="{D90F7F37-1C9A-4638-8D79-94CB6BFE1B01}">
      <dgm:prSet/>
      <dgm:spPr/>
      <dgm:t>
        <a:bodyPr/>
        <a:lstStyle/>
        <a:p>
          <a:pPr rtl="1"/>
          <a:endParaRPr lang="fa-IR">
            <a:cs typeface="B Titr" panose="00000700000000000000" pitchFamily="2" charset="-78"/>
          </a:endParaRPr>
        </a:p>
      </dgm:t>
    </dgm:pt>
    <dgm:pt modelId="{A5BC9B53-7CF5-4BD6-B9AF-13DF8370E2FB}">
      <dgm:prSet phldrT="[Text]" custT="1"/>
      <dgm:spPr/>
      <dgm:t>
        <a:bodyPr/>
        <a:lstStyle/>
        <a:p>
          <a:pPr rtl="1"/>
          <a:r>
            <a:rPr lang="fa-IR" sz="1400" dirty="0">
              <a:cs typeface="B Titr" panose="00000700000000000000" pitchFamily="2" charset="-78"/>
            </a:rPr>
            <a:t>شغل مهم از نظر خود و ذینفعان</a:t>
          </a:r>
        </a:p>
      </dgm:t>
    </dgm:pt>
    <dgm:pt modelId="{4CB06D45-8245-4766-BAEE-50F4AFDD99E1}" type="parTrans" cxnId="{DF9F2D53-3091-4BEC-9EBB-D6D5A50EB8CC}">
      <dgm:prSet/>
      <dgm:spPr/>
      <dgm:t>
        <a:bodyPr/>
        <a:lstStyle/>
        <a:p>
          <a:pPr rtl="1"/>
          <a:endParaRPr lang="fa-IR">
            <a:cs typeface="B Titr" panose="00000700000000000000" pitchFamily="2" charset="-78"/>
          </a:endParaRPr>
        </a:p>
      </dgm:t>
    </dgm:pt>
    <dgm:pt modelId="{DB8162C9-7631-4DA4-953C-2BEC02E9BED6}" type="sibTrans" cxnId="{DF9F2D53-3091-4BEC-9EBB-D6D5A50EB8CC}">
      <dgm:prSet/>
      <dgm:spPr/>
      <dgm:t>
        <a:bodyPr/>
        <a:lstStyle/>
        <a:p>
          <a:pPr rtl="1"/>
          <a:endParaRPr lang="fa-IR">
            <a:cs typeface="B Titr" panose="00000700000000000000" pitchFamily="2" charset="-78"/>
          </a:endParaRPr>
        </a:p>
      </dgm:t>
    </dgm:pt>
    <dgm:pt modelId="{D3676D02-C3BA-42FE-80FD-929BEEEBA092}">
      <dgm:prSet phldrT="[Text]"/>
      <dgm:spPr/>
      <dgm:t>
        <a:bodyPr/>
        <a:lstStyle/>
        <a:p>
          <a:pPr rtl="1"/>
          <a:r>
            <a:rPr lang="fa-IR" dirty="0">
              <a:cs typeface="B Titr" panose="00000700000000000000" pitchFamily="2" charset="-78"/>
            </a:rPr>
            <a:t>قوانین و مقررات در دسترس و منطقی</a:t>
          </a:r>
        </a:p>
      </dgm:t>
    </dgm:pt>
    <dgm:pt modelId="{039AD4E9-386D-49D4-9F0D-1F0143031C96}" type="parTrans" cxnId="{B9E09217-06C7-4103-A78F-04E4C959411F}">
      <dgm:prSet/>
      <dgm:spPr/>
      <dgm:t>
        <a:bodyPr/>
        <a:lstStyle/>
        <a:p>
          <a:pPr rtl="1"/>
          <a:endParaRPr lang="fa-IR">
            <a:cs typeface="B Titr" panose="00000700000000000000" pitchFamily="2" charset="-78"/>
          </a:endParaRPr>
        </a:p>
      </dgm:t>
    </dgm:pt>
    <dgm:pt modelId="{340BE51C-A85B-4852-9DCD-FF7D6BB2AAD7}" type="sibTrans" cxnId="{B9E09217-06C7-4103-A78F-04E4C959411F}">
      <dgm:prSet/>
      <dgm:spPr/>
      <dgm:t>
        <a:bodyPr/>
        <a:lstStyle/>
        <a:p>
          <a:pPr rtl="1"/>
          <a:endParaRPr lang="fa-IR">
            <a:cs typeface="B Titr" panose="00000700000000000000" pitchFamily="2" charset="-78"/>
          </a:endParaRPr>
        </a:p>
      </dgm:t>
    </dgm:pt>
    <dgm:pt modelId="{6C825891-8A92-4CE7-B258-54D2B0B1D0A1}">
      <dgm:prSet phldrT="[Text]"/>
      <dgm:spPr/>
      <dgm:t>
        <a:bodyPr/>
        <a:lstStyle/>
        <a:p>
          <a:pPr rtl="1"/>
          <a:r>
            <a:rPr lang="fa-IR" dirty="0">
              <a:cs typeface="B Titr" panose="00000700000000000000" pitchFamily="2" charset="-78"/>
            </a:rPr>
            <a:t>مدیر شایسته</a:t>
          </a:r>
        </a:p>
      </dgm:t>
    </dgm:pt>
    <dgm:pt modelId="{E9F7E05C-8904-4DA3-98FF-101A62304E13}" type="parTrans" cxnId="{BBA32B27-5B89-41BA-BD37-EFED7EF9DFEA}">
      <dgm:prSet/>
      <dgm:spPr/>
      <dgm:t>
        <a:bodyPr/>
        <a:lstStyle/>
        <a:p>
          <a:pPr rtl="1"/>
          <a:endParaRPr lang="fa-IR">
            <a:cs typeface="B Titr" panose="00000700000000000000" pitchFamily="2" charset="-78"/>
          </a:endParaRPr>
        </a:p>
      </dgm:t>
    </dgm:pt>
    <dgm:pt modelId="{BC30D2E9-D032-4493-9CC2-DDBF177E0B15}" type="sibTrans" cxnId="{BBA32B27-5B89-41BA-BD37-EFED7EF9DFEA}">
      <dgm:prSet/>
      <dgm:spPr/>
      <dgm:t>
        <a:bodyPr/>
        <a:lstStyle/>
        <a:p>
          <a:pPr rtl="1"/>
          <a:endParaRPr lang="fa-IR">
            <a:cs typeface="B Titr" panose="00000700000000000000" pitchFamily="2" charset="-78"/>
          </a:endParaRPr>
        </a:p>
      </dgm:t>
    </dgm:pt>
    <dgm:pt modelId="{A73BBECD-BD1A-4F10-861C-2BCAD99D261C}">
      <dgm:prSet phldrT="[Text]"/>
      <dgm:spPr/>
      <dgm:t>
        <a:bodyPr/>
        <a:lstStyle/>
        <a:p>
          <a:pPr rtl="1"/>
          <a:r>
            <a:rPr lang="fa-IR" dirty="0">
              <a:cs typeface="B Titr" panose="00000700000000000000" pitchFamily="2" charset="-78"/>
            </a:rPr>
            <a:t>همکاران حامی و رشد دهنده</a:t>
          </a:r>
        </a:p>
      </dgm:t>
    </dgm:pt>
    <dgm:pt modelId="{531BB478-AC96-4B6F-B138-F14BD69D5E82}" type="parTrans" cxnId="{FE786C88-A6B6-466F-A561-BBFF7F3EAFDF}">
      <dgm:prSet/>
      <dgm:spPr/>
      <dgm:t>
        <a:bodyPr/>
        <a:lstStyle/>
        <a:p>
          <a:pPr rtl="1"/>
          <a:endParaRPr lang="fa-IR">
            <a:cs typeface="B Titr" panose="00000700000000000000" pitchFamily="2" charset="-78"/>
          </a:endParaRPr>
        </a:p>
      </dgm:t>
    </dgm:pt>
    <dgm:pt modelId="{F0D7BDB0-B734-42C5-AEA2-185C050CF344}" type="sibTrans" cxnId="{FE786C88-A6B6-466F-A561-BBFF7F3EAFDF}">
      <dgm:prSet/>
      <dgm:spPr/>
      <dgm:t>
        <a:bodyPr/>
        <a:lstStyle/>
        <a:p>
          <a:pPr rtl="1"/>
          <a:endParaRPr lang="fa-IR">
            <a:cs typeface="B Titr" panose="00000700000000000000" pitchFamily="2" charset="-78"/>
          </a:endParaRPr>
        </a:p>
      </dgm:t>
    </dgm:pt>
    <dgm:pt modelId="{56250235-C2F7-4A77-87C7-2147943FAC1D}">
      <dgm:prSet phldrT="[Text]"/>
      <dgm:spPr/>
      <dgm:t>
        <a:bodyPr/>
        <a:lstStyle/>
        <a:p>
          <a:pPr rtl="1"/>
          <a:r>
            <a:rPr lang="fa-IR" dirty="0">
              <a:cs typeface="B Titr" panose="00000700000000000000" pitchFamily="2" charset="-78"/>
            </a:rPr>
            <a:t>محیط کاری شیک و جذاب </a:t>
          </a:r>
        </a:p>
      </dgm:t>
    </dgm:pt>
    <dgm:pt modelId="{8111ED73-FB86-40AA-95B9-BCCB0959902B}" type="parTrans" cxnId="{79ACFC56-D46B-44D5-B102-EF45AA03E22F}">
      <dgm:prSet/>
      <dgm:spPr/>
      <dgm:t>
        <a:bodyPr/>
        <a:lstStyle/>
        <a:p>
          <a:pPr rtl="1"/>
          <a:endParaRPr lang="fa-IR">
            <a:cs typeface="B Titr" panose="00000700000000000000" pitchFamily="2" charset="-78"/>
          </a:endParaRPr>
        </a:p>
      </dgm:t>
    </dgm:pt>
    <dgm:pt modelId="{C694FCA8-F6C5-48A1-9222-0F1D5D3D4E1D}" type="sibTrans" cxnId="{79ACFC56-D46B-44D5-B102-EF45AA03E22F}">
      <dgm:prSet/>
      <dgm:spPr/>
      <dgm:t>
        <a:bodyPr/>
        <a:lstStyle/>
        <a:p>
          <a:pPr rtl="1"/>
          <a:endParaRPr lang="fa-IR">
            <a:cs typeface="B Titr" panose="00000700000000000000" pitchFamily="2" charset="-78"/>
          </a:endParaRPr>
        </a:p>
      </dgm:t>
    </dgm:pt>
    <dgm:pt modelId="{8F077649-FDE1-4DA0-91EA-2C7064A42FA8}">
      <dgm:prSet phldrT="[Text]"/>
      <dgm:spPr/>
      <dgm:t>
        <a:bodyPr/>
        <a:lstStyle/>
        <a:p>
          <a:pPr rtl="1"/>
          <a:r>
            <a:rPr lang="fa-IR" dirty="0">
              <a:cs typeface="B Titr" panose="00000700000000000000" pitchFamily="2" charset="-78"/>
            </a:rPr>
            <a:t>زمان کاری منعطف</a:t>
          </a:r>
        </a:p>
      </dgm:t>
    </dgm:pt>
    <dgm:pt modelId="{C2C85DBA-88A5-4C3E-B75E-EAB3BD00568A}" type="parTrans" cxnId="{04F12F3F-2008-49C5-8D2C-3A1261E2B59E}">
      <dgm:prSet/>
      <dgm:spPr/>
      <dgm:t>
        <a:bodyPr/>
        <a:lstStyle/>
        <a:p>
          <a:pPr rtl="1"/>
          <a:endParaRPr lang="fa-IR">
            <a:cs typeface="B Titr" panose="00000700000000000000" pitchFamily="2" charset="-78"/>
          </a:endParaRPr>
        </a:p>
      </dgm:t>
    </dgm:pt>
    <dgm:pt modelId="{58D3D996-5C78-4ED5-9F92-D9FBBDD0208F}" type="sibTrans" cxnId="{04F12F3F-2008-49C5-8D2C-3A1261E2B59E}">
      <dgm:prSet/>
      <dgm:spPr/>
      <dgm:t>
        <a:bodyPr/>
        <a:lstStyle/>
        <a:p>
          <a:pPr rtl="1"/>
          <a:endParaRPr lang="fa-IR">
            <a:cs typeface="B Titr" panose="00000700000000000000" pitchFamily="2" charset="-78"/>
          </a:endParaRPr>
        </a:p>
      </dgm:t>
    </dgm:pt>
    <dgm:pt modelId="{5444764F-D7D4-44E5-B0D6-BF1117E0185F}">
      <dgm:prSet phldrT="[Text]"/>
      <dgm:spPr/>
      <dgm:t>
        <a:bodyPr/>
        <a:lstStyle/>
        <a:p>
          <a:pPr rtl="1"/>
          <a:r>
            <a:rPr lang="fa-IR" dirty="0">
              <a:cs typeface="B Titr" panose="00000700000000000000" pitchFamily="2" charset="-78"/>
            </a:rPr>
            <a:t>فرصتهای متعدد برای مشارکت</a:t>
          </a:r>
        </a:p>
      </dgm:t>
    </dgm:pt>
    <dgm:pt modelId="{E4846699-FE51-4766-AA51-DD4A2E0C43F9}" type="parTrans" cxnId="{84A4534B-9640-4B05-B157-1427C8108E1F}">
      <dgm:prSet/>
      <dgm:spPr/>
      <dgm:t>
        <a:bodyPr/>
        <a:lstStyle/>
        <a:p>
          <a:pPr rtl="1"/>
          <a:endParaRPr lang="fa-IR">
            <a:cs typeface="B Titr" panose="00000700000000000000" pitchFamily="2" charset="-78"/>
          </a:endParaRPr>
        </a:p>
      </dgm:t>
    </dgm:pt>
    <dgm:pt modelId="{B6F7F5E7-ADD3-4CB8-9866-68606591CB41}" type="sibTrans" cxnId="{84A4534B-9640-4B05-B157-1427C8108E1F}">
      <dgm:prSet/>
      <dgm:spPr/>
      <dgm:t>
        <a:bodyPr/>
        <a:lstStyle/>
        <a:p>
          <a:pPr rtl="1"/>
          <a:endParaRPr lang="fa-IR">
            <a:cs typeface="B Titr" panose="00000700000000000000" pitchFamily="2" charset="-78"/>
          </a:endParaRPr>
        </a:p>
      </dgm:t>
    </dgm:pt>
    <dgm:pt modelId="{61D0FC7A-FFAD-495B-95B0-067ECE52F0A8}">
      <dgm:prSet phldrT="[Text]"/>
      <dgm:spPr/>
      <dgm:t>
        <a:bodyPr/>
        <a:lstStyle/>
        <a:p>
          <a:pPr rtl="1"/>
          <a:r>
            <a:rPr lang="fa-IR" dirty="0">
              <a:cs typeface="B Titr" panose="00000700000000000000" pitchFamily="2" charset="-78"/>
            </a:rPr>
            <a:t>وجود امنیت اخلاقی و روانی</a:t>
          </a:r>
        </a:p>
      </dgm:t>
    </dgm:pt>
    <dgm:pt modelId="{C51588CE-5B52-41E9-B82E-65B52FAF0B07}" type="parTrans" cxnId="{54090F98-FF05-4572-B8C0-958BCB185473}">
      <dgm:prSet/>
      <dgm:spPr/>
      <dgm:t>
        <a:bodyPr/>
        <a:lstStyle/>
        <a:p>
          <a:pPr rtl="1"/>
          <a:endParaRPr lang="fa-IR">
            <a:cs typeface="B Titr" panose="00000700000000000000" pitchFamily="2" charset="-78"/>
          </a:endParaRPr>
        </a:p>
      </dgm:t>
    </dgm:pt>
    <dgm:pt modelId="{FAA9FD57-B011-4DFC-B734-EE5F5F02A882}" type="sibTrans" cxnId="{54090F98-FF05-4572-B8C0-958BCB185473}">
      <dgm:prSet/>
      <dgm:spPr/>
      <dgm:t>
        <a:bodyPr/>
        <a:lstStyle/>
        <a:p>
          <a:pPr rtl="1"/>
          <a:endParaRPr lang="fa-IR">
            <a:cs typeface="B Titr" panose="00000700000000000000" pitchFamily="2" charset="-78"/>
          </a:endParaRPr>
        </a:p>
      </dgm:t>
    </dgm:pt>
    <dgm:pt modelId="{2EA29029-E783-48D3-AABA-B695408C4D36}">
      <dgm:prSet phldrT="[Text]"/>
      <dgm:spPr/>
      <dgm:t>
        <a:bodyPr/>
        <a:lstStyle/>
        <a:p>
          <a:pPr rtl="1"/>
          <a:r>
            <a:rPr lang="fa-IR" dirty="0">
              <a:cs typeface="B Titr" panose="00000700000000000000" pitchFamily="2" charset="-78"/>
            </a:rPr>
            <a:t>فرصت ایفای نقش مسولیت اجتماعی</a:t>
          </a:r>
        </a:p>
      </dgm:t>
    </dgm:pt>
    <dgm:pt modelId="{C93612B6-1ED5-43A2-B1C1-BF5664E0BFE6}" type="parTrans" cxnId="{EB3B54D3-656C-41A9-9DE7-A504DD644B8F}">
      <dgm:prSet/>
      <dgm:spPr/>
      <dgm:t>
        <a:bodyPr/>
        <a:lstStyle/>
        <a:p>
          <a:pPr rtl="1"/>
          <a:endParaRPr lang="fa-IR">
            <a:cs typeface="B Titr" panose="00000700000000000000" pitchFamily="2" charset="-78"/>
          </a:endParaRPr>
        </a:p>
      </dgm:t>
    </dgm:pt>
    <dgm:pt modelId="{6FE5BFA9-9C5E-40B8-B1C6-7A903A5F202D}" type="sibTrans" cxnId="{EB3B54D3-656C-41A9-9DE7-A504DD644B8F}">
      <dgm:prSet/>
      <dgm:spPr/>
      <dgm:t>
        <a:bodyPr/>
        <a:lstStyle/>
        <a:p>
          <a:pPr rtl="1"/>
          <a:endParaRPr lang="fa-IR">
            <a:cs typeface="B Titr" panose="00000700000000000000" pitchFamily="2" charset="-78"/>
          </a:endParaRPr>
        </a:p>
      </dgm:t>
    </dgm:pt>
    <dgm:pt modelId="{17B1D83B-72DA-4EF2-8052-149DB8327A16}">
      <dgm:prSet phldrT="[Text]"/>
      <dgm:spPr/>
      <dgm:t>
        <a:bodyPr/>
        <a:lstStyle/>
        <a:p>
          <a:pPr rtl="1"/>
          <a:r>
            <a:rPr lang="fa-IR" dirty="0">
              <a:cs typeface="B Titr" panose="00000700000000000000" pitchFamily="2" charset="-78"/>
            </a:rPr>
            <a:t>اهداف سازمانی جذاب و دوست داشتنی</a:t>
          </a:r>
        </a:p>
      </dgm:t>
    </dgm:pt>
    <dgm:pt modelId="{62115324-05E1-4C2F-8F90-B9426CD0622B}" type="parTrans" cxnId="{6C206B06-E065-4487-9E9C-9AE4113B4CC8}">
      <dgm:prSet/>
      <dgm:spPr/>
      <dgm:t>
        <a:bodyPr/>
        <a:lstStyle/>
        <a:p>
          <a:pPr rtl="1"/>
          <a:endParaRPr lang="fa-IR">
            <a:cs typeface="B Titr" panose="00000700000000000000" pitchFamily="2" charset="-78"/>
          </a:endParaRPr>
        </a:p>
      </dgm:t>
    </dgm:pt>
    <dgm:pt modelId="{AD5DFBD4-258D-4FF5-9B66-90F4D20BF961}" type="sibTrans" cxnId="{6C206B06-E065-4487-9E9C-9AE4113B4CC8}">
      <dgm:prSet/>
      <dgm:spPr/>
      <dgm:t>
        <a:bodyPr/>
        <a:lstStyle/>
        <a:p>
          <a:pPr rtl="1"/>
          <a:endParaRPr lang="fa-IR">
            <a:cs typeface="B Titr" panose="00000700000000000000" pitchFamily="2" charset="-78"/>
          </a:endParaRPr>
        </a:p>
      </dgm:t>
    </dgm:pt>
    <dgm:pt modelId="{FB94A166-5AD5-4F6F-B6EC-084F0412166D}">
      <dgm:prSet phldrT="[Text]" custT="1"/>
      <dgm:spPr/>
      <dgm:t>
        <a:bodyPr/>
        <a:lstStyle/>
        <a:p>
          <a:pPr rtl="1"/>
          <a:r>
            <a:rPr lang="fa-IR" sz="1400" dirty="0">
              <a:cs typeface="B Titr" panose="00000700000000000000" pitchFamily="2" charset="-78"/>
            </a:rPr>
            <a:t>مزایای نقدی انگیزشی فردی و گروهی</a:t>
          </a:r>
        </a:p>
      </dgm:t>
    </dgm:pt>
    <dgm:pt modelId="{4FE3014A-1BFC-48E8-8D66-987EE45C0F73}" type="parTrans" cxnId="{4E940EEB-417E-4291-9391-F97B7F27EFB7}">
      <dgm:prSet/>
      <dgm:spPr/>
      <dgm:t>
        <a:bodyPr/>
        <a:lstStyle/>
        <a:p>
          <a:pPr rtl="1"/>
          <a:endParaRPr lang="fa-IR">
            <a:cs typeface="B Titr" panose="00000700000000000000" pitchFamily="2" charset="-78"/>
          </a:endParaRPr>
        </a:p>
      </dgm:t>
    </dgm:pt>
    <dgm:pt modelId="{FC199147-5A0D-43AE-B274-4D47F48B5B61}" type="sibTrans" cxnId="{4E940EEB-417E-4291-9391-F97B7F27EFB7}">
      <dgm:prSet/>
      <dgm:spPr/>
      <dgm:t>
        <a:bodyPr/>
        <a:lstStyle/>
        <a:p>
          <a:pPr rtl="1"/>
          <a:endParaRPr lang="fa-IR">
            <a:cs typeface="B Titr" panose="00000700000000000000" pitchFamily="2" charset="-78"/>
          </a:endParaRPr>
        </a:p>
      </dgm:t>
    </dgm:pt>
    <dgm:pt modelId="{F9BDF58B-33C2-45D9-8FA6-3F8741141DB5}">
      <dgm:prSet phldrT="[Text]" custT="1"/>
      <dgm:spPr/>
      <dgm:t>
        <a:bodyPr/>
        <a:lstStyle/>
        <a:p>
          <a:pPr rtl="1"/>
          <a:r>
            <a:rPr lang="fa-IR" sz="1400" dirty="0">
              <a:cs typeface="B Titr" panose="00000700000000000000" pitchFamily="2" charset="-78"/>
            </a:rPr>
            <a:t>مزایای مالی غیرمستقیم</a:t>
          </a:r>
        </a:p>
      </dgm:t>
    </dgm:pt>
    <dgm:pt modelId="{61A75559-3E5F-4BF7-8C5B-DD9883D4F1DA}" type="parTrans" cxnId="{A22DFB77-0390-477B-BFF8-DCFAF69B3A9B}">
      <dgm:prSet/>
      <dgm:spPr/>
      <dgm:t>
        <a:bodyPr/>
        <a:lstStyle/>
        <a:p>
          <a:pPr rtl="1"/>
          <a:endParaRPr lang="fa-IR">
            <a:cs typeface="B Titr" panose="00000700000000000000" pitchFamily="2" charset="-78"/>
          </a:endParaRPr>
        </a:p>
      </dgm:t>
    </dgm:pt>
    <dgm:pt modelId="{48C84E71-505C-433F-938A-9331486099E9}" type="sibTrans" cxnId="{A22DFB77-0390-477B-BFF8-DCFAF69B3A9B}">
      <dgm:prSet/>
      <dgm:spPr/>
      <dgm:t>
        <a:bodyPr/>
        <a:lstStyle/>
        <a:p>
          <a:pPr rtl="1"/>
          <a:endParaRPr lang="fa-IR">
            <a:cs typeface="B Titr" panose="00000700000000000000" pitchFamily="2" charset="-78"/>
          </a:endParaRPr>
        </a:p>
      </dgm:t>
    </dgm:pt>
    <dgm:pt modelId="{48C6D561-4396-42D6-A690-015B8B9875F1}">
      <dgm:prSet phldrT="[Text]" custT="1"/>
      <dgm:spPr/>
      <dgm:t>
        <a:bodyPr/>
        <a:lstStyle/>
        <a:p>
          <a:pPr rtl="1"/>
          <a:r>
            <a:rPr lang="fa-IR" sz="1400" dirty="0">
              <a:cs typeface="B Titr" panose="00000700000000000000" pitchFamily="2" charset="-78"/>
            </a:rPr>
            <a:t>بیمه های اجباری و اختیاری مکمل</a:t>
          </a:r>
        </a:p>
      </dgm:t>
    </dgm:pt>
    <dgm:pt modelId="{06F9BD51-16B7-457B-BC12-15A42D7C4209}" type="parTrans" cxnId="{6C8520B5-DBC5-4BD0-8EAB-1E1FB2D963E9}">
      <dgm:prSet/>
      <dgm:spPr/>
      <dgm:t>
        <a:bodyPr/>
        <a:lstStyle/>
        <a:p>
          <a:pPr rtl="1"/>
          <a:endParaRPr lang="fa-IR">
            <a:cs typeface="B Titr" panose="00000700000000000000" pitchFamily="2" charset="-78"/>
          </a:endParaRPr>
        </a:p>
      </dgm:t>
    </dgm:pt>
    <dgm:pt modelId="{A4FB7696-F878-4717-8EDD-7E2DE11EAE0F}" type="sibTrans" cxnId="{6C8520B5-DBC5-4BD0-8EAB-1E1FB2D963E9}">
      <dgm:prSet/>
      <dgm:spPr/>
      <dgm:t>
        <a:bodyPr/>
        <a:lstStyle/>
        <a:p>
          <a:pPr rtl="1"/>
          <a:endParaRPr lang="fa-IR">
            <a:cs typeface="B Titr" panose="00000700000000000000" pitchFamily="2" charset="-78"/>
          </a:endParaRPr>
        </a:p>
      </dgm:t>
    </dgm:pt>
    <dgm:pt modelId="{10E3405E-643B-4572-AAF6-EAABDF35DD5F}">
      <dgm:prSet phldrT="[Text]" custT="1"/>
      <dgm:spPr/>
      <dgm:t>
        <a:bodyPr/>
        <a:lstStyle/>
        <a:p>
          <a:pPr rtl="1"/>
          <a:r>
            <a:rPr lang="fa-IR" sz="1400" dirty="0">
              <a:cs typeface="B Titr" panose="00000700000000000000" pitchFamily="2" charset="-78"/>
            </a:rPr>
            <a:t>هدایای مناسبتی و موضوعی</a:t>
          </a:r>
        </a:p>
      </dgm:t>
    </dgm:pt>
    <dgm:pt modelId="{43F90519-44EE-4353-A5B7-510AE33F487E}" type="parTrans" cxnId="{D75A154D-8268-4B31-AF26-54647632FFA5}">
      <dgm:prSet/>
      <dgm:spPr/>
      <dgm:t>
        <a:bodyPr/>
        <a:lstStyle/>
        <a:p>
          <a:pPr rtl="1"/>
          <a:endParaRPr lang="fa-IR">
            <a:cs typeface="B Titr" panose="00000700000000000000" pitchFamily="2" charset="-78"/>
          </a:endParaRPr>
        </a:p>
      </dgm:t>
    </dgm:pt>
    <dgm:pt modelId="{DA960BDA-A683-4EE6-A72F-AA1B6181D38A}" type="sibTrans" cxnId="{D75A154D-8268-4B31-AF26-54647632FFA5}">
      <dgm:prSet/>
      <dgm:spPr/>
      <dgm:t>
        <a:bodyPr/>
        <a:lstStyle/>
        <a:p>
          <a:pPr rtl="1"/>
          <a:endParaRPr lang="fa-IR">
            <a:cs typeface="B Titr" panose="00000700000000000000" pitchFamily="2" charset="-78"/>
          </a:endParaRPr>
        </a:p>
      </dgm:t>
    </dgm:pt>
    <dgm:pt modelId="{4B15CF67-4D79-4544-8BA6-0ADBDA1A9C1B}">
      <dgm:prSet phldrT="[Text]" custT="1"/>
      <dgm:spPr/>
      <dgm:t>
        <a:bodyPr/>
        <a:lstStyle/>
        <a:p>
          <a:pPr rtl="1"/>
          <a:r>
            <a:rPr lang="fa-IR" sz="1400" dirty="0">
              <a:cs typeface="B Titr" panose="00000700000000000000" pitchFamily="2" charset="-78"/>
            </a:rPr>
            <a:t>امکانات تفریح و ورزش</a:t>
          </a:r>
        </a:p>
      </dgm:t>
    </dgm:pt>
    <dgm:pt modelId="{A6ABBD81-46DA-4697-9BF4-8B62E06C9BCB}" type="parTrans" cxnId="{18B45444-A384-47ED-912D-DF56B1E0A419}">
      <dgm:prSet/>
      <dgm:spPr/>
      <dgm:t>
        <a:bodyPr/>
        <a:lstStyle/>
        <a:p>
          <a:pPr rtl="1"/>
          <a:endParaRPr lang="fa-IR">
            <a:cs typeface="B Titr" panose="00000700000000000000" pitchFamily="2" charset="-78"/>
          </a:endParaRPr>
        </a:p>
      </dgm:t>
    </dgm:pt>
    <dgm:pt modelId="{55E22954-E477-4D88-8F32-5867F8930B3D}" type="sibTrans" cxnId="{18B45444-A384-47ED-912D-DF56B1E0A419}">
      <dgm:prSet/>
      <dgm:spPr/>
      <dgm:t>
        <a:bodyPr/>
        <a:lstStyle/>
        <a:p>
          <a:pPr rtl="1"/>
          <a:endParaRPr lang="fa-IR">
            <a:cs typeface="B Titr" panose="00000700000000000000" pitchFamily="2" charset="-78"/>
          </a:endParaRPr>
        </a:p>
      </dgm:t>
    </dgm:pt>
    <dgm:pt modelId="{433268E6-99EC-4A4B-A1F5-4D054C039266}">
      <dgm:prSet phldrT="[Text]" custT="1"/>
      <dgm:spPr/>
      <dgm:t>
        <a:bodyPr/>
        <a:lstStyle/>
        <a:p>
          <a:pPr rtl="1"/>
          <a:r>
            <a:rPr lang="fa-IR" sz="1400" dirty="0">
              <a:cs typeface="B Titr" panose="00000700000000000000" pitchFamily="2" charset="-78"/>
            </a:rPr>
            <a:t>فرصتهای آموزشی و ادامه تحصیل</a:t>
          </a:r>
        </a:p>
      </dgm:t>
    </dgm:pt>
    <dgm:pt modelId="{D400C4A6-FE01-4E3A-A07C-5410DE2DC37F}" type="parTrans" cxnId="{EC11F6DE-02F4-4A0F-A8BD-FE2C6F446DD4}">
      <dgm:prSet/>
      <dgm:spPr/>
      <dgm:t>
        <a:bodyPr/>
        <a:lstStyle/>
        <a:p>
          <a:pPr rtl="1"/>
          <a:endParaRPr lang="fa-IR">
            <a:cs typeface="B Titr" panose="00000700000000000000" pitchFamily="2" charset="-78"/>
          </a:endParaRPr>
        </a:p>
      </dgm:t>
    </dgm:pt>
    <dgm:pt modelId="{95CAAAA7-614C-4501-B983-6DE63C6222E1}" type="sibTrans" cxnId="{EC11F6DE-02F4-4A0F-A8BD-FE2C6F446DD4}">
      <dgm:prSet/>
      <dgm:spPr/>
      <dgm:t>
        <a:bodyPr/>
        <a:lstStyle/>
        <a:p>
          <a:pPr rtl="1"/>
          <a:endParaRPr lang="fa-IR">
            <a:cs typeface="B Titr" panose="00000700000000000000" pitchFamily="2" charset="-78"/>
          </a:endParaRPr>
        </a:p>
      </dgm:t>
    </dgm:pt>
    <dgm:pt modelId="{8D1355CE-98FB-40EA-9036-5416439D66B4}">
      <dgm:prSet phldrT="[Text]" custT="1"/>
      <dgm:spPr/>
      <dgm:t>
        <a:bodyPr/>
        <a:lstStyle/>
        <a:p>
          <a:pPr rtl="1"/>
          <a:r>
            <a:rPr lang="fa-IR" sz="1400" dirty="0">
              <a:cs typeface="B Titr" panose="00000700000000000000" pitchFamily="2" charset="-78"/>
            </a:rPr>
            <a:t>مرخصی و تعطیلات</a:t>
          </a:r>
        </a:p>
      </dgm:t>
    </dgm:pt>
    <dgm:pt modelId="{30353317-3DAD-47F4-AC56-054622F79E12}" type="parTrans" cxnId="{EE78FEC2-7556-4E05-B52E-94FAE87F755C}">
      <dgm:prSet/>
      <dgm:spPr/>
      <dgm:t>
        <a:bodyPr/>
        <a:lstStyle/>
        <a:p>
          <a:pPr rtl="1"/>
          <a:endParaRPr lang="fa-IR">
            <a:cs typeface="B Titr" panose="00000700000000000000" pitchFamily="2" charset="-78"/>
          </a:endParaRPr>
        </a:p>
      </dgm:t>
    </dgm:pt>
    <dgm:pt modelId="{FEF2E1AD-CB36-4BAE-A789-8EEC2219E86D}" type="sibTrans" cxnId="{EE78FEC2-7556-4E05-B52E-94FAE87F755C}">
      <dgm:prSet/>
      <dgm:spPr/>
      <dgm:t>
        <a:bodyPr/>
        <a:lstStyle/>
        <a:p>
          <a:pPr rtl="1"/>
          <a:endParaRPr lang="fa-IR">
            <a:cs typeface="B Titr" panose="00000700000000000000" pitchFamily="2" charset="-78"/>
          </a:endParaRPr>
        </a:p>
      </dgm:t>
    </dgm:pt>
    <dgm:pt modelId="{316C3865-625E-463C-96EE-44F02B241F98}">
      <dgm:prSet phldrT="[Text]" custT="1"/>
      <dgm:spPr/>
      <dgm:t>
        <a:bodyPr/>
        <a:lstStyle/>
        <a:p>
          <a:pPr rtl="1"/>
          <a:r>
            <a:rPr lang="fa-IR" sz="1400" dirty="0">
              <a:cs typeface="B Titr" panose="00000700000000000000" pitchFamily="2" charset="-78"/>
            </a:rPr>
            <a:t>حمایت های خانوادگی</a:t>
          </a:r>
        </a:p>
      </dgm:t>
    </dgm:pt>
    <dgm:pt modelId="{C43E262A-DE05-4A82-A529-5F9BCBF98D4B}" type="parTrans" cxnId="{63314569-D8C1-4B88-9928-5C27B14A930E}">
      <dgm:prSet/>
      <dgm:spPr/>
      <dgm:t>
        <a:bodyPr/>
        <a:lstStyle/>
        <a:p>
          <a:pPr rtl="1"/>
          <a:endParaRPr lang="fa-IR">
            <a:cs typeface="B Titr" panose="00000700000000000000" pitchFamily="2" charset="-78"/>
          </a:endParaRPr>
        </a:p>
      </dgm:t>
    </dgm:pt>
    <dgm:pt modelId="{9AAC0173-3FCF-429B-865C-C7C4C18DC7F1}" type="sibTrans" cxnId="{63314569-D8C1-4B88-9928-5C27B14A930E}">
      <dgm:prSet/>
      <dgm:spPr/>
      <dgm:t>
        <a:bodyPr/>
        <a:lstStyle/>
        <a:p>
          <a:pPr rtl="1"/>
          <a:endParaRPr lang="fa-IR">
            <a:cs typeface="B Titr" panose="00000700000000000000" pitchFamily="2" charset="-78"/>
          </a:endParaRPr>
        </a:p>
      </dgm:t>
    </dgm:pt>
    <dgm:pt modelId="{CB78C34E-1A0C-416B-9ED9-A8E2114A2F98}">
      <dgm:prSet phldrT="[Text]" custT="1"/>
      <dgm:spPr/>
      <dgm:t>
        <a:bodyPr/>
        <a:lstStyle/>
        <a:p>
          <a:pPr rtl="1"/>
          <a:r>
            <a:rPr lang="fa-IR" sz="1400" dirty="0">
              <a:cs typeface="B Titr" panose="00000700000000000000" pitchFamily="2" charset="-78"/>
            </a:rPr>
            <a:t>انتخابی بودن مزایا</a:t>
          </a:r>
        </a:p>
      </dgm:t>
    </dgm:pt>
    <dgm:pt modelId="{33F03A61-4B4A-404E-B7A5-9D81AEED8B52}" type="parTrans" cxnId="{56700BBD-47A6-44B9-9248-D75DBE767694}">
      <dgm:prSet/>
      <dgm:spPr/>
      <dgm:t>
        <a:bodyPr/>
        <a:lstStyle/>
        <a:p>
          <a:pPr rtl="1"/>
          <a:endParaRPr lang="fa-IR">
            <a:cs typeface="B Titr" panose="00000700000000000000" pitchFamily="2" charset="-78"/>
          </a:endParaRPr>
        </a:p>
      </dgm:t>
    </dgm:pt>
    <dgm:pt modelId="{240565F8-DC96-42E0-82A5-B0DB99B0EE3A}" type="sibTrans" cxnId="{56700BBD-47A6-44B9-9248-D75DBE767694}">
      <dgm:prSet/>
      <dgm:spPr/>
      <dgm:t>
        <a:bodyPr/>
        <a:lstStyle/>
        <a:p>
          <a:pPr rtl="1"/>
          <a:endParaRPr lang="fa-IR">
            <a:cs typeface="B Titr" panose="00000700000000000000" pitchFamily="2" charset="-78"/>
          </a:endParaRPr>
        </a:p>
      </dgm:t>
    </dgm:pt>
    <dgm:pt modelId="{771DF0A0-0326-4E9C-BE67-56BDEC5ECEB0}">
      <dgm:prSet phldrT="[Text]"/>
      <dgm:spPr/>
      <dgm:t>
        <a:bodyPr/>
        <a:lstStyle/>
        <a:p>
          <a:pPr rtl="1"/>
          <a:r>
            <a:rPr lang="fa-IR" dirty="0">
              <a:cs typeface="B Titr" panose="00000700000000000000" pitchFamily="2" charset="-78"/>
            </a:rPr>
            <a:t>قدردانی</a:t>
          </a:r>
        </a:p>
      </dgm:t>
    </dgm:pt>
    <dgm:pt modelId="{2EB7C68C-430F-43CF-8818-D5BB8388F4F8}" type="parTrans" cxnId="{DCE15604-227D-4572-85DE-9C4A36A73A1B}">
      <dgm:prSet/>
      <dgm:spPr/>
      <dgm:t>
        <a:bodyPr/>
        <a:lstStyle/>
        <a:p>
          <a:pPr rtl="1"/>
          <a:endParaRPr lang="fa-IR"/>
        </a:p>
      </dgm:t>
    </dgm:pt>
    <dgm:pt modelId="{E700855B-0DD5-4E00-8D2E-ADDF7C95731B}" type="sibTrans" cxnId="{DCE15604-227D-4572-85DE-9C4A36A73A1B}">
      <dgm:prSet/>
      <dgm:spPr/>
      <dgm:t>
        <a:bodyPr/>
        <a:lstStyle/>
        <a:p>
          <a:pPr rtl="1"/>
          <a:endParaRPr lang="fa-IR"/>
        </a:p>
      </dgm:t>
    </dgm:pt>
    <dgm:pt modelId="{C6B164C3-3E86-4290-89AA-916BADB6FD4A}" type="pres">
      <dgm:prSet presAssocID="{A151F03D-33AD-4779-9102-23D859B219E8}" presName="Name0" presStyleCnt="0">
        <dgm:presLayoutVars>
          <dgm:dir val="rev"/>
          <dgm:animLvl val="lvl"/>
          <dgm:resizeHandles val="exact"/>
        </dgm:presLayoutVars>
      </dgm:prSet>
      <dgm:spPr/>
    </dgm:pt>
    <dgm:pt modelId="{5797CDFB-57B2-4846-B4EB-12565791B615}" type="pres">
      <dgm:prSet presAssocID="{97754A9C-0BAC-45CB-B96D-714D6AE19E0D}" presName="composite" presStyleCnt="0"/>
      <dgm:spPr/>
    </dgm:pt>
    <dgm:pt modelId="{FCA9FE56-902E-4A0A-9BE6-D0136F8B3B57}" type="pres">
      <dgm:prSet presAssocID="{97754A9C-0BAC-45CB-B96D-714D6AE19E0D}" presName="parTx" presStyleLbl="alignNode1" presStyleIdx="0" presStyleCnt="4">
        <dgm:presLayoutVars>
          <dgm:chMax val="0"/>
          <dgm:chPref val="0"/>
          <dgm:bulletEnabled val="1"/>
        </dgm:presLayoutVars>
      </dgm:prSet>
      <dgm:spPr/>
    </dgm:pt>
    <dgm:pt modelId="{93AAF777-45D8-4C04-B627-6610BC0CE65C}" type="pres">
      <dgm:prSet presAssocID="{97754A9C-0BAC-45CB-B96D-714D6AE19E0D}" presName="desTx" presStyleLbl="alignAccFollowNode1" presStyleIdx="0" presStyleCnt="4">
        <dgm:presLayoutVars>
          <dgm:bulletEnabled val="1"/>
        </dgm:presLayoutVars>
      </dgm:prSet>
      <dgm:spPr/>
    </dgm:pt>
    <dgm:pt modelId="{C49A5C29-B160-4284-A1EB-0DE1D43126AE}" type="pres">
      <dgm:prSet presAssocID="{262CE84C-F5CB-449D-8186-6DB1CEBFF94A}" presName="space" presStyleCnt="0"/>
      <dgm:spPr/>
    </dgm:pt>
    <dgm:pt modelId="{8BA910C5-1AED-42EE-98EF-7425B7A07831}" type="pres">
      <dgm:prSet presAssocID="{F9BDF58B-33C2-45D9-8FA6-3F8741141DB5}" presName="composite" presStyleCnt="0"/>
      <dgm:spPr/>
    </dgm:pt>
    <dgm:pt modelId="{2F2EC0E4-3E19-4BB6-9B2A-F53FA96FA498}" type="pres">
      <dgm:prSet presAssocID="{F9BDF58B-33C2-45D9-8FA6-3F8741141DB5}" presName="parTx" presStyleLbl="alignNode1" presStyleIdx="1" presStyleCnt="4">
        <dgm:presLayoutVars>
          <dgm:chMax val="0"/>
          <dgm:chPref val="0"/>
          <dgm:bulletEnabled val="1"/>
        </dgm:presLayoutVars>
      </dgm:prSet>
      <dgm:spPr/>
    </dgm:pt>
    <dgm:pt modelId="{DAEBDE73-5E44-4DCB-84B9-8BC389044AA6}" type="pres">
      <dgm:prSet presAssocID="{F9BDF58B-33C2-45D9-8FA6-3F8741141DB5}" presName="desTx" presStyleLbl="alignAccFollowNode1" presStyleIdx="1" presStyleCnt="4">
        <dgm:presLayoutVars>
          <dgm:bulletEnabled val="1"/>
        </dgm:presLayoutVars>
      </dgm:prSet>
      <dgm:spPr/>
    </dgm:pt>
    <dgm:pt modelId="{91F79EB3-08A3-447E-86F9-F313A357D514}" type="pres">
      <dgm:prSet presAssocID="{48C84E71-505C-433F-938A-9331486099E9}" presName="space" presStyleCnt="0"/>
      <dgm:spPr/>
    </dgm:pt>
    <dgm:pt modelId="{16E809EE-2FD8-438D-9CAC-5450709D88D3}" type="pres">
      <dgm:prSet presAssocID="{B5545FAF-FE75-489A-978A-EC3368DCD9AA}" presName="composite" presStyleCnt="0"/>
      <dgm:spPr/>
    </dgm:pt>
    <dgm:pt modelId="{DAE831CF-88B3-4148-8D39-7845311D041E}" type="pres">
      <dgm:prSet presAssocID="{B5545FAF-FE75-489A-978A-EC3368DCD9AA}" presName="parTx" presStyleLbl="alignNode1" presStyleIdx="2" presStyleCnt="4">
        <dgm:presLayoutVars>
          <dgm:chMax val="0"/>
          <dgm:chPref val="0"/>
          <dgm:bulletEnabled val="1"/>
        </dgm:presLayoutVars>
      </dgm:prSet>
      <dgm:spPr/>
    </dgm:pt>
    <dgm:pt modelId="{5172EC95-AB6B-4272-BC9A-4C94B7A41F4C}" type="pres">
      <dgm:prSet presAssocID="{B5545FAF-FE75-489A-978A-EC3368DCD9AA}" presName="desTx" presStyleLbl="alignAccFollowNode1" presStyleIdx="2" presStyleCnt="4">
        <dgm:presLayoutVars>
          <dgm:bulletEnabled val="1"/>
        </dgm:presLayoutVars>
      </dgm:prSet>
      <dgm:spPr/>
    </dgm:pt>
    <dgm:pt modelId="{D5255E4B-7C86-47DD-B308-93AEF3592ADB}" type="pres">
      <dgm:prSet presAssocID="{555FDFF8-C594-4B70-8B72-D2AC5B89E836}" presName="space" presStyleCnt="0"/>
      <dgm:spPr/>
    </dgm:pt>
    <dgm:pt modelId="{BDF90ED5-4D53-493A-857F-8DFB944B764D}" type="pres">
      <dgm:prSet presAssocID="{C7B72118-B967-470B-A619-AB67D42EED1F}" presName="composite" presStyleCnt="0"/>
      <dgm:spPr/>
    </dgm:pt>
    <dgm:pt modelId="{250992D0-9080-425F-9837-D44339B05379}" type="pres">
      <dgm:prSet presAssocID="{C7B72118-B967-470B-A619-AB67D42EED1F}" presName="parTx" presStyleLbl="alignNode1" presStyleIdx="3" presStyleCnt="4">
        <dgm:presLayoutVars>
          <dgm:chMax val="0"/>
          <dgm:chPref val="0"/>
          <dgm:bulletEnabled val="1"/>
        </dgm:presLayoutVars>
      </dgm:prSet>
      <dgm:spPr/>
    </dgm:pt>
    <dgm:pt modelId="{CEAD6A94-0D0C-4D5F-AE17-EF00F4724E24}" type="pres">
      <dgm:prSet presAssocID="{C7B72118-B967-470B-A619-AB67D42EED1F}" presName="desTx" presStyleLbl="alignAccFollowNode1" presStyleIdx="3" presStyleCnt="4">
        <dgm:presLayoutVars>
          <dgm:bulletEnabled val="1"/>
        </dgm:presLayoutVars>
      </dgm:prSet>
      <dgm:spPr/>
    </dgm:pt>
  </dgm:ptLst>
  <dgm:cxnLst>
    <dgm:cxn modelId="{DCE15604-227D-4572-85DE-9C4A36A73A1B}" srcId="{B5545FAF-FE75-489A-978A-EC3368DCD9AA}" destId="{771DF0A0-0326-4E9C-BE67-56BDEC5ECEB0}" srcOrd="11" destOrd="0" parTransId="{2EB7C68C-430F-43CF-8818-D5BB8388F4F8}" sibTransId="{E700855B-0DD5-4E00-8D2E-ADDF7C95731B}"/>
    <dgm:cxn modelId="{6C206B06-E065-4487-9E9C-9AE4113B4CC8}" srcId="{B5545FAF-FE75-489A-978A-EC3368DCD9AA}" destId="{17B1D83B-72DA-4EF2-8052-149DB8327A16}" srcOrd="10" destOrd="0" parTransId="{62115324-05E1-4C2F-8F90-B9426CD0622B}" sibTransId="{AD5DFBD4-258D-4FF5-9B66-90F4D20BF961}"/>
    <dgm:cxn modelId="{963B4014-862E-4950-841D-D1A508692018}" type="presOf" srcId="{4A9E3279-B972-42F2-BC65-03C1EEDE51F3}" destId="{93AAF777-45D8-4C04-B627-6610BC0CE65C}" srcOrd="0" destOrd="0" presId="urn:microsoft.com/office/officeart/2005/8/layout/hList1"/>
    <dgm:cxn modelId="{61DF4C15-C218-493D-9701-5458DD9F7EC7}" type="presOf" srcId="{771DF0A0-0326-4E9C-BE67-56BDEC5ECEB0}" destId="{5172EC95-AB6B-4272-BC9A-4C94B7A41F4C}" srcOrd="0" destOrd="11" presId="urn:microsoft.com/office/officeart/2005/8/layout/hList1"/>
    <dgm:cxn modelId="{C6298A17-2FCC-478F-9DC9-59979E965D67}" type="presOf" srcId="{1593D7C5-8C7F-4260-AD41-39D0A0BD39EA}" destId="{CEAD6A94-0D0C-4D5F-AE17-EF00F4724E24}" srcOrd="0" destOrd="0" presId="urn:microsoft.com/office/officeart/2005/8/layout/hList1"/>
    <dgm:cxn modelId="{B9E09217-06C7-4103-A78F-04E4C959411F}" srcId="{B5545FAF-FE75-489A-978A-EC3368DCD9AA}" destId="{D3676D02-C3BA-42FE-80FD-929BEEEBA092}" srcOrd="1" destOrd="0" parTransId="{039AD4E9-386D-49D4-9F0D-1F0143031C96}" sibTransId="{340BE51C-A85B-4852-9DCD-FF7D6BB2AAD7}"/>
    <dgm:cxn modelId="{19532A1C-2A59-4540-8625-FB64BDE0E149}" type="presOf" srcId="{56250235-C2F7-4A77-87C7-2147943FAC1D}" destId="{5172EC95-AB6B-4272-BC9A-4C94B7A41F4C}" srcOrd="0" destOrd="4" presId="urn:microsoft.com/office/officeart/2005/8/layout/hList1"/>
    <dgm:cxn modelId="{4A5DBC26-E835-47C9-B9F6-92DA44AFC8C3}" type="presOf" srcId="{5444764F-D7D4-44E5-B0D6-BF1117E0185F}" destId="{5172EC95-AB6B-4272-BC9A-4C94B7A41F4C}" srcOrd="0" destOrd="7" presId="urn:microsoft.com/office/officeart/2005/8/layout/hList1"/>
    <dgm:cxn modelId="{BBA32B27-5B89-41BA-BD37-EFED7EF9DFEA}" srcId="{B5545FAF-FE75-489A-978A-EC3368DCD9AA}" destId="{6C825891-8A92-4CE7-B258-54D2B0B1D0A1}" srcOrd="2" destOrd="0" parTransId="{E9F7E05C-8904-4DA3-98FF-101A62304E13}" sibTransId="{BC30D2E9-D032-4493-9CC2-DDBF177E0B15}"/>
    <dgm:cxn modelId="{8BB76E30-5E7B-4A64-BD81-E54D50124FE9}" type="presOf" srcId="{B1283FD5-B76D-45FE-A9CD-3BDAFA828138}" destId="{5172EC95-AB6B-4272-BC9A-4C94B7A41F4C}" srcOrd="0" destOrd="0" presId="urn:microsoft.com/office/officeart/2005/8/layout/hList1"/>
    <dgm:cxn modelId="{E71D6B31-B099-4EAF-9FE5-32F6A35C1425}" type="presOf" srcId="{FB94A166-5AD5-4F6F-B6EC-084F0412166D}" destId="{93AAF777-45D8-4C04-B627-6610BC0CE65C}" srcOrd="0" destOrd="2" presId="urn:microsoft.com/office/officeart/2005/8/layout/hList1"/>
    <dgm:cxn modelId="{D90F7F37-1C9A-4638-8D79-94CB6BFE1B01}" srcId="{C7B72118-B967-470B-A619-AB67D42EED1F}" destId="{94B69689-CAA8-4A64-8DC7-6B51295AF4A2}" srcOrd="5" destOrd="0" parTransId="{35E9EDDB-B054-4C65-BD8C-B9C0AA978FDF}" sibTransId="{130A2181-84B5-4F4A-9C58-BDBA15A8DD95}"/>
    <dgm:cxn modelId="{892B6638-1CC2-46E5-9811-E582E3CE48C1}" srcId="{97754A9C-0BAC-45CB-B96D-714D6AE19E0D}" destId="{535FE00A-814E-4C9E-B278-62502790C1B9}" srcOrd="1" destOrd="0" parTransId="{4BA11119-521A-40DF-B02E-190AEB892A8E}" sibTransId="{B3968170-AE07-4756-B715-CF926C48B78C}"/>
    <dgm:cxn modelId="{453B7639-25F2-414E-9B9C-3506DC5508B4}" type="presOf" srcId="{17B1D83B-72DA-4EF2-8052-149DB8327A16}" destId="{5172EC95-AB6B-4272-BC9A-4C94B7A41F4C}" srcOrd="0" destOrd="10" presId="urn:microsoft.com/office/officeart/2005/8/layout/hList1"/>
    <dgm:cxn modelId="{61B9D03C-D417-4E93-B8B7-1F0CAB7CEF93}" type="presOf" srcId="{10E3405E-643B-4572-AAF6-EAABDF35DD5F}" destId="{DAEBDE73-5E44-4DCB-84B9-8BC389044AA6}" srcOrd="0" destOrd="1" presId="urn:microsoft.com/office/officeart/2005/8/layout/hList1"/>
    <dgm:cxn modelId="{04F12F3F-2008-49C5-8D2C-3A1261E2B59E}" srcId="{B5545FAF-FE75-489A-978A-EC3368DCD9AA}" destId="{8F077649-FDE1-4DA0-91EA-2C7064A42FA8}" srcOrd="5" destOrd="0" parTransId="{C2C85DBA-88A5-4C3E-B75E-EAB3BD00568A}" sibTransId="{58D3D996-5C78-4ED5-9F92-D9FBBDD0208F}"/>
    <dgm:cxn modelId="{FE73B75E-8665-4FB2-B221-18989D2BC478}" type="presOf" srcId="{8D1355CE-98FB-40EA-9036-5416439D66B4}" destId="{DAEBDE73-5E44-4DCB-84B9-8BC389044AA6}" srcOrd="0" destOrd="4" presId="urn:microsoft.com/office/officeart/2005/8/layout/hList1"/>
    <dgm:cxn modelId="{65D5F561-726D-45AF-9A28-8323188321D7}" srcId="{B5545FAF-FE75-489A-978A-EC3368DCD9AA}" destId="{B1283FD5-B76D-45FE-A9CD-3BDAFA828138}" srcOrd="0" destOrd="0" parTransId="{D0C3493E-57C5-4341-8E1D-4B4C754D0CA5}" sibTransId="{2D1F205D-56C6-4D91-A421-4BDD29893197}"/>
    <dgm:cxn modelId="{18B45444-A384-47ED-912D-DF56B1E0A419}" srcId="{F9BDF58B-33C2-45D9-8FA6-3F8741141DB5}" destId="{4B15CF67-4D79-4544-8BA6-0ADBDA1A9C1B}" srcOrd="2" destOrd="0" parTransId="{A6ABBD81-46DA-4697-9BF4-8B62E06C9BCB}" sibTransId="{55E22954-E477-4D88-8F32-5867F8930B3D}"/>
    <dgm:cxn modelId="{63314569-D8C1-4B88-9928-5C27B14A930E}" srcId="{F9BDF58B-33C2-45D9-8FA6-3F8741141DB5}" destId="{316C3865-625E-463C-96EE-44F02B241F98}" srcOrd="5" destOrd="0" parTransId="{C43E262A-DE05-4A82-A529-5F9BCBF98D4B}" sibTransId="{9AAC0173-3FCF-429B-865C-C7C4C18DC7F1}"/>
    <dgm:cxn modelId="{84A4534B-9640-4B05-B157-1427C8108E1F}" srcId="{B5545FAF-FE75-489A-978A-EC3368DCD9AA}" destId="{5444764F-D7D4-44E5-B0D6-BF1117E0185F}" srcOrd="7" destOrd="0" parTransId="{E4846699-FE51-4766-AA51-DD4A2E0C43F9}" sibTransId="{B6F7F5E7-ADD3-4CB8-9866-68606591CB41}"/>
    <dgm:cxn modelId="{79B5A66C-AD74-48D4-B0BD-385C1A5D8F4C}" type="presOf" srcId="{61D0FC7A-FFAD-495B-95B0-067ECE52F0A8}" destId="{5172EC95-AB6B-4272-BC9A-4C94B7A41F4C}" srcOrd="0" destOrd="8" presId="urn:microsoft.com/office/officeart/2005/8/layout/hList1"/>
    <dgm:cxn modelId="{D75A154D-8268-4B31-AF26-54647632FFA5}" srcId="{F9BDF58B-33C2-45D9-8FA6-3F8741141DB5}" destId="{10E3405E-643B-4572-AAF6-EAABDF35DD5F}" srcOrd="1" destOrd="0" parTransId="{43F90519-44EE-4353-A5B7-510AE33F487E}" sibTransId="{DA960BDA-A683-4EE6-A72F-AA1B6181D38A}"/>
    <dgm:cxn modelId="{4989F76D-E1C8-4A47-95AB-2CD39253977F}" type="presOf" srcId="{188C4388-8F32-4BA0-9443-08827D70C858}" destId="{CEAD6A94-0D0C-4D5F-AE17-EF00F4724E24}" srcOrd="0" destOrd="2" presId="urn:microsoft.com/office/officeart/2005/8/layout/hList1"/>
    <dgm:cxn modelId="{4CF98D50-E64E-46FD-8D66-160630F88BC7}" srcId="{C7B72118-B967-470B-A619-AB67D42EED1F}" destId="{188C4388-8F32-4BA0-9443-08827D70C858}" srcOrd="2" destOrd="0" parTransId="{463EC675-B883-4404-9C98-CC13BF0A8113}" sibTransId="{0B1E8535-2B40-4C35-A93E-3172A471FC7D}"/>
    <dgm:cxn modelId="{2BFDB971-E26E-4811-9A67-03DCF56B186F}" type="presOf" srcId="{8F077649-FDE1-4DA0-91EA-2C7064A42FA8}" destId="{5172EC95-AB6B-4272-BC9A-4C94B7A41F4C}" srcOrd="0" destOrd="5" presId="urn:microsoft.com/office/officeart/2005/8/layout/hList1"/>
    <dgm:cxn modelId="{DF9F2D53-3091-4BEC-9EBB-D6D5A50EB8CC}" srcId="{C7B72118-B967-470B-A619-AB67D42EED1F}" destId="{A5BC9B53-7CF5-4BD6-B9AF-13DF8370E2FB}" srcOrd="6" destOrd="0" parTransId="{4CB06D45-8245-4766-BAEE-50F4AFDD99E1}" sibTransId="{DB8162C9-7631-4DA4-953C-2BEC02E9BED6}"/>
    <dgm:cxn modelId="{CA8B9A74-34A9-4006-A6D8-6DB27961854E}" type="presOf" srcId="{F9BDF58B-33C2-45D9-8FA6-3F8741141DB5}" destId="{2F2EC0E4-3E19-4BB6-9B2A-F53FA96FA498}" srcOrd="0" destOrd="0" presId="urn:microsoft.com/office/officeart/2005/8/layout/hList1"/>
    <dgm:cxn modelId="{79ACFC56-D46B-44D5-B102-EF45AA03E22F}" srcId="{B5545FAF-FE75-489A-978A-EC3368DCD9AA}" destId="{56250235-C2F7-4A77-87C7-2147943FAC1D}" srcOrd="4" destOrd="0" parTransId="{8111ED73-FB86-40AA-95B9-BCCB0959902B}" sibTransId="{C694FCA8-F6C5-48A1-9222-0F1D5D3D4E1D}"/>
    <dgm:cxn modelId="{F8D88F77-707E-4A2B-9058-B4EC7FEF6D09}" srcId="{A151F03D-33AD-4779-9102-23D859B219E8}" destId="{C7B72118-B967-470B-A619-AB67D42EED1F}" srcOrd="3" destOrd="0" parTransId="{4C05B588-0C2A-4821-976A-9CC4D5738207}" sibTransId="{8FC22318-AB73-4F43-8A47-E6876C29B62C}"/>
    <dgm:cxn modelId="{A22DFB77-0390-477B-BFF8-DCFAF69B3A9B}" srcId="{A151F03D-33AD-4779-9102-23D859B219E8}" destId="{F9BDF58B-33C2-45D9-8FA6-3F8741141DB5}" srcOrd="1" destOrd="0" parTransId="{61A75559-3E5F-4BF7-8C5B-DD9883D4F1DA}" sibTransId="{48C84E71-505C-433F-938A-9331486099E9}"/>
    <dgm:cxn modelId="{AF5C0E59-D5B8-44F2-AA56-80F1620FC1DC}" type="presOf" srcId="{99590B65-725E-48D8-B7F2-A46AA4457619}" destId="{5172EC95-AB6B-4272-BC9A-4C94B7A41F4C}" srcOrd="0" destOrd="6" presId="urn:microsoft.com/office/officeart/2005/8/layout/hList1"/>
    <dgm:cxn modelId="{3CDCAB7D-D2F3-415C-9161-409B313FF0EC}" type="presOf" srcId="{3EE5907E-B1B0-4B43-A62A-E4D7C59C5548}" destId="{CEAD6A94-0D0C-4D5F-AE17-EF00F4724E24}" srcOrd="0" destOrd="4" presId="urn:microsoft.com/office/officeart/2005/8/layout/hList1"/>
    <dgm:cxn modelId="{BD459383-968A-4039-A851-04DD91D23845}" type="presOf" srcId="{2EA29029-E783-48D3-AABA-B695408C4D36}" destId="{5172EC95-AB6B-4272-BC9A-4C94B7A41F4C}" srcOrd="0" destOrd="9" presId="urn:microsoft.com/office/officeart/2005/8/layout/hList1"/>
    <dgm:cxn modelId="{FE786C88-A6B6-466F-A561-BBFF7F3EAFDF}" srcId="{B5545FAF-FE75-489A-978A-EC3368DCD9AA}" destId="{A73BBECD-BD1A-4F10-861C-2BCAD99D261C}" srcOrd="3" destOrd="0" parTransId="{531BB478-AC96-4B6F-B138-F14BD69D5E82}" sibTransId="{F0D7BDB0-B734-42C5-AEA2-185C050CF344}"/>
    <dgm:cxn modelId="{75A1688A-3F93-46C9-BF04-51960E003D58}" type="presOf" srcId="{316C3865-625E-463C-96EE-44F02B241F98}" destId="{DAEBDE73-5E44-4DCB-84B9-8BC389044AA6}" srcOrd="0" destOrd="5" presId="urn:microsoft.com/office/officeart/2005/8/layout/hList1"/>
    <dgm:cxn modelId="{4140258B-62F7-474B-82EA-66B5C291093D}" srcId="{97754A9C-0BAC-45CB-B96D-714D6AE19E0D}" destId="{4A9E3279-B972-42F2-BC65-03C1EEDE51F3}" srcOrd="0" destOrd="0" parTransId="{DCD9D4A0-910D-48E7-B52A-65C9EBF2DFDC}" sibTransId="{5D64E0B7-F15B-4BAE-AC18-461EF357FE50}"/>
    <dgm:cxn modelId="{FC37B88E-99DD-4C33-A70D-F7990F74E8EC}" type="presOf" srcId="{B5545FAF-FE75-489A-978A-EC3368DCD9AA}" destId="{DAE831CF-88B3-4148-8D39-7845311D041E}" srcOrd="0" destOrd="0" presId="urn:microsoft.com/office/officeart/2005/8/layout/hList1"/>
    <dgm:cxn modelId="{54090F98-FF05-4572-B8C0-958BCB185473}" srcId="{B5545FAF-FE75-489A-978A-EC3368DCD9AA}" destId="{61D0FC7A-FFAD-495B-95B0-067ECE52F0A8}" srcOrd="8" destOrd="0" parTransId="{C51588CE-5B52-41E9-B82E-65B52FAF0B07}" sibTransId="{FAA9FD57-B011-4DFC-B734-EE5F5F02A882}"/>
    <dgm:cxn modelId="{F854DB98-BDB7-4200-9588-D8C921C73CE1}" type="presOf" srcId="{94B69689-CAA8-4A64-8DC7-6B51295AF4A2}" destId="{CEAD6A94-0D0C-4D5F-AE17-EF00F4724E24}" srcOrd="0" destOrd="5" presId="urn:microsoft.com/office/officeart/2005/8/layout/hList1"/>
    <dgm:cxn modelId="{9FA7EC98-4F78-4FA2-8E6E-9AD95AB86FB1}" type="presOf" srcId="{433268E6-99EC-4A4B-A1F5-4D054C039266}" destId="{DAEBDE73-5E44-4DCB-84B9-8BC389044AA6}" srcOrd="0" destOrd="3" presId="urn:microsoft.com/office/officeart/2005/8/layout/hList1"/>
    <dgm:cxn modelId="{FF7C329C-AF93-4FC9-9E68-69EFDE7C828F}" type="presOf" srcId="{CB78C34E-1A0C-416B-9ED9-A8E2114A2F98}" destId="{DAEBDE73-5E44-4DCB-84B9-8BC389044AA6}" srcOrd="0" destOrd="6" presId="urn:microsoft.com/office/officeart/2005/8/layout/hList1"/>
    <dgm:cxn modelId="{848D5A9C-41D0-4EA6-AA04-4D8D758DABD0}" type="presOf" srcId="{6C825891-8A92-4CE7-B258-54D2B0B1D0A1}" destId="{5172EC95-AB6B-4272-BC9A-4C94B7A41F4C}" srcOrd="0" destOrd="2" presId="urn:microsoft.com/office/officeart/2005/8/layout/hList1"/>
    <dgm:cxn modelId="{4D32159F-D517-40AF-9FAC-15A13AE88E11}" type="presOf" srcId="{535FE00A-814E-4C9E-B278-62502790C1B9}" destId="{93AAF777-45D8-4C04-B627-6610BC0CE65C}" srcOrd="0" destOrd="1" presId="urn:microsoft.com/office/officeart/2005/8/layout/hList1"/>
    <dgm:cxn modelId="{C1285DA6-E958-45E6-A03E-249A15BC182C}" srcId="{A151F03D-33AD-4779-9102-23D859B219E8}" destId="{97754A9C-0BAC-45CB-B96D-714D6AE19E0D}" srcOrd="0" destOrd="0" parTransId="{F86DC7B8-6D20-4580-AE52-7526226736C1}" sibTransId="{262CE84C-F5CB-449D-8186-6DB1CEBFF94A}"/>
    <dgm:cxn modelId="{A21595AA-7204-4083-BD07-8941B11A20B2}" srcId="{B5545FAF-FE75-489A-978A-EC3368DCD9AA}" destId="{99590B65-725E-48D8-B7F2-A46AA4457619}" srcOrd="6" destOrd="0" parTransId="{B41D5E79-3999-4145-8E5F-7A138FE559C8}" sibTransId="{C6A4E4EE-E5AD-4BCF-8401-13C7729A0464}"/>
    <dgm:cxn modelId="{1B563FAD-7E8C-4D84-9D25-E9953EF1B1D0}" type="presOf" srcId="{97754A9C-0BAC-45CB-B96D-714D6AE19E0D}" destId="{FCA9FE56-902E-4A0A-9BE6-D0136F8B3B57}" srcOrd="0" destOrd="0" presId="urn:microsoft.com/office/officeart/2005/8/layout/hList1"/>
    <dgm:cxn modelId="{0F5133B3-3D52-4684-939F-4F314A88BD8A}" type="presOf" srcId="{8ECFB8E6-298C-44BB-9FF1-B3AACAB97044}" destId="{CEAD6A94-0D0C-4D5F-AE17-EF00F4724E24}" srcOrd="0" destOrd="1" presId="urn:microsoft.com/office/officeart/2005/8/layout/hList1"/>
    <dgm:cxn modelId="{B06F3FB3-860D-478A-8B83-E60D96D1A58A}" srcId="{A151F03D-33AD-4779-9102-23D859B219E8}" destId="{B5545FAF-FE75-489A-978A-EC3368DCD9AA}" srcOrd="2" destOrd="0" parTransId="{74EFDA03-3104-4C28-AB28-CD173F5FE245}" sibTransId="{555FDFF8-C594-4B70-8B72-D2AC5B89E836}"/>
    <dgm:cxn modelId="{6C8520B5-DBC5-4BD0-8EAB-1E1FB2D963E9}" srcId="{F9BDF58B-33C2-45D9-8FA6-3F8741141DB5}" destId="{48C6D561-4396-42D6-A690-015B8B9875F1}" srcOrd="0" destOrd="0" parTransId="{06F9BD51-16B7-457B-BC12-15A42D7C4209}" sibTransId="{A4FB7696-F878-4717-8EDD-7E2DE11EAE0F}"/>
    <dgm:cxn modelId="{E0993DB8-8084-4006-817A-2A35D9284A13}" type="presOf" srcId="{A73BBECD-BD1A-4F10-861C-2BCAD99D261C}" destId="{5172EC95-AB6B-4272-BC9A-4C94B7A41F4C}" srcOrd="0" destOrd="3" presId="urn:microsoft.com/office/officeart/2005/8/layout/hList1"/>
    <dgm:cxn modelId="{56700BBD-47A6-44B9-9248-D75DBE767694}" srcId="{F9BDF58B-33C2-45D9-8FA6-3F8741141DB5}" destId="{CB78C34E-1A0C-416B-9ED9-A8E2114A2F98}" srcOrd="6" destOrd="0" parTransId="{33F03A61-4B4A-404E-B7A5-9D81AEED8B52}" sibTransId="{240565F8-DC96-42E0-82A5-B0DB99B0EE3A}"/>
    <dgm:cxn modelId="{84B30AC0-6E8C-4E51-8AA3-A56E18194D65}" srcId="{C7B72118-B967-470B-A619-AB67D42EED1F}" destId="{2E69DC38-D49D-49FE-BB8E-FD6B91E39E71}" srcOrd="3" destOrd="0" parTransId="{654C4EDF-9FB1-40E5-8944-422EC066B64F}" sibTransId="{4E09E7C4-AF97-45E5-A91C-CFC5B13AE533}"/>
    <dgm:cxn modelId="{9A181DC0-B0DF-4ED5-995E-E9989BD77527}" srcId="{C7B72118-B967-470B-A619-AB67D42EED1F}" destId="{8ECFB8E6-298C-44BB-9FF1-B3AACAB97044}" srcOrd="1" destOrd="0" parTransId="{5A8BA89E-AB0B-49D4-9CEF-DC7CEC1D7A72}" sibTransId="{20723C15-D271-49DD-88BF-8D75FA6D0FBF}"/>
    <dgm:cxn modelId="{EE78FEC2-7556-4E05-B52E-94FAE87F755C}" srcId="{F9BDF58B-33C2-45D9-8FA6-3F8741141DB5}" destId="{8D1355CE-98FB-40EA-9036-5416439D66B4}" srcOrd="4" destOrd="0" parTransId="{30353317-3DAD-47F4-AC56-054622F79E12}" sibTransId="{FEF2E1AD-CB36-4BAE-A789-8EEC2219E86D}"/>
    <dgm:cxn modelId="{549DC1C6-B980-4152-B5BB-0A8DC623B24E}" type="presOf" srcId="{D3676D02-C3BA-42FE-80FD-929BEEEBA092}" destId="{5172EC95-AB6B-4272-BC9A-4C94B7A41F4C}" srcOrd="0" destOrd="1" presId="urn:microsoft.com/office/officeart/2005/8/layout/hList1"/>
    <dgm:cxn modelId="{3E7B09CE-480C-4903-B046-0CDB92C17130}" srcId="{C7B72118-B967-470B-A619-AB67D42EED1F}" destId="{1593D7C5-8C7F-4260-AD41-39D0A0BD39EA}" srcOrd="0" destOrd="0" parTransId="{1807857C-CAFF-4338-A962-8A5B2A703CE6}" sibTransId="{A8383807-1B2F-49E3-839A-31D7E71C0B63}"/>
    <dgm:cxn modelId="{797562D1-7A05-47E7-B458-152D4FE1B06D}" type="presOf" srcId="{A151F03D-33AD-4779-9102-23D859B219E8}" destId="{C6B164C3-3E86-4290-89AA-916BADB6FD4A}" srcOrd="0" destOrd="0" presId="urn:microsoft.com/office/officeart/2005/8/layout/hList1"/>
    <dgm:cxn modelId="{EB3B54D3-656C-41A9-9DE7-A504DD644B8F}" srcId="{B5545FAF-FE75-489A-978A-EC3368DCD9AA}" destId="{2EA29029-E783-48D3-AABA-B695408C4D36}" srcOrd="9" destOrd="0" parTransId="{C93612B6-1ED5-43A2-B1C1-BF5664E0BFE6}" sibTransId="{6FE5BFA9-9C5E-40B8-B1C6-7A903A5F202D}"/>
    <dgm:cxn modelId="{EC11F6DE-02F4-4A0F-A8BD-FE2C6F446DD4}" srcId="{F9BDF58B-33C2-45D9-8FA6-3F8741141DB5}" destId="{433268E6-99EC-4A4B-A1F5-4D054C039266}" srcOrd="3" destOrd="0" parTransId="{D400C4A6-FE01-4E3A-A07C-5410DE2DC37F}" sibTransId="{95CAAAA7-614C-4501-B983-6DE63C6222E1}"/>
    <dgm:cxn modelId="{424B42E1-B08F-4D15-9F45-2BCDA4B8E2D2}" type="presOf" srcId="{4B15CF67-4D79-4544-8BA6-0ADBDA1A9C1B}" destId="{DAEBDE73-5E44-4DCB-84B9-8BC389044AA6}" srcOrd="0" destOrd="2" presId="urn:microsoft.com/office/officeart/2005/8/layout/hList1"/>
    <dgm:cxn modelId="{DF7F3BE2-CA3C-4818-8217-3C10C9CB40C8}" srcId="{C7B72118-B967-470B-A619-AB67D42EED1F}" destId="{3EE5907E-B1B0-4B43-A62A-E4D7C59C5548}" srcOrd="4" destOrd="0" parTransId="{683B0314-20D0-4B80-82DE-90135934A86E}" sibTransId="{FA0D2330-A2ED-4606-A1B5-7E210CADD265}"/>
    <dgm:cxn modelId="{2CAE4AE6-F0E5-4DEF-95CB-056B30BA11CF}" type="presOf" srcId="{A5BC9B53-7CF5-4BD6-B9AF-13DF8370E2FB}" destId="{CEAD6A94-0D0C-4D5F-AE17-EF00F4724E24}" srcOrd="0" destOrd="6" presId="urn:microsoft.com/office/officeart/2005/8/layout/hList1"/>
    <dgm:cxn modelId="{4E940EEB-417E-4291-9391-F97B7F27EFB7}" srcId="{97754A9C-0BAC-45CB-B96D-714D6AE19E0D}" destId="{FB94A166-5AD5-4F6F-B6EC-084F0412166D}" srcOrd="2" destOrd="0" parTransId="{4FE3014A-1BFC-48E8-8D66-987EE45C0F73}" sibTransId="{FC199147-5A0D-43AE-B274-4D47F48B5B61}"/>
    <dgm:cxn modelId="{38B6D1F1-685D-4B50-BEC4-DD7BA81C4D0D}" type="presOf" srcId="{C7B72118-B967-470B-A619-AB67D42EED1F}" destId="{250992D0-9080-425F-9837-D44339B05379}" srcOrd="0" destOrd="0" presId="urn:microsoft.com/office/officeart/2005/8/layout/hList1"/>
    <dgm:cxn modelId="{9AF57EF2-FF3B-4FFF-871B-6CED233065E3}" type="presOf" srcId="{48C6D561-4396-42D6-A690-015B8B9875F1}" destId="{DAEBDE73-5E44-4DCB-84B9-8BC389044AA6}" srcOrd="0" destOrd="0" presId="urn:microsoft.com/office/officeart/2005/8/layout/hList1"/>
    <dgm:cxn modelId="{6EA47FF4-B7C3-43EA-8A19-4186F14ADEF4}" type="presOf" srcId="{2E69DC38-D49D-49FE-BB8E-FD6B91E39E71}" destId="{CEAD6A94-0D0C-4D5F-AE17-EF00F4724E24}" srcOrd="0" destOrd="3" presId="urn:microsoft.com/office/officeart/2005/8/layout/hList1"/>
    <dgm:cxn modelId="{FB06FB8C-9A8D-44EB-87A1-88F7C988D311}" type="presParOf" srcId="{C6B164C3-3E86-4290-89AA-916BADB6FD4A}" destId="{5797CDFB-57B2-4846-B4EB-12565791B615}" srcOrd="0" destOrd="0" presId="urn:microsoft.com/office/officeart/2005/8/layout/hList1"/>
    <dgm:cxn modelId="{CAB1833A-5228-4923-8B2D-6BC7D37FE345}" type="presParOf" srcId="{5797CDFB-57B2-4846-B4EB-12565791B615}" destId="{FCA9FE56-902E-4A0A-9BE6-D0136F8B3B57}" srcOrd="0" destOrd="0" presId="urn:microsoft.com/office/officeart/2005/8/layout/hList1"/>
    <dgm:cxn modelId="{C4C836F8-93BB-4623-B173-A6E25E1712F2}" type="presParOf" srcId="{5797CDFB-57B2-4846-B4EB-12565791B615}" destId="{93AAF777-45D8-4C04-B627-6610BC0CE65C}" srcOrd="1" destOrd="0" presId="urn:microsoft.com/office/officeart/2005/8/layout/hList1"/>
    <dgm:cxn modelId="{BC9C959C-A282-41C6-96A3-EEC2D2323945}" type="presParOf" srcId="{C6B164C3-3E86-4290-89AA-916BADB6FD4A}" destId="{C49A5C29-B160-4284-A1EB-0DE1D43126AE}" srcOrd="1" destOrd="0" presId="urn:microsoft.com/office/officeart/2005/8/layout/hList1"/>
    <dgm:cxn modelId="{E8381832-9F9B-43FA-869F-8FAB1BAC6A56}" type="presParOf" srcId="{C6B164C3-3E86-4290-89AA-916BADB6FD4A}" destId="{8BA910C5-1AED-42EE-98EF-7425B7A07831}" srcOrd="2" destOrd="0" presId="urn:microsoft.com/office/officeart/2005/8/layout/hList1"/>
    <dgm:cxn modelId="{40A47184-E0C2-43FB-B21C-D2B18E097928}" type="presParOf" srcId="{8BA910C5-1AED-42EE-98EF-7425B7A07831}" destId="{2F2EC0E4-3E19-4BB6-9B2A-F53FA96FA498}" srcOrd="0" destOrd="0" presId="urn:microsoft.com/office/officeart/2005/8/layout/hList1"/>
    <dgm:cxn modelId="{DF655FC6-1FA8-40C4-B389-7F1D2293CC38}" type="presParOf" srcId="{8BA910C5-1AED-42EE-98EF-7425B7A07831}" destId="{DAEBDE73-5E44-4DCB-84B9-8BC389044AA6}" srcOrd="1" destOrd="0" presId="urn:microsoft.com/office/officeart/2005/8/layout/hList1"/>
    <dgm:cxn modelId="{5B14CEFB-EA61-4761-8067-1038B776F542}" type="presParOf" srcId="{C6B164C3-3E86-4290-89AA-916BADB6FD4A}" destId="{91F79EB3-08A3-447E-86F9-F313A357D514}" srcOrd="3" destOrd="0" presId="urn:microsoft.com/office/officeart/2005/8/layout/hList1"/>
    <dgm:cxn modelId="{3EE0FFAA-207A-4773-B095-AFD47D81B87D}" type="presParOf" srcId="{C6B164C3-3E86-4290-89AA-916BADB6FD4A}" destId="{16E809EE-2FD8-438D-9CAC-5450709D88D3}" srcOrd="4" destOrd="0" presId="urn:microsoft.com/office/officeart/2005/8/layout/hList1"/>
    <dgm:cxn modelId="{10F95005-0E8F-489A-931D-60CFF7F8AD53}" type="presParOf" srcId="{16E809EE-2FD8-438D-9CAC-5450709D88D3}" destId="{DAE831CF-88B3-4148-8D39-7845311D041E}" srcOrd="0" destOrd="0" presId="urn:microsoft.com/office/officeart/2005/8/layout/hList1"/>
    <dgm:cxn modelId="{59F09AFB-08CC-44FB-A0CC-F17819877B3A}" type="presParOf" srcId="{16E809EE-2FD8-438D-9CAC-5450709D88D3}" destId="{5172EC95-AB6B-4272-BC9A-4C94B7A41F4C}" srcOrd="1" destOrd="0" presId="urn:microsoft.com/office/officeart/2005/8/layout/hList1"/>
    <dgm:cxn modelId="{D4BF2947-CAEA-4582-899C-2F48A4BEBE58}" type="presParOf" srcId="{C6B164C3-3E86-4290-89AA-916BADB6FD4A}" destId="{D5255E4B-7C86-47DD-B308-93AEF3592ADB}" srcOrd="5" destOrd="0" presId="urn:microsoft.com/office/officeart/2005/8/layout/hList1"/>
    <dgm:cxn modelId="{AD1BC7C0-E5D4-4ADA-A396-513FD2ED0849}" type="presParOf" srcId="{C6B164C3-3E86-4290-89AA-916BADB6FD4A}" destId="{BDF90ED5-4D53-493A-857F-8DFB944B764D}" srcOrd="6" destOrd="0" presId="urn:microsoft.com/office/officeart/2005/8/layout/hList1"/>
    <dgm:cxn modelId="{947F0344-DA88-4A28-AFD0-87BD5B2BBC65}" type="presParOf" srcId="{BDF90ED5-4D53-493A-857F-8DFB944B764D}" destId="{250992D0-9080-425F-9837-D44339B05379}" srcOrd="0" destOrd="0" presId="urn:microsoft.com/office/officeart/2005/8/layout/hList1"/>
    <dgm:cxn modelId="{D2C4757D-04D4-460D-936F-1A9BF7DD9F63}" type="presParOf" srcId="{BDF90ED5-4D53-493A-857F-8DFB944B764D}" destId="{CEAD6A94-0D0C-4D5F-AE17-EF00F4724E24}"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3F55642-3D47-4551-A69C-1C4F7B15D1A9}"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n-US"/>
        </a:p>
      </dgm:t>
    </dgm:pt>
    <dgm:pt modelId="{2B2400E6-1283-45E7-B022-DA89789F7617}">
      <dgm:prSet phldrT="[Text]" custT="1"/>
      <dgm:spPr/>
      <dgm:t>
        <a:bodyPr/>
        <a:lstStyle/>
        <a:p>
          <a:pPr rtl="1"/>
          <a:r>
            <a:rPr lang="fa-IR" sz="1800" b="1" dirty="0">
              <a:cs typeface="B Titr" panose="00000700000000000000" pitchFamily="2" charset="-78"/>
            </a:rPr>
            <a:t>شركتهای آرمانی در مقایسه باشركتهای رقیب، 7 برابر  بیشتر به پرورش نیروهای مستعد از داخلی میپردازند.(خرید یا ساخت)</a:t>
          </a:r>
        </a:p>
        <a:p>
          <a:pPr rtl="1"/>
          <a:r>
            <a:rPr lang="fa-IR" sz="2000" b="1" dirty="0">
              <a:cs typeface="B Nazanin" panose="00000400000000000000" pitchFamily="2" charset="-78"/>
            </a:rPr>
            <a:t>کسی که مربی گری نمی داند، بسیار دشوار است که مدیر خوبی هم باشد.</a:t>
          </a:r>
        </a:p>
        <a:p>
          <a:pPr rtl="1"/>
          <a:r>
            <a:rPr lang="fa-IR" sz="1800" dirty="0">
              <a:cs typeface="B Nazanin" panose="00000400000000000000" pitchFamily="2" charset="-78"/>
            </a:rPr>
            <a:t>ضرورت تمرکز بر توسعه مهارتهای کارکنان از طریق توسعه شایستگی مربی گری مدیران</a:t>
          </a:r>
          <a:endParaRPr lang="en-US" sz="1800" dirty="0">
            <a:cs typeface="B Nazanin" panose="00000400000000000000" pitchFamily="2" charset="-78"/>
          </a:endParaRPr>
        </a:p>
      </dgm:t>
    </dgm:pt>
    <dgm:pt modelId="{5D9163B3-56CE-4415-81F4-8729A1252304}" type="parTrans" cxnId="{A04BF2F4-1DBA-4A7F-9249-7CC25DC4BAFD}">
      <dgm:prSet/>
      <dgm:spPr/>
      <dgm:t>
        <a:bodyPr/>
        <a:lstStyle/>
        <a:p>
          <a:endParaRPr lang="en-US" sz="1200"/>
        </a:p>
      </dgm:t>
    </dgm:pt>
    <dgm:pt modelId="{DED3B55A-4748-4ACB-8CDC-26599E7E1C55}" type="sibTrans" cxnId="{A04BF2F4-1DBA-4A7F-9249-7CC25DC4BAFD}">
      <dgm:prSet/>
      <dgm:spPr/>
      <dgm:t>
        <a:bodyPr/>
        <a:lstStyle/>
        <a:p>
          <a:endParaRPr lang="en-US" sz="1200"/>
        </a:p>
      </dgm:t>
    </dgm:pt>
    <dgm:pt modelId="{E2000160-0D0C-4524-A8C5-C0BAE0ECE8CA}" type="pres">
      <dgm:prSet presAssocID="{C3F55642-3D47-4551-A69C-1C4F7B15D1A9}" presName="Name0" presStyleCnt="0">
        <dgm:presLayoutVars>
          <dgm:chMax val="7"/>
          <dgm:chPref val="7"/>
          <dgm:dir val="rev"/>
        </dgm:presLayoutVars>
      </dgm:prSet>
      <dgm:spPr/>
    </dgm:pt>
    <dgm:pt modelId="{4896C1F0-D3A5-4817-9BE9-F72760631B65}" type="pres">
      <dgm:prSet presAssocID="{C3F55642-3D47-4551-A69C-1C4F7B15D1A9}" presName="Name1" presStyleCnt="0"/>
      <dgm:spPr/>
    </dgm:pt>
    <dgm:pt modelId="{307267F6-CCE1-4B74-9E31-64BD7905333B}" type="pres">
      <dgm:prSet presAssocID="{C3F55642-3D47-4551-A69C-1C4F7B15D1A9}" presName="cycle" presStyleCnt="0"/>
      <dgm:spPr/>
    </dgm:pt>
    <dgm:pt modelId="{3AB19D62-9699-4AC2-B8E4-D71BAAF6E9EB}" type="pres">
      <dgm:prSet presAssocID="{C3F55642-3D47-4551-A69C-1C4F7B15D1A9}" presName="srcNode" presStyleLbl="node1" presStyleIdx="0" presStyleCnt="1"/>
      <dgm:spPr/>
    </dgm:pt>
    <dgm:pt modelId="{EE388362-DEDA-4149-AF44-55A592138993}" type="pres">
      <dgm:prSet presAssocID="{C3F55642-3D47-4551-A69C-1C4F7B15D1A9}" presName="conn" presStyleLbl="parChTrans1D2" presStyleIdx="0" presStyleCnt="1"/>
      <dgm:spPr/>
    </dgm:pt>
    <dgm:pt modelId="{C9B0ED35-1A52-4703-BF05-636CBFAC2478}" type="pres">
      <dgm:prSet presAssocID="{C3F55642-3D47-4551-A69C-1C4F7B15D1A9}" presName="extraNode" presStyleLbl="node1" presStyleIdx="0" presStyleCnt="1"/>
      <dgm:spPr/>
    </dgm:pt>
    <dgm:pt modelId="{F77E50F7-9689-4462-BCBC-C23C79D0BC35}" type="pres">
      <dgm:prSet presAssocID="{C3F55642-3D47-4551-A69C-1C4F7B15D1A9}" presName="dstNode" presStyleLbl="node1" presStyleIdx="0" presStyleCnt="1"/>
      <dgm:spPr/>
    </dgm:pt>
    <dgm:pt modelId="{AC6AC6E7-C824-41EA-A734-27892079EFE0}" type="pres">
      <dgm:prSet presAssocID="{2B2400E6-1283-45E7-B022-DA89789F7617}" presName="text_1" presStyleLbl="node1" presStyleIdx="0" presStyleCnt="1">
        <dgm:presLayoutVars>
          <dgm:bulletEnabled val="1"/>
        </dgm:presLayoutVars>
      </dgm:prSet>
      <dgm:spPr/>
    </dgm:pt>
    <dgm:pt modelId="{11115429-13F4-4FCE-8B83-248AEDBE16E5}" type="pres">
      <dgm:prSet presAssocID="{2B2400E6-1283-45E7-B022-DA89789F7617}" presName="accent_1" presStyleCnt="0"/>
      <dgm:spPr/>
    </dgm:pt>
    <dgm:pt modelId="{2EFADA1B-BC2A-4DCB-857F-C690A4FF6650}" type="pres">
      <dgm:prSet presAssocID="{2B2400E6-1283-45E7-B022-DA89789F7617}" presName="accentRepeatNode" presStyleLbl="solidFgAcc1" presStyleIdx="0" presStyleCnt="1"/>
      <dgm:spPr/>
    </dgm:pt>
  </dgm:ptLst>
  <dgm:cxnLst>
    <dgm:cxn modelId="{C9608C47-026A-44B6-AD8C-BD3105CFE17C}" type="presOf" srcId="{C3F55642-3D47-4551-A69C-1C4F7B15D1A9}" destId="{E2000160-0D0C-4524-A8C5-C0BAE0ECE8CA}" srcOrd="0" destOrd="0" presId="urn:microsoft.com/office/officeart/2008/layout/VerticalCurvedList"/>
    <dgm:cxn modelId="{913AF44F-D6F0-4E55-89D5-F2594AB720AB}" type="presOf" srcId="{2B2400E6-1283-45E7-B022-DA89789F7617}" destId="{AC6AC6E7-C824-41EA-A734-27892079EFE0}" srcOrd="0" destOrd="0" presId="urn:microsoft.com/office/officeart/2008/layout/VerticalCurvedList"/>
    <dgm:cxn modelId="{F41F13DF-D531-4450-AEA0-59630A7EDC46}" type="presOf" srcId="{DED3B55A-4748-4ACB-8CDC-26599E7E1C55}" destId="{EE388362-DEDA-4149-AF44-55A592138993}" srcOrd="0" destOrd="0" presId="urn:microsoft.com/office/officeart/2008/layout/VerticalCurvedList"/>
    <dgm:cxn modelId="{A04BF2F4-1DBA-4A7F-9249-7CC25DC4BAFD}" srcId="{C3F55642-3D47-4551-A69C-1C4F7B15D1A9}" destId="{2B2400E6-1283-45E7-B022-DA89789F7617}" srcOrd="0" destOrd="0" parTransId="{5D9163B3-56CE-4415-81F4-8729A1252304}" sibTransId="{DED3B55A-4748-4ACB-8CDC-26599E7E1C55}"/>
    <dgm:cxn modelId="{F5778CC4-37DF-4614-9CCF-456F771B64C7}" type="presParOf" srcId="{E2000160-0D0C-4524-A8C5-C0BAE0ECE8CA}" destId="{4896C1F0-D3A5-4817-9BE9-F72760631B65}" srcOrd="0" destOrd="0" presId="urn:microsoft.com/office/officeart/2008/layout/VerticalCurvedList"/>
    <dgm:cxn modelId="{EDA4ED37-AF5A-4EA8-9748-B17569141527}" type="presParOf" srcId="{4896C1F0-D3A5-4817-9BE9-F72760631B65}" destId="{307267F6-CCE1-4B74-9E31-64BD7905333B}" srcOrd="0" destOrd="0" presId="urn:microsoft.com/office/officeart/2008/layout/VerticalCurvedList"/>
    <dgm:cxn modelId="{12A9B642-2249-45DB-877C-F51D05E035B3}" type="presParOf" srcId="{307267F6-CCE1-4B74-9E31-64BD7905333B}" destId="{3AB19D62-9699-4AC2-B8E4-D71BAAF6E9EB}" srcOrd="0" destOrd="0" presId="urn:microsoft.com/office/officeart/2008/layout/VerticalCurvedList"/>
    <dgm:cxn modelId="{7A0D6610-29E4-4228-B8B2-A6C4A0D41C40}" type="presParOf" srcId="{307267F6-CCE1-4B74-9E31-64BD7905333B}" destId="{EE388362-DEDA-4149-AF44-55A592138993}" srcOrd="1" destOrd="0" presId="urn:microsoft.com/office/officeart/2008/layout/VerticalCurvedList"/>
    <dgm:cxn modelId="{8D94C48E-B0A1-4252-854A-9623131BC4A8}" type="presParOf" srcId="{307267F6-CCE1-4B74-9E31-64BD7905333B}" destId="{C9B0ED35-1A52-4703-BF05-636CBFAC2478}" srcOrd="2" destOrd="0" presId="urn:microsoft.com/office/officeart/2008/layout/VerticalCurvedList"/>
    <dgm:cxn modelId="{91E7B328-38AA-44F7-A6E3-5A3E9C0F0C6B}" type="presParOf" srcId="{307267F6-CCE1-4B74-9E31-64BD7905333B}" destId="{F77E50F7-9689-4462-BCBC-C23C79D0BC35}" srcOrd="3" destOrd="0" presId="urn:microsoft.com/office/officeart/2008/layout/VerticalCurvedList"/>
    <dgm:cxn modelId="{BD2D959E-6B71-48A4-98E0-7303EECDC208}" type="presParOf" srcId="{4896C1F0-D3A5-4817-9BE9-F72760631B65}" destId="{AC6AC6E7-C824-41EA-A734-27892079EFE0}" srcOrd="1" destOrd="0" presId="urn:microsoft.com/office/officeart/2008/layout/VerticalCurvedList"/>
    <dgm:cxn modelId="{6565CADF-D28C-4D97-B9B0-C711B7328434}" type="presParOf" srcId="{4896C1F0-D3A5-4817-9BE9-F72760631B65}" destId="{11115429-13F4-4FCE-8B83-248AEDBE16E5}" srcOrd="2" destOrd="0" presId="urn:microsoft.com/office/officeart/2008/layout/VerticalCurvedList"/>
    <dgm:cxn modelId="{1A20DD04-9952-4DB2-9906-7ED4FDA6EF1B}" type="presParOf" srcId="{11115429-13F4-4FCE-8B83-248AEDBE16E5}" destId="{2EFADA1B-BC2A-4DCB-857F-C690A4FF6650}"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C3F55642-3D47-4551-A69C-1C4F7B15D1A9}" type="doc">
      <dgm:prSet loTypeId="urn:microsoft.com/office/officeart/2008/layout/VerticalCurvedList" loCatId="list" qsTypeId="urn:microsoft.com/office/officeart/2005/8/quickstyle/simple1" qsCatId="simple" csTypeId="urn:microsoft.com/office/officeart/2005/8/colors/accent0_3" csCatId="mainScheme" phldr="1"/>
      <dgm:spPr/>
      <dgm:t>
        <a:bodyPr/>
        <a:lstStyle/>
        <a:p>
          <a:endParaRPr lang="en-US"/>
        </a:p>
      </dgm:t>
    </dgm:pt>
    <dgm:pt modelId="{E1E81288-7E91-4E10-9FBB-2C0AECB3B4E8}">
      <dgm:prSet phldrT="[Text]" custT="1"/>
      <dgm:spPr/>
      <dgm:t>
        <a:bodyPr/>
        <a:lstStyle/>
        <a:p>
          <a:pPr rtl="1"/>
          <a:r>
            <a:rPr lang="fa-IR" sz="1800" b="1" dirty="0">
              <a:cs typeface="B Titr" panose="00000700000000000000" pitchFamily="2" charset="-78"/>
            </a:rPr>
            <a:t>هر کارمند بی انگیزه 34% هزینه بیشتری برای کارفرما به همراه دارد و همزمان انگیزه سایر کارکنان را نیز تخریب می کند.</a:t>
          </a:r>
          <a:endParaRPr lang="en-US" sz="1800" b="1" dirty="0">
            <a:cs typeface="B Titr" panose="00000700000000000000" pitchFamily="2" charset="-78"/>
          </a:endParaRPr>
        </a:p>
        <a:p>
          <a:pPr rtl="1"/>
          <a:r>
            <a:rPr lang="fa-IR" sz="1800" b="1" dirty="0">
              <a:cs typeface="B Nazanin" panose="00000400000000000000" pitchFamily="2" charset="-78"/>
            </a:rPr>
            <a:t>آن چیزی که برای سازمان شما ارزش بیشتر خلق می کند در نهایت تنها نیروی انسانی با انگیزه است.</a:t>
          </a:r>
          <a:endParaRPr lang="en-US" sz="1800" b="1" dirty="0">
            <a:cs typeface="B Nazanin" panose="00000400000000000000" pitchFamily="2" charset="-78"/>
          </a:endParaRPr>
        </a:p>
        <a:p>
          <a:pPr rtl="1"/>
          <a:r>
            <a:rPr lang="fa-IR" sz="1800" b="1" dirty="0">
              <a:cs typeface="B Nazanin" panose="00000400000000000000" pitchFamily="2" charset="-78"/>
            </a:rPr>
            <a:t>ضرورت آگاهی از مکانیزمهای برانگیختن انسانها</a:t>
          </a:r>
          <a:endParaRPr lang="en-US" sz="1800" b="1" dirty="0">
            <a:cs typeface="B Nazanin" panose="00000400000000000000" pitchFamily="2" charset="-78"/>
          </a:endParaRPr>
        </a:p>
      </dgm:t>
    </dgm:pt>
    <dgm:pt modelId="{B77CAEB6-69D8-4F25-8989-0EBB4E7F550A}" type="parTrans" cxnId="{1AFD860B-F79E-4A36-913D-3F7EE5A92315}">
      <dgm:prSet/>
      <dgm:spPr/>
      <dgm:t>
        <a:bodyPr/>
        <a:lstStyle/>
        <a:p>
          <a:endParaRPr lang="en-US" sz="1200"/>
        </a:p>
      </dgm:t>
    </dgm:pt>
    <dgm:pt modelId="{F648FA4D-4CD8-4303-AFEA-F7986C25E108}" type="sibTrans" cxnId="{1AFD860B-F79E-4A36-913D-3F7EE5A92315}">
      <dgm:prSet/>
      <dgm:spPr/>
      <dgm:t>
        <a:bodyPr/>
        <a:lstStyle/>
        <a:p>
          <a:endParaRPr lang="en-US" sz="1200"/>
        </a:p>
      </dgm:t>
    </dgm:pt>
    <dgm:pt modelId="{E2000160-0D0C-4524-A8C5-C0BAE0ECE8CA}" type="pres">
      <dgm:prSet presAssocID="{C3F55642-3D47-4551-A69C-1C4F7B15D1A9}" presName="Name0" presStyleCnt="0">
        <dgm:presLayoutVars>
          <dgm:chMax val="7"/>
          <dgm:chPref val="7"/>
          <dgm:dir val="rev"/>
        </dgm:presLayoutVars>
      </dgm:prSet>
      <dgm:spPr/>
    </dgm:pt>
    <dgm:pt modelId="{4896C1F0-D3A5-4817-9BE9-F72760631B65}" type="pres">
      <dgm:prSet presAssocID="{C3F55642-3D47-4551-A69C-1C4F7B15D1A9}" presName="Name1" presStyleCnt="0"/>
      <dgm:spPr/>
    </dgm:pt>
    <dgm:pt modelId="{307267F6-CCE1-4B74-9E31-64BD7905333B}" type="pres">
      <dgm:prSet presAssocID="{C3F55642-3D47-4551-A69C-1C4F7B15D1A9}" presName="cycle" presStyleCnt="0"/>
      <dgm:spPr/>
    </dgm:pt>
    <dgm:pt modelId="{3AB19D62-9699-4AC2-B8E4-D71BAAF6E9EB}" type="pres">
      <dgm:prSet presAssocID="{C3F55642-3D47-4551-A69C-1C4F7B15D1A9}" presName="srcNode" presStyleLbl="node1" presStyleIdx="0" presStyleCnt="1"/>
      <dgm:spPr/>
    </dgm:pt>
    <dgm:pt modelId="{EE388362-DEDA-4149-AF44-55A592138993}" type="pres">
      <dgm:prSet presAssocID="{C3F55642-3D47-4551-A69C-1C4F7B15D1A9}" presName="conn" presStyleLbl="parChTrans1D2" presStyleIdx="0" presStyleCnt="1"/>
      <dgm:spPr/>
    </dgm:pt>
    <dgm:pt modelId="{C9B0ED35-1A52-4703-BF05-636CBFAC2478}" type="pres">
      <dgm:prSet presAssocID="{C3F55642-3D47-4551-A69C-1C4F7B15D1A9}" presName="extraNode" presStyleLbl="node1" presStyleIdx="0" presStyleCnt="1"/>
      <dgm:spPr/>
    </dgm:pt>
    <dgm:pt modelId="{F77E50F7-9689-4462-BCBC-C23C79D0BC35}" type="pres">
      <dgm:prSet presAssocID="{C3F55642-3D47-4551-A69C-1C4F7B15D1A9}" presName="dstNode" presStyleLbl="node1" presStyleIdx="0" presStyleCnt="1"/>
      <dgm:spPr/>
    </dgm:pt>
    <dgm:pt modelId="{4921F12C-E061-41FD-84FB-C3B5098F0BCE}" type="pres">
      <dgm:prSet presAssocID="{E1E81288-7E91-4E10-9FBB-2C0AECB3B4E8}" presName="text_1" presStyleLbl="node1" presStyleIdx="0" presStyleCnt="1">
        <dgm:presLayoutVars>
          <dgm:bulletEnabled val="1"/>
        </dgm:presLayoutVars>
      </dgm:prSet>
      <dgm:spPr/>
    </dgm:pt>
    <dgm:pt modelId="{017B1BA0-5D2B-4AD4-B7DB-9DA73915E3F0}" type="pres">
      <dgm:prSet presAssocID="{E1E81288-7E91-4E10-9FBB-2C0AECB3B4E8}" presName="accent_1" presStyleCnt="0"/>
      <dgm:spPr/>
    </dgm:pt>
    <dgm:pt modelId="{A20B8D05-141D-424D-A935-BDFFECFD4105}" type="pres">
      <dgm:prSet presAssocID="{E1E81288-7E91-4E10-9FBB-2C0AECB3B4E8}" presName="accentRepeatNode" presStyleLbl="solidFgAcc1" presStyleIdx="0" presStyleCnt="1"/>
      <dgm:spPr/>
    </dgm:pt>
  </dgm:ptLst>
  <dgm:cxnLst>
    <dgm:cxn modelId="{1AFD860B-F79E-4A36-913D-3F7EE5A92315}" srcId="{C3F55642-3D47-4551-A69C-1C4F7B15D1A9}" destId="{E1E81288-7E91-4E10-9FBB-2C0AECB3B4E8}" srcOrd="0" destOrd="0" parTransId="{B77CAEB6-69D8-4F25-8989-0EBB4E7F550A}" sibTransId="{F648FA4D-4CD8-4303-AFEA-F7986C25E108}"/>
    <dgm:cxn modelId="{E024DC11-68FE-4A3E-86C2-15108DC5A289}" type="presOf" srcId="{F648FA4D-4CD8-4303-AFEA-F7986C25E108}" destId="{EE388362-DEDA-4149-AF44-55A592138993}" srcOrd="0" destOrd="0" presId="urn:microsoft.com/office/officeart/2008/layout/VerticalCurvedList"/>
    <dgm:cxn modelId="{C9608C47-026A-44B6-AD8C-BD3105CFE17C}" type="presOf" srcId="{C3F55642-3D47-4551-A69C-1C4F7B15D1A9}" destId="{E2000160-0D0C-4524-A8C5-C0BAE0ECE8CA}" srcOrd="0" destOrd="0" presId="urn:microsoft.com/office/officeart/2008/layout/VerticalCurvedList"/>
    <dgm:cxn modelId="{9708A1CB-238F-4EE1-BC91-C7F1C1745EC5}" type="presOf" srcId="{E1E81288-7E91-4E10-9FBB-2C0AECB3B4E8}" destId="{4921F12C-E061-41FD-84FB-C3B5098F0BCE}" srcOrd="0" destOrd="0" presId="urn:microsoft.com/office/officeart/2008/layout/VerticalCurvedList"/>
    <dgm:cxn modelId="{F5778CC4-37DF-4614-9CCF-456F771B64C7}" type="presParOf" srcId="{E2000160-0D0C-4524-A8C5-C0BAE0ECE8CA}" destId="{4896C1F0-D3A5-4817-9BE9-F72760631B65}" srcOrd="0" destOrd="0" presId="urn:microsoft.com/office/officeart/2008/layout/VerticalCurvedList"/>
    <dgm:cxn modelId="{EDA4ED37-AF5A-4EA8-9748-B17569141527}" type="presParOf" srcId="{4896C1F0-D3A5-4817-9BE9-F72760631B65}" destId="{307267F6-CCE1-4B74-9E31-64BD7905333B}" srcOrd="0" destOrd="0" presId="urn:microsoft.com/office/officeart/2008/layout/VerticalCurvedList"/>
    <dgm:cxn modelId="{12A9B642-2249-45DB-877C-F51D05E035B3}" type="presParOf" srcId="{307267F6-CCE1-4B74-9E31-64BD7905333B}" destId="{3AB19D62-9699-4AC2-B8E4-D71BAAF6E9EB}" srcOrd="0" destOrd="0" presId="urn:microsoft.com/office/officeart/2008/layout/VerticalCurvedList"/>
    <dgm:cxn modelId="{7A0D6610-29E4-4228-B8B2-A6C4A0D41C40}" type="presParOf" srcId="{307267F6-CCE1-4B74-9E31-64BD7905333B}" destId="{EE388362-DEDA-4149-AF44-55A592138993}" srcOrd="1" destOrd="0" presId="urn:microsoft.com/office/officeart/2008/layout/VerticalCurvedList"/>
    <dgm:cxn modelId="{8D94C48E-B0A1-4252-854A-9623131BC4A8}" type="presParOf" srcId="{307267F6-CCE1-4B74-9E31-64BD7905333B}" destId="{C9B0ED35-1A52-4703-BF05-636CBFAC2478}" srcOrd="2" destOrd="0" presId="urn:microsoft.com/office/officeart/2008/layout/VerticalCurvedList"/>
    <dgm:cxn modelId="{91E7B328-38AA-44F7-A6E3-5A3E9C0F0C6B}" type="presParOf" srcId="{307267F6-CCE1-4B74-9E31-64BD7905333B}" destId="{F77E50F7-9689-4462-BCBC-C23C79D0BC35}" srcOrd="3" destOrd="0" presId="urn:microsoft.com/office/officeart/2008/layout/VerticalCurvedList"/>
    <dgm:cxn modelId="{1BE99673-2CE6-4E68-A37B-E7A218DCC9CF}" type="presParOf" srcId="{4896C1F0-D3A5-4817-9BE9-F72760631B65}" destId="{4921F12C-E061-41FD-84FB-C3B5098F0BCE}" srcOrd="1" destOrd="0" presId="urn:microsoft.com/office/officeart/2008/layout/VerticalCurvedList"/>
    <dgm:cxn modelId="{5CFD1C97-D856-4DBD-B1E6-F0D7031F011D}" type="presParOf" srcId="{4896C1F0-D3A5-4817-9BE9-F72760631B65}" destId="{017B1BA0-5D2B-4AD4-B7DB-9DA73915E3F0}" srcOrd="2" destOrd="0" presId="urn:microsoft.com/office/officeart/2008/layout/VerticalCurvedList"/>
    <dgm:cxn modelId="{372EAB74-C75B-4F5D-845F-1D465245E598}" type="presParOf" srcId="{017B1BA0-5D2B-4AD4-B7DB-9DA73915E3F0}" destId="{A20B8D05-141D-424D-A935-BDFFECFD4105}"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7.xml><?xml version="1.0" encoding="utf-8"?>
<dgm:dataModel xmlns:dgm="http://schemas.openxmlformats.org/drawingml/2006/diagram" xmlns:a="http://schemas.openxmlformats.org/drawingml/2006/main">
  <dgm:ptLst>
    <dgm:pt modelId="{4100A076-33D9-4C35-9E4F-DF61DFD7764A}" type="doc">
      <dgm:prSet loTypeId="urn:microsoft.com/office/officeart/2005/8/layout/balance1" loCatId="relationship" qsTypeId="urn:microsoft.com/office/officeart/2005/8/quickstyle/simple1" qsCatId="simple" csTypeId="urn:microsoft.com/office/officeart/2005/8/colors/accent5_1" csCatId="accent5" phldr="1"/>
      <dgm:spPr/>
      <dgm:t>
        <a:bodyPr/>
        <a:lstStyle/>
        <a:p>
          <a:pPr rtl="1"/>
          <a:endParaRPr lang="fa-IR"/>
        </a:p>
      </dgm:t>
    </dgm:pt>
    <dgm:pt modelId="{7D7D4555-BA06-40FC-8128-F8F765FE42E5}">
      <dgm:prSet phldrT="[Text]" custT="1">
        <dgm:style>
          <a:lnRef idx="0">
            <a:schemeClr val="accent5"/>
          </a:lnRef>
          <a:fillRef idx="3">
            <a:schemeClr val="accent5"/>
          </a:fillRef>
          <a:effectRef idx="3">
            <a:schemeClr val="accent5"/>
          </a:effectRef>
          <a:fontRef idx="minor">
            <a:schemeClr val="lt1"/>
          </a:fontRef>
        </dgm:style>
      </dgm:prSet>
      <dgm:spPr>
        <a:xfrm>
          <a:off x="302018" y="2251990"/>
          <a:ext cx="4149182" cy="863228"/>
        </a:xfrm>
        <a:gradFill rotWithShape="1">
          <a:gsLst>
            <a:gs pos="0">
              <a:srgbClr val="4BACC6">
                <a:shade val="51000"/>
                <a:satMod val="130000"/>
              </a:srgbClr>
            </a:gs>
            <a:gs pos="80000">
              <a:srgbClr val="4BACC6">
                <a:shade val="93000"/>
                <a:satMod val="130000"/>
              </a:srgbClr>
            </a:gs>
            <a:gs pos="100000">
              <a:srgbClr val="4BACC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pPr rtl="1"/>
          <a:r>
            <a:rPr lang="fa-IR" sz="2000" b="1" dirty="0">
              <a:solidFill>
                <a:sysClr val="windowText" lastClr="000000">
                  <a:hueOff val="0"/>
                  <a:satOff val="0"/>
                  <a:lumOff val="0"/>
                  <a:alphaOff val="0"/>
                </a:sysClr>
              </a:solidFill>
              <a:latin typeface="Calibri"/>
              <a:ea typeface="+mn-ea"/>
              <a:cs typeface="B Titr" panose="00000700000000000000" pitchFamily="2" charset="-78"/>
            </a:rPr>
            <a:t>توجه به مباحث مديريتي و فني</a:t>
          </a:r>
        </a:p>
      </dgm:t>
    </dgm:pt>
    <dgm:pt modelId="{825C1B85-9322-49E7-BDF1-D413FA088780}" type="parTrans" cxnId="{99E5A257-6BD4-4165-ADAA-0E22606D3192}">
      <dgm:prSet/>
      <dgm:spPr/>
      <dgm:t>
        <a:bodyPr/>
        <a:lstStyle/>
        <a:p>
          <a:pPr rtl="1"/>
          <a:endParaRPr lang="fa-IR" sz="1400"/>
        </a:p>
      </dgm:t>
    </dgm:pt>
    <dgm:pt modelId="{EC99E606-4F5C-4D1C-B20F-D30881979EC2}" type="sibTrans" cxnId="{99E5A257-6BD4-4165-ADAA-0E22606D3192}">
      <dgm:prSet/>
      <dgm:spPr/>
      <dgm:t>
        <a:bodyPr/>
        <a:lstStyle/>
        <a:p>
          <a:pPr rtl="1"/>
          <a:endParaRPr lang="fa-IR" sz="1400"/>
        </a:p>
      </dgm:t>
    </dgm:pt>
    <dgm:pt modelId="{60D6BC07-9419-4F9E-A3E8-A12192F669B2}">
      <dgm:prSet phldrT="[Text]" custT="1">
        <dgm:style>
          <a:lnRef idx="0">
            <a:schemeClr val="accent5"/>
          </a:lnRef>
          <a:fillRef idx="3">
            <a:schemeClr val="accent5"/>
          </a:fillRef>
          <a:effectRef idx="3">
            <a:schemeClr val="accent5"/>
          </a:effectRef>
          <a:fontRef idx="minor">
            <a:schemeClr val="lt1"/>
          </a:fontRef>
        </dgm:style>
      </dgm:prSet>
      <dgm:spPr>
        <a:xfrm>
          <a:off x="4777494" y="2251990"/>
          <a:ext cx="4149182" cy="863228"/>
        </a:xfrm>
        <a:gradFill rotWithShape="1">
          <a:gsLst>
            <a:gs pos="0">
              <a:srgbClr val="4BACC6">
                <a:shade val="51000"/>
                <a:satMod val="130000"/>
              </a:srgbClr>
            </a:gs>
            <a:gs pos="80000">
              <a:srgbClr val="4BACC6">
                <a:shade val="93000"/>
                <a:satMod val="130000"/>
              </a:srgbClr>
            </a:gs>
            <a:gs pos="100000">
              <a:srgbClr val="4BACC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pPr rtl="1"/>
          <a:r>
            <a:rPr lang="fa-IR" sz="2000" b="1" dirty="0">
              <a:solidFill>
                <a:sysClr val="windowText" lastClr="000000">
                  <a:hueOff val="0"/>
                  <a:satOff val="0"/>
                  <a:lumOff val="0"/>
                  <a:alphaOff val="0"/>
                </a:sysClr>
              </a:solidFill>
              <a:latin typeface="Calibri"/>
              <a:ea typeface="+mn-ea"/>
              <a:cs typeface="B Titr" panose="00000700000000000000" pitchFamily="2" charset="-78"/>
            </a:rPr>
            <a:t>توجه به مباحث انساني</a:t>
          </a:r>
        </a:p>
      </dgm:t>
    </dgm:pt>
    <dgm:pt modelId="{918E4302-D4E4-477B-8DA2-6CFA77EA07FA}" type="parTrans" cxnId="{944B5D40-2BEF-497D-A3D5-2E9E8708165B}">
      <dgm:prSet/>
      <dgm:spPr/>
      <dgm:t>
        <a:bodyPr/>
        <a:lstStyle/>
        <a:p>
          <a:pPr rtl="1"/>
          <a:endParaRPr lang="fa-IR" sz="1400"/>
        </a:p>
      </dgm:t>
    </dgm:pt>
    <dgm:pt modelId="{F2517F60-E162-49C7-BB6B-92B49311C269}" type="sibTrans" cxnId="{944B5D40-2BEF-497D-A3D5-2E9E8708165B}">
      <dgm:prSet/>
      <dgm:spPr/>
      <dgm:t>
        <a:bodyPr/>
        <a:lstStyle/>
        <a:p>
          <a:pPr rtl="1"/>
          <a:endParaRPr lang="fa-IR" sz="1400"/>
        </a:p>
      </dgm:t>
    </dgm:pt>
    <dgm:pt modelId="{DCB6639C-1EE1-48C2-8034-26E3B0E17A2F}">
      <dgm:prSet phldrT="[Text]" custT="1">
        <dgm:style>
          <a:lnRef idx="1">
            <a:schemeClr val="accent3"/>
          </a:lnRef>
          <a:fillRef idx="2">
            <a:schemeClr val="accent3"/>
          </a:fillRef>
          <a:effectRef idx="1">
            <a:schemeClr val="accent3"/>
          </a:effectRef>
          <a:fontRef idx="minor">
            <a:schemeClr val="dk1"/>
          </a:fontRef>
        </dgm:style>
      </dgm:prSet>
      <dgm:spPr>
        <a:xfrm>
          <a:off x="397844" y="977461"/>
          <a:ext cx="3875925" cy="996632"/>
        </a:xfr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dgm:spPr>
      <dgm:t>
        <a:bodyPr/>
        <a:lstStyle/>
        <a:p>
          <a:pPr rtl="1"/>
          <a:r>
            <a:rPr lang="fa-IR" sz="2800" b="1" dirty="0">
              <a:solidFill>
                <a:sysClr val="windowText" lastClr="000000">
                  <a:hueOff val="0"/>
                  <a:satOff val="0"/>
                  <a:lumOff val="0"/>
                  <a:alphaOff val="0"/>
                </a:sysClr>
              </a:solidFill>
              <a:latin typeface="Calibri"/>
              <a:ea typeface="+mn-ea"/>
              <a:cs typeface="B Titr" panose="00000700000000000000" pitchFamily="2" charset="-78"/>
            </a:rPr>
            <a:t>ادراكي، فني</a:t>
          </a:r>
        </a:p>
      </dgm:t>
    </dgm:pt>
    <dgm:pt modelId="{56E0B509-BB64-4965-8C31-5C7D2B6398A5}" type="sibTrans" cxnId="{3A047D94-97F8-4764-BF96-E49275C29C04}">
      <dgm:prSet/>
      <dgm:spPr/>
      <dgm:t>
        <a:bodyPr/>
        <a:lstStyle/>
        <a:p>
          <a:pPr rtl="1"/>
          <a:endParaRPr lang="fa-IR" sz="1400"/>
        </a:p>
      </dgm:t>
    </dgm:pt>
    <dgm:pt modelId="{1F5EE49F-9871-47AF-BD92-48901140E410}" type="parTrans" cxnId="{3A047D94-97F8-4764-BF96-E49275C29C04}">
      <dgm:prSet/>
      <dgm:spPr/>
      <dgm:t>
        <a:bodyPr/>
        <a:lstStyle/>
        <a:p>
          <a:pPr rtl="1"/>
          <a:endParaRPr lang="fa-IR" sz="1400"/>
        </a:p>
      </dgm:t>
    </dgm:pt>
    <dgm:pt modelId="{BC43B239-334C-4F0A-A6CB-AE2050DCD50D}">
      <dgm:prSet phldrT="[Text]" custT="1">
        <dgm:style>
          <a:lnRef idx="1">
            <a:schemeClr val="accent3"/>
          </a:lnRef>
          <a:fillRef idx="2">
            <a:schemeClr val="accent3"/>
          </a:fillRef>
          <a:effectRef idx="1">
            <a:schemeClr val="accent3"/>
          </a:effectRef>
          <a:fontRef idx="minor">
            <a:schemeClr val="dk1"/>
          </a:fontRef>
        </dgm:style>
      </dgm:prSet>
      <dgm:spPr>
        <a:xfrm>
          <a:off x="4954924" y="977461"/>
          <a:ext cx="3875925" cy="996632"/>
        </a:xfr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dgm:spPr>
      <dgm:t>
        <a:bodyPr/>
        <a:lstStyle/>
        <a:p>
          <a:pPr rtl="1"/>
          <a:r>
            <a:rPr lang="fa-IR" sz="2800" b="1" dirty="0">
              <a:solidFill>
                <a:sysClr val="windowText" lastClr="000000">
                  <a:hueOff val="0"/>
                  <a:satOff val="0"/>
                  <a:lumOff val="0"/>
                  <a:alphaOff val="0"/>
                </a:sysClr>
              </a:solidFill>
              <a:latin typeface="Calibri"/>
              <a:ea typeface="+mn-ea"/>
              <a:cs typeface="B Titr" panose="00000700000000000000" pitchFamily="2" charset="-78"/>
            </a:rPr>
            <a:t>انساني</a:t>
          </a:r>
        </a:p>
      </dgm:t>
    </dgm:pt>
    <dgm:pt modelId="{9892922C-0226-4724-AB8F-8981D30BDBBD}" type="sibTrans" cxnId="{A8579872-89B4-498E-BAAE-63E24927E6FA}">
      <dgm:prSet/>
      <dgm:spPr/>
      <dgm:t>
        <a:bodyPr/>
        <a:lstStyle/>
        <a:p>
          <a:pPr rtl="1"/>
          <a:endParaRPr lang="fa-IR" sz="1400"/>
        </a:p>
      </dgm:t>
    </dgm:pt>
    <dgm:pt modelId="{77250949-76E1-4687-8687-612830FC97FB}" type="parTrans" cxnId="{A8579872-89B4-498E-BAAE-63E24927E6FA}">
      <dgm:prSet/>
      <dgm:spPr/>
      <dgm:t>
        <a:bodyPr/>
        <a:lstStyle/>
        <a:p>
          <a:pPr rtl="1"/>
          <a:endParaRPr lang="fa-IR" sz="1400"/>
        </a:p>
      </dgm:t>
    </dgm:pt>
    <dgm:pt modelId="{A3EC9DF3-BB68-4598-8EB7-DB26EEADCEDD}" type="pres">
      <dgm:prSet presAssocID="{4100A076-33D9-4C35-9E4F-DF61DFD7764A}" presName="outerComposite" presStyleCnt="0">
        <dgm:presLayoutVars>
          <dgm:chMax val="2"/>
          <dgm:animLvl val="lvl"/>
          <dgm:resizeHandles val="exact"/>
        </dgm:presLayoutVars>
      </dgm:prSet>
      <dgm:spPr/>
    </dgm:pt>
    <dgm:pt modelId="{5AE85655-D23B-4A3E-B588-9645BADA0FC9}" type="pres">
      <dgm:prSet presAssocID="{4100A076-33D9-4C35-9E4F-DF61DFD7764A}" presName="dummyMaxCanvas" presStyleCnt="0"/>
      <dgm:spPr/>
    </dgm:pt>
    <dgm:pt modelId="{968513AF-A3F7-4290-B63F-1A4243E4435B}" type="pres">
      <dgm:prSet presAssocID="{4100A076-33D9-4C35-9E4F-DF61DFD7764A}" presName="parentComposite" presStyleCnt="0"/>
      <dgm:spPr/>
    </dgm:pt>
    <dgm:pt modelId="{3CDAE1C9-4857-4676-B99D-2BC3F876695B}" type="pres">
      <dgm:prSet presAssocID="{4100A076-33D9-4C35-9E4F-DF61DFD7764A}" presName="parent1" presStyleLbl="alignAccFollowNode1" presStyleIdx="0" presStyleCnt="4" custScaleX="267500" custScaleY="123810" custLinFactNeighborX="-88340" custLinFactNeighborY="52769">
        <dgm:presLayoutVars>
          <dgm:chMax val="4"/>
        </dgm:presLayoutVars>
      </dgm:prSet>
      <dgm:spPr>
        <a:prstGeom prst="roundRect">
          <a:avLst>
            <a:gd name="adj" fmla="val 10000"/>
          </a:avLst>
        </a:prstGeom>
      </dgm:spPr>
    </dgm:pt>
    <dgm:pt modelId="{16BBBE9F-4C62-4CB7-9810-E611143E59BF}" type="pres">
      <dgm:prSet presAssocID="{4100A076-33D9-4C35-9E4F-DF61DFD7764A}" presName="parent2" presStyleLbl="alignAccFollowNode1" presStyleIdx="1" presStyleCnt="4" custScaleX="267500" custScaleY="123810" custLinFactNeighborX="81726" custLinFactNeighborY="58280">
        <dgm:presLayoutVars>
          <dgm:chMax val="4"/>
        </dgm:presLayoutVars>
      </dgm:prSet>
      <dgm:spPr>
        <a:prstGeom prst="roundRect">
          <a:avLst>
            <a:gd name="adj" fmla="val 10000"/>
          </a:avLst>
        </a:prstGeom>
      </dgm:spPr>
    </dgm:pt>
    <dgm:pt modelId="{13DAC105-AB43-404D-A3B4-5E4EB66CF35D}" type="pres">
      <dgm:prSet presAssocID="{4100A076-33D9-4C35-9E4F-DF61DFD7764A}" presName="childrenComposite" presStyleCnt="0"/>
      <dgm:spPr/>
    </dgm:pt>
    <dgm:pt modelId="{286DA124-F25C-460A-947E-1E07D17E0259}" type="pres">
      <dgm:prSet presAssocID="{4100A076-33D9-4C35-9E4F-DF61DFD7764A}" presName="dummyMaxCanvas_ChildArea" presStyleCnt="0"/>
      <dgm:spPr/>
    </dgm:pt>
    <dgm:pt modelId="{7936CEF5-931C-4612-84F7-CD24B67335D8}" type="pres">
      <dgm:prSet presAssocID="{4100A076-33D9-4C35-9E4F-DF61DFD7764A}" presName="fulcrum" presStyleLbl="alignAccFollowNode1" presStyleIdx="2" presStyleCnt="4" custScaleX="119380" custScaleY="138759" custLinFactNeighborY="-57161"/>
      <dgm:spPr>
        <a:xfrm>
          <a:off x="4360400" y="3469034"/>
          <a:ext cx="603726" cy="603726"/>
        </a:xfrm>
        <a:prstGeom prst="triangle">
          <a:avLst/>
        </a:prstGeom>
        <a:solidFill>
          <a:sysClr val="window" lastClr="FFFFFF">
            <a:alpha val="90000"/>
            <a:tint val="40000"/>
            <a:hueOff val="0"/>
            <a:satOff val="0"/>
            <a:lumOff val="0"/>
            <a:alphaOff val="0"/>
          </a:sysClr>
        </a:solidFill>
        <a:ln w="25400" cap="flat" cmpd="sng" algn="ctr">
          <a:solidFill>
            <a:srgbClr val="4BACC6">
              <a:alpha val="90000"/>
              <a:hueOff val="0"/>
              <a:satOff val="0"/>
              <a:lumOff val="0"/>
              <a:alphaOff val="0"/>
            </a:srgbClr>
          </a:solidFill>
          <a:prstDash val="solid"/>
        </a:ln>
        <a:effectLst/>
      </dgm:spPr>
    </dgm:pt>
    <dgm:pt modelId="{4032C888-192D-44A5-8296-980106D1E231}" type="pres">
      <dgm:prSet presAssocID="{4100A076-33D9-4C35-9E4F-DF61DFD7764A}" presName="balance_11" presStyleLbl="alignAccFollowNode1" presStyleIdx="3" presStyleCnt="4" custScaleX="251340" custScaleY="89790" custLinFactY="-100000" custLinFactNeighborX="-1946" custLinFactNeighborY="-130801">
        <dgm:presLayoutVars>
          <dgm:bulletEnabled val="1"/>
        </dgm:presLayoutVars>
      </dgm:prSet>
      <dgm:spPr>
        <a:xfrm>
          <a:off x="2780592" y="3216273"/>
          <a:ext cx="3622360" cy="244710"/>
        </a:xfrm>
        <a:prstGeom prst="rect">
          <a:avLst/>
        </a:prstGeom>
        <a:solidFill>
          <a:sysClr val="window" lastClr="FFFFFF">
            <a:alpha val="90000"/>
            <a:tint val="40000"/>
            <a:hueOff val="0"/>
            <a:satOff val="0"/>
            <a:lumOff val="0"/>
            <a:alphaOff val="0"/>
          </a:sysClr>
        </a:solidFill>
        <a:ln w="25400" cap="flat" cmpd="sng" algn="ctr">
          <a:solidFill>
            <a:srgbClr val="4BACC6">
              <a:alpha val="90000"/>
              <a:hueOff val="0"/>
              <a:satOff val="0"/>
              <a:lumOff val="0"/>
              <a:alphaOff val="0"/>
            </a:srgbClr>
          </a:solidFill>
          <a:prstDash val="solid"/>
        </a:ln>
        <a:effectLst/>
      </dgm:spPr>
    </dgm:pt>
    <dgm:pt modelId="{80B83126-991B-420B-8FBF-E81054D4DF83}" type="pres">
      <dgm:prSet presAssocID="{4100A076-33D9-4C35-9E4F-DF61DFD7764A}" presName="left_11_1" presStyleLbl="node1" presStyleIdx="0" presStyleCnt="2" custScaleX="286359" custScaleY="40014" custLinFactNeighborX="-85524" custLinFactNeighborY="-1186">
        <dgm:presLayoutVars>
          <dgm:bulletEnabled val="1"/>
        </dgm:presLayoutVars>
      </dgm:prSet>
      <dgm:spPr>
        <a:prstGeom prst="roundRect">
          <a:avLst/>
        </a:prstGeom>
      </dgm:spPr>
    </dgm:pt>
    <dgm:pt modelId="{DF8712EE-30E4-4726-A91C-0957B21CB2EB}" type="pres">
      <dgm:prSet presAssocID="{4100A076-33D9-4C35-9E4F-DF61DFD7764A}" presName="right_11_1" presStyleLbl="node1" presStyleIdx="1" presStyleCnt="2" custScaleX="286359" custScaleY="40014" custLinFactNeighborX="78910" custLinFactNeighborY="-1186">
        <dgm:presLayoutVars>
          <dgm:bulletEnabled val="1"/>
        </dgm:presLayoutVars>
      </dgm:prSet>
      <dgm:spPr>
        <a:prstGeom prst="roundRect">
          <a:avLst/>
        </a:prstGeom>
      </dgm:spPr>
    </dgm:pt>
  </dgm:ptLst>
  <dgm:cxnLst>
    <dgm:cxn modelId="{9BB13630-5DCF-4070-9D9C-593C273C16ED}" type="presOf" srcId="{DCB6639C-1EE1-48C2-8034-26E3B0E17A2F}" destId="{3CDAE1C9-4857-4676-B99D-2BC3F876695B}" srcOrd="0" destOrd="0" presId="urn:microsoft.com/office/officeart/2005/8/layout/balance1"/>
    <dgm:cxn modelId="{944B5D40-2BEF-497D-A3D5-2E9E8708165B}" srcId="{BC43B239-334C-4F0A-A6CB-AE2050DCD50D}" destId="{60D6BC07-9419-4F9E-A3E8-A12192F669B2}" srcOrd="0" destOrd="0" parTransId="{918E4302-D4E4-477B-8DA2-6CFA77EA07FA}" sibTransId="{F2517F60-E162-49C7-BB6B-92B49311C269}"/>
    <dgm:cxn modelId="{F09FE862-168A-4A49-95D1-CFB3E26BB924}" type="presOf" srcId="{BC43B239-334C-4F0A-A6CB-AE2050DCD50D}" destId="{16BBBE9F-4C62-4CB7-9810-E611143E59BF}" srcOrd="0" destOrd="0" presId="urn:microsoft.com/office/officeart/2005/8/layout/balance1"/>
    <dgm:cxn modelId="{A8579872-89B4-498E-BAAE-63E24927E6FA}" srcId="{4100A076-33D9-4C35-9E4F-DF61DFD7764A}" destId="{BC43B239-334C-4F0A-A6CB-AE2050DCD50D}" srcOrd="1" destOrd="0" parTransId="{77250949-76E1-4687-8687-612830FC97FB}" sibTransId="{9892922C-0226-4724-AB8F-8981D30BDBBD}"/>
    <dgm:cxn modelId="{99E5A257-6BD4-4165-ADAA-0E22606D3192}" srcId="{DCB6639C-1EE1-48C2-8034-26E3B0E17A2F}" destId="{7D7D4555-BA06-40FC-8128-F8F765FE42E5}" srcOrd="0" destOrd="0" parTransId="{825C1B85-9322-49E7-BDF1-D413FA088780}" sibTransId="{EC99E606-4F5C-4D1C-B20F-D30881979EC2}"/>
    <dgm:cxn modelId="{3A047D94-97F8-4764-BF96-E49275C29C04}" srcId="{4100A076-33D9-4C35-9E4F-DF61DFD7764A}" destId="{DCB6639C-1EE1-48C2-8034-26E3B0E17A2F}" srcOrd="0" destOrd="0" parTransId="{1F5EE49F-9871-47AF-BD92-48901140E410}" sibTransId="{56E0B509-BB64-4965-8C31-5C7D2B6398A5}"/>
    <dgm:cxn modelId="{B1CBFBA6-C924-4B5D-BCB5-8454ED24ABD1}" type="presOf" srcId="{7D7D4555-BA06-40FC-8128-F8F765FE42E5}" destId="{80B83126-991B-420B-8FBF-E81054D4DF83}" srcOrd="0" destOrd="0" presId="urn:microsoft.com/office/officeart/2005/8/layout/balance1"/>
    <dgm:cxn modelId="{0279A2AE-53C2-466C-B4B5-77B88D59A9C1}" type="presOf" srcId="{60D6BC07-9419-4F9E-A3E8-A12192F669B2}" destId="{DF8712EE-30E4-4726-A91C-0957B21CB2EB}" srcOrd="0" destOrd="0" presId="urn:microsoft.com/office/officeart/2005/8/layout/balance1"/>
    <dgm:cxn modelId="{0CAE34DF-E4CF-4774-B311-42776A0BB0A0}" type="presOf" srcId="{4100A076-33D9-4C35-9E4F-DF61DFD7764A}" destId="{A3EC9DF3-BB68-4598-8EB7-DB26EEADCEDD}" srcOrd="0" destOrd="0" presId="urn:microsoft.com/office/officeart/2005/8/layout/balance1"/>
    <dgm:cxn modelId="{BA7F4AE8-C1B4-4887-BF5B-BC2C7D8221D9}" type="presParOf" srcId="{A3EC9DF3-BB68-4598-8EB7-DB26EEADCEDD}" destId="{5AE85655-D23B-4A3E-B588-9645BADA0FC9}" srcOrd="0" destOrd="0" presId="urn:microsoft.com/office/officeart/2005/8/layout/balance1"/>
    <dgm:cxn modelId="{B7CFE027-1E6C-424D-B05F-E15A127FC27C}" type="presParOf" srcId="{A3EC9DF3-BB68-4598-8EB7-DB26EEADCEDD}" destId="{968513AF-A3F7-4290-B63F-1A4243E4435B}" srcOrd="1" destOrd="0" presId="urn:microsoft.com/office/officeart/2005/8/layout/balance1"/>
    <dgm:cxn modelId="{9F7C33B5-9D33-4CD1-BEC4-641219311E57}" type="presParOf" srcId="{968513AF-A3F7-4290-B63F-1A4243E4435B}" destId="{3CDAE1C9-4857-4676-B99D-2BC3F876695B}" srcOrd="0" destOrd="0" presId="urn:microsoft.com/office/officeart/2005/8/layout/balance1"/>
    <dgm:cxn modelId="{8CC0D2C8-CB35-4A49-BF42-98275F63BD07}" type="presParOf" srcId="{968513AF-A3F7-4290-B63F-1A4243E4435B}" destId="{16BBBE9F-4C62-4CB7-9810-E611143E59BF}" srcOrd="1" destOrd="0" presId="urn:microsoft.com/office/officeart/2005/8/layout/balance1"/>
    <dgm:cxn modelId="{8F711518-D3DD-441D-98EE-C8A7C26ADA31}" type="presParOf" srcId="{A3EC9DF3-BB68-4598-8EB7-DB26EEADCEDD}" destId="{13DAC105-AB43-404D-A3B4-5E4EB66CF35D}" srcOrd="2" destOrd="0" presId="urn:microsoft.com/office/officeart/2005/8/layout/balance1"/>
    <dgm:cxn modelId="{A60B1DBC-A9E7-4C9E-B4B1-F8EE49DB0C54}" type="presParOf" srcId="{13DAC105-AB43-404D-A3B4-5E4EB66CF35D}" destId="{286DA124-F25C-460A-947E-1E07D17E0259}" srcOrd="0" destOrd="0" presId="urn:microsoft.com/office/officeart/2005/8/layout/balance1"/>
    <dgm:cxn modelId="{B06BE09E-D2CF-4487-814A-C4ED1934DBE2}" type="presParOf" srcId="{13DAC105-AB43-404D-A3B4-5E4EB66CF35D}" destId="{7936CEF5-931C-4612-84F7-CD24B67335D8}" srcOrd="1" destOrd="0" presId="urn:microsoft.com/office/officeart/2005/8/layout/balance1"/>
    <dgm:cxn modelId="{007D280A-6038-4B1E-B934-7144AC35CA07}" type="presParOf" srcId="{13DAC105-AB43-404D-A3B4-5E4EB66CF35D}" destId="{4032C888-192D-44A5-8296-980106D1E231}" srcOrd="2" destOrd="0" presId="urn:microsoft.com/office/officeart/2005/8/layout/balance1"/>
    <dgm:cxn modelId="{1B47EFA5-52E7-4931-8366-09E79EFC1B65}" type="presParOf" srcId="{13DAC105-AB43-404D-A3B4-5E4EB66CF35D}" destId="{80B83126-991B-420B-8FBF-E81054D4DF83}" srcOrd="3" destOrd="0" presId="urn:microsoft.com/office/officeart/2005/8/layout/balance1"/>
    <dgm:cxn modelId="{91E94DED-A92D-467A-B3A4-04F0B782348C}" type="presParOf" srcId="{13DAC105-AB43-404D-A3B4-5E4EB66CF35D}" destId="{DF8712EE-30E4-4726-A91C-0957B21CB2EB}" srcOrd="4" destOrd="0" presId="urn:microsoft.com/office/officeart/2005/8/layout/balance1"/>
  </dgm:cxnLst>
  <dgm:bg>
    <a:solidFill>
      <a:schemeClr val="bg1"/>
    </a:solidFill>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00C75F-B0EF-42E9-89A3-58AD1959970A}">
      <dsp:nvSpPr>
        <dsp:cNvPr id="0" name=""/>
        <dsp:cNvSpPr/>
      </dsp:nvSpPr>
      <dsp:spPr>
        <a:xfrm>
          <a:off x="2168126" y="1518001"/>
          <a:ext cx="1154471" cy="115447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en-US" altLang="en-US" sz="1700" b="0" i="0" u="none" strike="noStrike" kern="1200" cap="none" normalizeH="0" baseline="0">
            <a:ln>
              <a:noFill/>
            </a:ln>
            <a:solidFill>
              <a:srgbClr val="000000"/>
            </a:solidFill>
            <a:effectLst/>
            <a:latin typeface="Times New Roman" panose="02020603050405020304" pitchFamily="18" charset="0"/>
            <a:cs typeface="Arial" panose="020B0604020202020204"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en-US" sz="1700" b="1" i="0" u="none" strike="noStrike" kern="1200" cap="none" normalizeH="0" baseline="0">
              <a:ln>
                <a:noFill/>
              </a:ln>
              <a:solidFill>
                <a:srgbClr val="000000"/>
              </a:solidFill>
              <a:effectLst/>
              <a:latin typeface="Times New Roman" panose="02020603050405020304" pitchFamily="18" charset="0"/>
              <a:cs typeface="Arial" panose="020B0604020202020204" pitchFamily="34" charset="0"/>
            </a:rPr>
            <a:t>مقاومت فردی</a:t>
          </a:r>
          <a:endParaRPr kumimoji="0" lang="en-US" altLang="en-US" sz="1700" b="1" i="0" u="none" strike="noStrike" kern="1200" cap="none" normalizeH="0" baseline="0">
            <a:ln>
              <a:noFill/>
            </a:ln>
            <a:solidFill>
              <a:srgbClr val="000000"/>
            </a:solidFill>
            <a:effectLst/>
            <a:latin typeface="Tahoma" panose="020B0604030504040204" pitchFamily="34" charset="0"/>
            <a:cs typeface="Arial" panose="020B0604020202020204" pitchFamily="34" charset="0"/>
          </a:endParaRPr>
        </a:p>
      </dsp:txBody>
      <dsp:txXfrm>
        <a:off x="2337194" y="1687069"/>
        <a:ext cx="816335" cy="816335"/>
      </dsp:txXfrm>
    </dsp:sp>
    <dsp:sp modelId="{5014B2DF-21C2-4A4E-8E07-1161912CB10D}">
      <dsp:nvSpPr>
        <dsp:cNvPr id="0" name=""/>
        <dsp:cNvSpPr/>
      </dsp:nvSpPr>
      <dsp:spPr>
        <a:xfrm rot="16200000">
          <a:off x="2571139" y="1324855"/>
          <a:ext cx="348445" cy="37846"/>
        </a:xfrm>
        <a:custGeom>
          <a:avLst/>
          <a:gdLst/>
          <a:ahLst/>
          <a:cxnLst/>
          <a:rect l="0" t="0" r="0" b="0"/>
          <a:pathLst>
            <a:path>
              <a:moveTo>
                <a:pt x="0" y="18923"/>
              </a:moveTo>
              <a:lnTo>
                <a:pt x="348445" y="189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736651" y="1335067"/>
        <a:ext cx="17422" cy="17422"/>
      </dsp:txXfrm>
    </dsp:sp>
    <dsp:sp modelId="{7189262D-BB3F-43A0-BBA5-9EB6FCEC8180}">
      <dsp:nvSpPr>
        <dsp:cNvPr id="0" name=""/>
        <dsp:cNvSpPr/>
      </dsp:nvSpPr>
      <dsp:spPr>
        <a:xfrm>
          <a:off x="2168126" y="15084"/>
          <a:ext cx="1154471" cy="115447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en-US" altLang="en-US" sz="1600" b="0" i="0" u="none" strike="noStrike" kern="1200" cap="none" normalizeH="0" baseline="0">
            <a:ln>
              <a:noFill/>
            </a:ln>
            <a:solidFill>
              <a:srgbClr val="000000"/>
            </a:solidFill>
            <a:effectLst/>
            <a:latin typeface="Times New Roman" panose="02020603050405020304" pitchFamily="18" charset="0"/>
            <a:cs typeface="Arial" panose="020B0604020202020204"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en-US" sz="1600" b="1" i="0" u="none" strike="noStrike" kern="1200" cap="none" normalizeH="0" baseline="0">
              <a:ln>
                <a:noFill/>
              </a:ln>
              <a:solidFill>
                <a:srgbClr val="000000"/>
              </a:solidFill>
              <a:effectLst/>
              <a:latin typeface="Times New Roman" panose="02020603050405020304" pitchFamily="18" charset="0"/>
              <a:cs typeface="Arial" panose="020B0604020202020204" pitchFamily="34" charset="0"/>
            </a:rPr>
            <a:t>عادت</a:t>
          </a:r>
          <a:endParaRPr kumimoji="0" lang="en-US" altLang="en-US" sz="1600" b="1" i="0" u="none" strike="noStrike" kern="1200" cap="none" normalizeH="0" baseline="0">
            <a:ln>
              <a:noFill/>
            </a:ln>
            <a:solidFill>
              <a:srgbClr val="000000"/>
            </a:solidFill>
            <a:effectLst/>
            <a:latin typeface="Times New Roman" panose="02020603050405020304" pitchFamily="18" charset="0"/>
            <a:cs typeface="Arial" panose="020B0604020202020204" pitchFamily="34" charset="0"/>
          </a:endParaRPr>
        </a:p>
      </dsp:txBody>
      <dsp:txXfrm>
        <a:off x="2337194" y="184152"/>
        <a:ext cx="816335" cy="816335"/>
      </dsp:txXfrm>
    </dsp:sp>
    <dsp:sp modelId="{D9D5FC60-3ED5-48BA-BCE0-CEAB25D3AA90}">
      <dsp:nvSpPr>
        <dsp:cNvPr id="0" name=""/>
        <dsp:cNvSpPr/>
      </dsp:nvSpPr>
      <dsp:spPr>
        <a:xfrm rot="19800000">
          <a:off x="3221921" y="1700584"/>
          <a:ext cx="348445" cy="37846"/>
        </a:xfrm>
        <a:custGeom>
          <a:avLst/>
          <a:gdLst/>
          <a:ahLst/>
          <a:cxnLst/>
          <a:rect l="0" t="0" r="0" b="0"/>
          <a:pathLst>
            <a:path>
              <a:moveTo>
                <a:pt x="0" y="18923"/>
              </a:moveTo>
              <a:lnTo>
                <a:pt x="348445" y="189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87433" y="1710797"/>
        <a:ext cx="17422" cy="17422"/>
      </dsp:txXfrm>
    </dsp:sp>
    <dsp:sp modelId="{1C3D026E-1137-48C9-8D11-48EFB6210CC6}">
      <dsp:nvSpPr>
        <dsp:cNvPr id="0" name=""/>
        <dsp:cNvSpPr/>
      </dsp:nvSpPr>
      <dsp:spPr>
        <a:xfrm>
          <a:off x="3469691" y="766543"/>
          <a:ext cx="1154471" cy="115447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en-US" sz="1600" b="1" i="0" u="none" strike="noStrike" kern="1200" cap="none" normalizeH="0" baseline="0">
              <a:ln>
                <a:noFill/>
              </a:ln>
              <a:solidFill>
                <a:srgbClr val="000000"/>
              </a:solidFill>
              <a:effectLst/>
              <a:latin typeface="Times New Roman" panose="02020603050405020304" pitchFamily="18" charset="0"/>
              <a:cs typeface="Arial" panose="020B0604020202020204" pitchFamily="34" charset="0"/>
            </a:rPr>
            <a:t>امنیت</a:t>
          </a:r>
          <a:endParaRPr kumimoji="0" lang="en-US" altLang="en-US" sz="1600" b="1" i="0" u="none" strike="noStrike" kern="1200" cap="none" normalizeH="0" baseline="0">
            <a:ln>
              <a:noFill/>
            </a:ln>
            <a:solidFill>
              <a:srgbClr val="000000"/>
            </a:solidFill>
            <a:effectLst/>
            <a:latin typeface="Times New Roman" panose="02020603050405020304" pitchFamily="18" charset="0"/>
            <a:cs typeface="Arial" panose="020B0604020202020204" pitchFamily="34" charset="0"/>
          </a:endParaRPr>
        </a:p>
      </dsp:txBody>
      <dsp:txXfrm>
        <a:off x="3638759" y="935611"/>
        <a:ext cx="816335" cy="816335"/>
      </dsp:txXfrm>
    </dsp:sp>
    <dsp:sp modelId="{6B5E3146-8CAD-4225-8915-55682F6C8E40}">
      <dsp:nvSpPr>
        <dsp:cNvPr id="0" name=""/>
        <dsp:cNvSpPr/>
      </dsp:nvSpPr>
      <dsp:spPr>
        <a:xfrm rot="1800000">
          <a:off x="3221921" y="2452043"/>
          <a:ext cx="348445" cy="37846"/>
        </a:xfrm>
        <a:custGeom>
          <a:avLst/>
          <a:gdLst/>
          <a:ahLst/>
          <a:cxnLst/>
          <a:rect l="0" t="0" r="0" b="0"/>
          <a:pathLst>
            <a:path>
              <a:moveTo>
                <a:pt x="0" y="18923"/>
              </a:moveTo>
              <a:lnTo>
                <a:pt x="348445" y="189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87433" y="2462255"/>
        <a:ext cx="17422" cy="17422"/>
      </dsp:txXfrm>
    </dsp:sp>
    <dsp:sp modelId="{53ECFF87-46A9-4380-B6CC-261D98938C86}">
      <dsp:nvSpPr>
        <dsp:cNvPr id="0" name=""/>
        <dsp:cNvSpPr/>
      </dsp:nvSpPr>
      <dsp:spPr>
        <a:xfrm>
          <a:off x="3469691" y="2269460"/>
          <a:ext cx="1154471" cy="115447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en-US" sz="1600" b="1" i="0" u="none" strike="noStrike" kern="1200" cap="none" normalizeH="0" baseline="0">
              <a:ln>
                <a:noFill/>
              </a:ln>
              <a:solidFill>
                <a:srgbClr val="000000"/>
              </a:solidFill>
              <a:effectLst/>
              <a:latin typeface="Times New Roman" panose="02020603050405020304" pitchFamily="18" charset="0"/>
              <a:cs typeface="Arial" panose="020B0604020202020204" pitchFamily="34" charset="0"/>
            </a:rPr>
            <a:t>عوامل اقتصادی</a:t>
          </a:r>
          <a:endParaRPr kumimoji="0" lang="en-US" altLang="en-US" sz="1600" b="1" i="0" u="none" strike="noStrike" kern="1200" cap="none" normalizeH="0" baseline="0">
            <a:ln>
              <a:noFill/>
            </a:ln>
            <a:solidFill>
              <a:srgbClr val="000000"/>
            </a:solidFill>
            <a:effectLst/>
            <a:latin typeface="Tahoma" panose="020B0604030504040204" pitchFamily="34" charset="0"/>
            <a:cs typeface="Arial" panose="020B0604020202020204" pitchFamily="34" charset="0"/>
          </a:endParaRPr>
        </a:p>
      </dsp:txBody>
      <dsp:txXfrm>
        <a:off x="3638759" y="2438528"/>
        <a:ext cx="816335" cy="816335"/>
      </dsp:txXfrm>
    </dsp:sp>
    <dsp:sp modelId="{70260E56-9F60-4CC4-96B0-28FBB66C2269}">
      <dsp:nvSpPr>
        <dsp:cNvPr id="0" name=""/>
        <dsp:cNvSpPr/>
      </dsp:nvSpPr>
      <dsp:spPr>
        <a:xfrm rot="5400000">
          <a:off x="2571139" y="2827772"/>
          <a:ext cx="348445" cy="37846"/>
        </a:xfrm>
        <a:custGeom>
          <a:avLst/>
          <a:gdLst/>
          <a:ahLst/>
          <a:cxnLst/>
          <a:rect l="0" t="0" r="0" b="0"/>
          <a:pathLst>
            <a:path>
              <a:moveTo>
                <a:pt x="0" y="18923"/>
              </a:moveTo>
              <a:lnTo>
                <a:pt x="348445" y="189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736651" y="2837985"/>
        <a:ext cx="17422" cy="17422"/>
      </dsp:txXfrm>
    </dsp:sp>
    <dsp:sp modelId="{1568AD21-ED1A-496D-AE10-63BE79EF9DF2}">
      <dsp:nvSpPr>
        <dsp:cNvPr id="0" name=""/>
        <dsp:cNvSpPr/>
      </dsp:nvSpPr>
      <dsp:spPr>
        <a:xfrm>
          <a:off x="2168126" y="3020919"/>
          <a:ext cx="1154471" cy="115447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en-US" sz="1600" b="1" i="0" u="none" strike="noStrike" kern="1200" cap="none" normalizeH="0" baseline="0">
              <a:ln>
                <a:noFill/>
              </a:ln>
              <a:solidFill>
                <a:srgbClr val="000000"/>
              </a:solidFill>
              <a:effectLst/>
              <a:latin typeface="Times New Roman" panose="02020603050405020304" pitchFamily="18" charset="0"/>
              <a:cs typeface="Arial" panose="020B0604020202020204" pitchFamily="34" charset="0"/>
            </a:rPr>
            <a:t>علم و دانش</a:t>
          </a:r>
          <a:endParaRPr kumimoji="0" lang="en-US" altLang="en-US" sz="1600" b="1" i="0" u="none" strike="noStrike" kern="1200" cap="none" normalizeH="0" baseline="0">
            <a:ln>
              <a:noFill/>
            </a:ln>
            <a:solidFill>
              <a:srgbClr val="000000"/>
            </a:solidFill>
            <a:effectLst/>
            <a:latin typeface="Tahoma" panose="020B0604030504040204" pitchFamily="34" charset="0"/>
            <a:cs typeface="Arial" panose="020B0604020202020204" pitchFamily="34" charset="0"/>
          </a:endParaRPr>
        </a:p>
      </dsp:txBody>
      <dsp:txXfrm>
        <a:off x="2337194" y="3189987"/>
        <a:ext cx="816335" cy="816335"/>
      </dsp:txXfrm>
    </dsp:sp>
    <dsp:sp modelId="{734F3EE2-E5A8-4609-A4FB-E1187A39B39C}">
      <dsp:nvSpPr>
        <dsp:cNvPr id="0" name=""/>
        <dsp:cNvSpPr/>
      </dsp:nvSpPr>
      <dsp:spPr>
        <a:xfrm rot="9000000">
          <a:off x="1920357" y="2452043"/>
          <a:ext cx="348445" cy="37846"/>
        </a:xfrm>
        <a:custGeom>
          <a:avLst/>
          <a:gdLst/>
          <a:ahLst/>
          <a:cxnLst/>
          <a:rect l="0" t="0" r="0" b="0"/>
          <a:pathLst>
            <a:path>
              <a:moveTo>
                <a:pt x="0" y="18923"/>
              </a:moveTo>
              <a:lnTo>
                <a:pt x="348445" y="189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2085869" y="2462255"/>
        <a:ext cx="17422" cy="17422"/>
      </dsp:txXfrm>
    </dsp:sp>
    <dsp:sp modelId="{B8C3AAF7-967C-40A5-849E-A4B8764B145F}">
      <dsp:nvSpPr>
        <dsp:cNvPr id="0" name=""/>
        <dsp:cNvSpPr/>
      </dsp:nvSpPr>
      <dsp:spPr>
        <a:xfrm>
          <a:off x="866562" y="2269460"/>
          <a:ext cx="1154471" cy="115447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en-US" sz="1600" b="1" i="0" u="none" strike="noStrike" kern="1200" cap="none" normalizeH="0" baseline="0">
              <a:ln>
                <a:noFill/>
              </a:ln>
              <a:solidFill>
                <a:srgbClr val="000000"/>
              </a:solidFill>
              <a:effectLst/>
              <a:latin typeface="Times New Roman" panose="02020603050405020304" pitchFamily="18" charset="0"/>
              <a:cs typeface="Arial" panose="020B0604020202020204" pitchFamily="34" charset="0"/>
            </a:rPr>
            <a:t>عدم اطمینان به نتایج تغییر</a:t>
          </a:r>
          <a:r>
            <a:rPr kumimoji="0" lang="en-US" altLang="en-US" sz="1600" b="1" i="0" u="none" strike="noStrike" kern="1200" cap="none" normalizeH="0" baseline="0">
              <a:ln>
                <a:noFill/>
              </a:ln>
              <a:solidFill>
                <a:srgbClr val="000000"/>
              </a:solidFill>
              <a:effectLst/>
              <a:latin typeface="Times New Roman" panose="02020603050405020304" pitchFamily="18" charset="0"/>
              <a:cs typeface="Arial" panose="020B0604020202020204" pitchFamily="34" charset="0"/>
            </a:rPr>
            <a:t> </a:t>
          </a:r>
          <a:endParaRPr kumimoji="0" lang="en-US" altLang="en-US" sz="1600" b="1" i="0" u="none" strike="noStrike" kern="1200" cap="none" normalizeH="0" baseline="0">
            <a:ln>
              <a:noFill/>
            </a:ln>
            <a:solidFill>
              <a:srgbClr val="000000"/>
            </a:solidFill>
            <a:effectLst/>
            <a:latin typeface="Tahoma" panose="020B0604030504040204" pitchFamily="34" charset="0"/>
            <a:cs typeface="Arial" panose="020B0604020202020204" pitchFamily="34" charset="0"/>
          </a:endParaRPr>
        </a:p>
      </dsp:txBody>
      <dsp:txXfrm>
        <a:off x="1035630" y="2438528"/>
        <a:ext cx="816335" cy="816335"/>
      </dsp:txXfrm>
    </dsp:sp>
    <dsp:sp modelId="{B60D9670-D500-42E4-B756-BAD35BE07B93}">
      <dsp:nvSpPr>
        <dsp:cNvPr id="0" name=""/>
        <dsp:cNvSpPr/>
      </dsp:nvSpPr>
      <dsp:spPr>
        <a:xfrm rot="12600000">
          <a:off x="1920357" y="1700584"/>
          <a:ext cx="348445" cy="37846"/>
        </a:xfrm>
        <a:custGeom>
          <a:avLst/>
          <a:gdLst/>
          <a:ahLst/>
          <a:cxnLst/>
          <a:rect l="0" t="0" r="0" b="0"/>
          <a:pathLst>
            <a:path>
              <a:moveTo>
                <a:pt x="0" y="18923"/>
              </a:moveTo>
              <a:lnTo>
                <a:pt x="348445" y="189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2085869" y="1710797"/>
        <a:ext cx="17422" cy="17422"/>
      </dsp:txXfrm>
    </dsp:sp>
    <dsp:sp modelId="{FFD18047-31FB-488D-A8D8-1523139927F7}">
      <dsp:nvSpPr>
        <dsp:cNvPr id="0" name=""/>
        <dsp:cNvSpPr/>
      </dsp:nvSpPr>
      <dsp:spPr>
        <a:xfrm>
          <a:off x="866562" y="766543"/>
          <a:ext cx="1154471" cy="115447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altLang="en-US" sz="1600" b="1" i="0" u="none" strike="noStrike" kern="1200" cap="none" normalizeH="0" baseline="0">
              <a:ln>
                <a:noFill/>
              </a:ln>
              <a:solidFill>
                <a:srgbClr val="000000"/>
              </a:solidFill>
              <a:effectLst/>
              <a:latin typeface="Times New Roman" panose="02020603050405020304" pitchFamily="18" charset="0"/>
              <a:cs typeface="Arial" panose="020B0604020202020204" pitchFamily="34" charset="0"/>
            </a:rPr>
            <a:t>ن</a:t>
          </a:r>
          <a:r>
            <a:rPr kumimoji="0" lang="ar-SA" altLang="en-US" sz="1600" b="1" i="0" u="none" strike="noStrike" kern="1200" cap="none" normalizeH="0" baseline="0">
              <a:ln>
                <a:noFill/>
              </a:ln>
              <a:solidFill>
                <a:srgbClr val="000000"/>
              </a:solidFill>
              <a:effectLst/>
              <a:latin typeface="Times New Roman" panose="02020603050405020304" pitchFamily="18" charset="0"/>
              <a:cs typeface="Arial" panose="020B0604020202020204" pitchFamily="34" charset="0"/>
            </a:rPr>
            <a:t>ظرات</a:t>
          </a:r>
          <a:r>
            <a:rPr kumimoji="0" lang="ar-SA" altLang="en-US" sz="1600" b="0" i="0" u="none" strike="noStrike" kern="1200" cap="none" normalizeH="0" baseline="0">
              <a:ln>
                <a:noFill/>
              </a:ln>
              <a:solidFill>
                <a:srgbClr val="000000"/>
              </a:solidFill>
              <a:effectLst/>
              <a:latin typeface="Times New Roman" panose="02020603050405020304" pitchFamily="18" charset="0"/>
              <a:cs typeface="Arial" panose="020B0604020202020204" pitchFamily="34" charset="0"/>
            </a:rPr>
            <a:t> </a:t>
          </a:r>
          <a:r>
            <a:rPr kumimoji="0" lang="ar-SA" altLang="en-US" sz="1600" b="1" i="0" u="none" strike="noStrike" kern="1200" cap="none" normalizeH="0" baseline="0">
              <a:ln>
                <a:noFill/>
              </a:ln>
              <a:solidFill>
                <a:srgbClr val="000000"/>
              </a:solidFill>
              <a:effectLst/>
              <a:latin typeface="Times New Roman" panose="02020603050405020304" pitchFamily="18" charset="0"/>
              <a:cs typeface="Arial" panose="020B0604020202020204" pitchFamily="34" charset="0"/>
            </a:rPr>
            <a:t>شخصی</a:t>
          </a:r>
          <a:endParaRPr kumimoji="0" lang="en-US" altLang="en-US" sz="1600" b="1" i="0" u="none" strike="noStrike" kern="1200" cap="none" normalizeH="0" baseline="0">
            <a:ln>
              <a:noFill/>
            </a:ln>
            <a:solidFill>
              <a:srgbClr val="000000"/>
            </a:solidFill>
            <a:effectLst/>
            <a:latin typeface="Times New Roman" panose="02020603050405020304" pitchFamily="18" charset="0"/>
            <a:cs typeface="Arial" panose="020B0604020202020204" pitchFamily="34" charset="0"/>
          </a:endParaRPr>
        </a:p>
      </dsp:txBody>
      <dsp:txXfrm>
        <a:off x="1035630" y="935611"/>
        <a:ext cx="816335" cy="8163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F40743-12E6-4749-B8EE-2EC9BFB693B5}">
      <dsp:nvSpPr>
        <dsp:cNvPr id="0" name=""/>
        <dsp:cNvSpPr/>
      </dsp:nvSpPr>
      <dsp:spPr>
        <a:xfrm>
          <a:off x="2453234" y="1709499"/>
          <a:ext cx="1298670" cy="12986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en-US" sz="2500" b="1" i="0" u="none" strike="noStrike" kern="1200" cap="none" normalizeH="0" baseline="0">
              <a:ln>
                <a:noFill/>
              </a:ln>
              <a:solidFill>
                <a:srgbClr val="000000"/>
              </a:solidFill>
              <a:effectLst/>
              <a:latin typeface="Times New Roman" panose="02020603050405020304" pitchFamily="18" charset="0"/>
              <a:cs typeface="Arial" panose="020B0604020202020204" pitchFamily="34" charset="0"/>
            </a:rPr>
            <a:t>مقاومت سازمانی</a:t>
          </a:r>
          <a:endParaRPr kumimoji="0" lang="en-US" altLang="en-US" sz="2500" b="1" i="0" u="none" strike="noStrike" kern="1200" cap="none" normalizeH="0" baseline="0">
            <a:ln>
              <a:noFill/>
            </a:ln>
            <a:solidFill>
              <a:srgbClr val="000000"/>
            </a:solidFill>
            <a:effectLst/>
            <a:latin typeface="Tahoma" panose="020B0604030504040204" pitchFamily="34" charset="0"/>
            <a:cs typeface="Arial" panose="020B0604020202020204" pitchFamily="34" charset="0"/>
          </a:endParaRPr>
        </a:p>
      </dsp:txBody>
      <dsp:txXfrm>
        <a:off x="2643420" y="1899685"/>
        <a:ext cx="918298" cy="918298"/>
      </dsp:txXfrm>
    </dsp:sp>
    <dsp:sp modelId="{A737348F-9A65-4A93-88E5-752CBC12979C}">
      <dsp:nvSpPr>
        <dsp:cNvPr id="0" name=""/>
        <dsp:cNvSpPr/>
      </dsp:nvSpPr>
      <dsp:spPr>
        <a:xfrm rot="16200000">
          <a:off x="2906136" y="1494230"/>
          <a:ext cx="392866" cy="37672"/>
        </a:xfrm>
        <a:custGeom>
          <a:avLst/>
          <a:gdLst/>
          <a:ahLst/>
          <a:cxnLst/>
          <a:rect l="0" t="0" r="0" b="0"/>
          <a:pathLst>
            <a:path>
              <a:moveTo>
                <a:pt x="0" y="18836"/>
              </a:moveTo>
              <a:lnTo>
                <a:pt x="392866" y="1883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92747" y="1503244"/>
        <a:ext cx="19643" cy="19643"/>
      </dsp:txXfrm>
    </dsp:sp>
    <dsp:sp modelId="{204A9B7D-117C-45A8-A8D6-ED48E332ED1B}">
      <dsp:nvSpPr>
        <dsp:cNvPr id="0" name=""/>
        <dsp:cNvSpPr/>
      </dsp:nvSpPr>
      <dsp:spPr>
        <a:xfrm>
          <a:off x="2453234" y="17962"/>
          <a:ext cx="1298670" cy="12986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en-US" sz="1600" b="1" i="0" u="none" strike="noStrike" kern="1200" cap="none" normalizeH="0" baseline="0" dirty="0">
              <a:ln>
                <a:noFill/>
              </a:ln>
              <a:solidFill>
                <a:srgbClr val="000000"/>
              </a:solidFill>
              <a:effectLst/>
              <a:latin typeface="Times New Roman" panose="02020603050405020304" pitchFamily="18" charset="0"/>
              <a:cs typeface="Arial" panose="020B0604020202020204" pitchFamily="34" charset="0"/>
            </a:rPr>
            <a:t>نگرانی از تغییر ساختار قدرت</a:t>
          </a:r>
          <a:r>
            <a:rPr kumimoji="0" lang="en-US" altLang="en-US" sz="1600" b="1" i="0" u="none" strike="noStrike" kern="1200" cap="none" normalizeH="0" baseline="0" dirty="0">
              <a:ln>
                <a:noFill/>
              </a:ln>
              <a:solidFill>
                <a:srgbClr val="000000"/>
              </a:solidFill>
              <a:effectLst/>
              <a:latin typeface="Times New Roman" panose="02020603050405020304" pitchFamily="18" charset="0"/>
              <a:cs typeface="Arial" panose="020B0604020202020204" pitchFamily="34" charset="0"/>
            </a:rPr>
            <a:t> </a:t>
          </a:r>
          <a:endParaRPr kumimoji="0" lang="en-US" altLang="en-US" sz="1600" b="1" i="0" u="none" strike="noStrike" kern="1200" cap="none" normalizeH="0" baseline="0" dirty="0">
            <a:ln>
              <a:noFill/>
            </a:ln>
            <a:solidFill>
              <a:srgbClr val="000000"/>
            </a:solidFill>
            <a:effectLst/>
            <a:latin typeface="Tahoma" panose="020B0604030504040204" pitchFamily="34" charset="0"/>
            <a:cs typeface="Arial" panose="020B0604020202020204" pitchFamily="34" charset="0"/>
          </a:endParaRPr>
        </a:p>
      </dsp:txBody>
      <dsp:txXfrm>
        <a:off x="2643420" y="208148"/>
        <a:ext cx="918298" cy="918298"/>
      </dsp:txXfrm>
    </dsp:sp>
    <dsp:sp modelId="{D790D81B-D1C5-455F-BCD4-1E4A5EC951EA}">
      <dsp:nvSpPr>
        <dsp:cNvPr id="0" name=""/>
        <dsp:cNvSpPr/>
      </dsp:nvSpPr>
      <dsp:spPr>
        <a:xfrm rot="19800000">
          <a:off x="3638593" y="1917114"/>
          <a:ext cx="392866" cy="37672"/>
        </a:xfrm>
        <a:custGeom>
          <a:avLst/>
          <a:gdLst/>
          <a:ahLst/>
          <a:cxnLst/>
          <a:rect l="0" t="0" r="0" b="0"/>
          <a:pathLst>
            <a:path>
              <a:moveTo>
                <a:pt x="0" y="18836"/>
              </a:moveTo>
              <a:lnTo>
                <a:pt x="392866" y="1883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25205" y="1926128"/>
        <a:ext cx="19643" cy="19643"/>
      </dsp:txXfrm>
    </dsp:sp>
    <dsp:sp modelId="{92FCA966-8230-4B8D-9262-1E52DF9A8DAC}">
      <dsp:nvSpPr>
        <dsp:cNvPr id="0" name=""/>
        <dsp:cNvSpPr/>
      </dsp:nvSpPr>
      <dsp:spPr>
        <a:xfrm>
          <a:off x="3918148" y="863730"/>
          <a:ext cx="1298670" cy="12986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en-US" sz="1600" b="1" i="0" u="none" strike="noStrike" kern="1200" cap="none" normalizeH="0" baseline="0">
              <a:ln>
                <a:noFill/>
              </a:ln>
              <a:solidFill>
                <a:srgbClr val="000000"/>
              </a:solidFill>
              <a:effectLst/>
              <a:latin typeface="Times New Roman" panose="02020603050405020304" pitchFamily="18" charset="0"/>
              <a:cs typeface="Arial" panose="020B0604020202020204" pitchFamily="34" charset="0"/>
            </a:rPr>
            <a:t>بی توجهی به تغییرات در سایر بخشها</a:t>
          </a:r>
          <a:r>
            <a:rPr kumimoji="0" lang="en-US" altLang="en-US" sz="1600" b="1" i="0" u="none" strike="noStrike" kern="1200" cap="none" normalizeH="0" baseline="0">
              <a:ln>
                <a:noFill/>
              </a:ln>
              <a:solidFill>
                <a:srgbClr val="000000"/>
              </a:solidFill>
              <a:effectLst/>
              <a:latin typeface="Times New Roman" panose="02020603050405020304" pitchFamily="18" charset="0"/>
              <a:cs typeface="Arial" panose="020B0604020202020204" pitchFamily="34" charset="0"/>
            </a:rPr>
            <a:t> </a:t>
          </a:r>
          <a:endParaRPr kumimoji="0" lang="en-US" altLang="en-US" sz="1600" b="1" i="0" u="none" strike="noStrike" kern="1200" cap="none" normalizeH="0" baseline="0">
            <a:ln>
              <a:noFill/>
            </a:ln>
            <a:solidFill>
              <a:srgbClr val="000000"/>
            </a:solidFill>
            <a:effectLst/>
            <a:latin typeface="Tahoma" panose="020B0604030504040204" pitchFamily="34" charset="0"/>
            <a:cs typeface="Arial" panose="020B0604020202020204" pitchFamily="34" charset="0"/>
          </a:endParaRPr>
        </a:p>
      </dsp:txBody>
      <dsp:txXfrm>
        <a:off x="4108334" y="1053916"/>
        <a:ext cx="918298" cy="918298"/>
      </dsp:txXfrm>
    </dsp:sp>
    <dsp:sp modelId="{762F880D-A828-474A-ABD5-8ABDF75A0663}">
      <dsp:nvSpPr>
        <dsp:cNvPr id="0" name=""/>
        <dsp:cNvSpPr/>
      </dsp:nvSpPr>
      <dsp:spPr>
        <a:xfrm rot="1800000">
          <a:off x="3638593" y="2762883"/>
          <a:ext cx="392866" cy="37672"/>
        </a:xfrm>
        <a:custGeom>
          <a:avLst/>
          <a:gdLst/>
          <a:ahLst/>
          <a:cxnLst/>
          <a:rect l="0" t="0" r="0" b="0"/>
          <a:pathLst>
            <a:path>
              <a:moveTo>
                <a:pt x="0" y="18836"/>
              </a:moveTo>
              <a:lnTo>
                <a:pt x="392866" y="1883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25205" y="2771897"/>
        <a:ext cx="19643" cy="19643"/>
      </dsp:txXfrm>
    </dsp:sp>
    <dsp:sp modelId="{C91D755A-F2DE-4FB2-B4C3-9BE21FA25B6D}">
      <dsp:nvSpPr>
        <dsp:cNvPr id="0" name=""/>
        <dsp:cNvSpPr/>
      </dsp:nvSpPr>
      <dsp:spPr>
        <a:xfrm>
          <a:off x="3918148" y="2555268"/>
          <a:ext cx="1298670" cy="12986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en-US" sz="1600" b="1" i="0" u="none" strike="noStrike" kern="1200" cap="none" normalizeH="0" baseline="0">
              <a:ln>
                <a:noFill/>
              </a:ln>
              <a:solidFill>
                <a:srgbClr val="000000"/>
              </a:solidFill>
              <a:effectLst/>
              <a:latin typeface="Times New Roman" panose="02020603050405020304" pitchFamily="18" charset="0"/>
              <a:cs typeface="Arial" panose="020B0604020202020204" pitchFamily="34" charset="0"/>
            </a:rPr>
            <a:t>تهدید تخصص</a:t>
          </a:r>
          <a:endParaRPr kumimoji="0" lang="en-US" altLang="en-US" sz="1600" b="1" i="0" u="none" strike="noStrike" kern="1200" cap="none" normalizeH="0" baseline="0">
            <a:ln>
              <a:noFill/>
            </a:ln>
            <a:solidFill>
              <a:srgbClr val="000000"/>
            </a:solidFill>
            <a:effectLst/>
            <a:latin typeface="Tahoma" panose="020B0604030504040204" pitchFamily="34" charset="0"/>
            <a:cs typeface="Arial" panose="020B0604020202020204" pitchFamily="34" charset="0"/>
          </a:endParaRPr>
        </a:p>
      </dsp:txBody>
      <dsp:txXfrm>
        <a:off x="4108334" y="2745454"/>
        <a:ext cx="918298" cy="918298"/>
      </dsp:txXfrm>
    </dsp:sp>
    <dsp:sp modelId="{3ADF9487-3850-40FE-AA6B-2DDD85670501}">
      <dsp:nvSpPr>
        <dsp:cNvPr id="0" name=""/>
        <dsp:cNvSpPr/>
      </dsp:nvSpPr>
      <dsp:spPr>
        <a:xfrm rot="5400000">
          <a:off x="2906136" y="3185767"/>
          <a:ext cx="392866" cy="37672"/>
        </a:xfrm>
        <a:custGeom>
          <a:avLst/>
          <a:gdLst/>
          <a:ahLst/>
          <a:cxnLst/>
          <a:rect l="0" t="0" r="0" b="0"/>
          <a:pathLst>
            <a:path>
              <a:moveTo>
                <a:pt x="0" y="18836"/>
              </a:moveTo>
              <a:lnTo>
                <a:pt x="392866" y="1883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92747" y="3194782"/>
        <a:ext cx="19643" cy="19643"/>
      </dsp:txXfrm>
    </dsp:sp>
    <dsp:sp modelId="{3D1A4AE9-1B88-4CB7-8AD9-CEC097AB2A5E}">
      <dsp:nvSpPr>
        <dsp:cNvPr id="0" name=""/>
        <dsp:cNvSpPr/>
      </dsp:nvSpPr>
      <dsp:spPr>
        <a:xfrm>
          <a:off x="2453234" y="3401037"/>
          <a:ext cx="1298670" cy="12986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en-US" sz="1600" b="1" i="0" u="none" strike="noStrike" kern="1200" cap="none" normalizeH="0" baseline="0">
              <a:ln>
                <a:noFill/>
              </a:ln>
              <a:solidFill>
                <a:srgbClr val="000000"/>
              </a:solidFill>
              <a:effectLst/>
              <a:latin typeface="Times New Roman" panose="02020603050405020304" pitchFamily="18" charset="0"/>
              <a:cs typeface="Arial" panose="020B0604020202020204" pitchFamily="34" charset="0"/>
            </a:rPr>
            <a:t>هنجارهای گروهی</a:t>
          </a:r>
          <a:r>
            <a:rPr kumimoji="0" lang="en-US" altLang="en-US" sz="1600" b="1" i="0" u="none" strike="noStrike" kern="1200" cap="none" normalizeH="0" baseline="0">
              <a:ln>
                <a:noFill/>
              </a:ln>
              <a:solidFill>
                <a:srgbClr val="000000"/>
              </a:solidFill>
              <a:effectLst/>
              <a:latin typeface="Times New Roman" panose="02020603050405020304" pitchFamily="18" charset="0"/>
              <a:cs typeface="Arial" panose="020B0604020202020204" pitchFamily="34" charset="0"/>
            </a:rPr>
            <a:t> </a:t>
          </a:r>
          <a:endParaRPr kumimoji="0" lang="en-US" altLang="en-US" sz="1600" b="1" i="0" u="none" strike="noStrike" kern="1200" cap="none" normalizeH="0" baseline="0">
            <a:ln>
              <a:noFill/>
            </a:ln>
            <a:solidFill>
              <a:srgbClr val="000000"/>
            </a:solidFill>
            <a:effectLst/>
            <a:latin typeface="Tahoma" panose="020B0604030504040204" pitchFamily="34" charset="0"/>
            <a:cs typeface="Arial" panose="020B0604020202020204" pitchFamily="34" charset="0"/>
          </a:endParaRPr>
        </a:p>
      </dsp:txBody>
      <dsp:txXfrm>
        <a:off x="2643420" y="3591223"/>
        <a:ext cx="918298" cy="918298"/>
      </dsp:txXfrm>
    </dsp:sp>
    <dsp:sp modelId="{C2FD038B-D2B7-45A4-AA1C-3DCC600B2389}">
      <dsp:nvSpPr>
        <dsp:cNvPr id="0" name=""/>
        <dsp:cNvSpPr/>
      </dsp:nvSpPr>
      <dsp:spPr>
        <a:xfrm rot="9000000">
          <a:off x="2173678" y="2762883"/>
          <a:ext cx="392866" cy="37672"/>
        </a:xfrm>
        <a:custGeom>
          <a:avLst/>
          <a:gdLst/>
          <a:ahLst/>
          <a:cxnLst/>
          <a:rect l="0" t="0" r="0" b="0"/>
          <a:pathLst>
            <a:path>
              <a:moveTo>
                <a:pt x="0" y="18836"/>
              </a:moveTo>
              <a:lnTo>
                <a:pt x="392866" y="1883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2360290" y="2771897"/>
        <a:ext cx="19643" cy="19643"/>
      </dsp:txXfrm>
    </dsp:sp>
    <dsp:sp modelId="{C91B9B21-56DF-4000-8426-4ECEF03A68E6}">
      <dsp:nvSpPr>
        <dsp:cNvPr id="0" name=""/>
        <dsp:cNvSpPr/>
      </dsp:nvSpPr>
      <dsp:spPr>
        <a:xfrm>
          <a:off x="988319" y="2555268"/>
          <a:ext cx="1298670" cy="12986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en-US" sz="1600" b="1" i="0" u="none" strike="noStrike" kern="1200" cap="none" normalizeH="0" baseline="0">
              <a:ln>
                <a:noFill/>
              </a:ln>
              <a:solidFill>
                <a:srgbClr val="000000"/>
              </a:solidFill>
              <a:effectLst/>
              <a:latin typeface="Times New Roman" panose="02020603050405020304" pitchFamily="18" charset="0"/>
              <a:cs typeface="Arial" panose="020B0604020202020204" pitchFamily="34" charset="0"/>
            </a:rPr>
            <a:t>عدم اطمینان از نتایج تغییر</a:t>
          </a:r>
          <a:endParaRPr kumimoji="0" lang="en-US" altLang="en-US" sz="1600" b="1" i="0" u="none" strike="noStrike" kern="1200" cap="none" normalizeH="0" baseline="0">
            <a:ln>
              <a:noFill/>
            </a:ln>
            <a:solidFill>
              <a:srgbClr val="000000"/>
            </a:solidFill>
            <a:effectLst/>
            <a:latin typeface="Tahoma" panose="020B0604030504040204" pitchFamily="34" charset="0"/>
            <a:cs typeface="Arial" panose="020B0604020202020204" pitchFamily="34" charset="0"/>
          </a:endParaRPr>
        </a:p>
      </dsp:txBody>
      <dsp:txXfrm>
        <a:off x="1178505" y="2745454"/>
        <a:ext cx="918298" cy="918298"/>
      </dsp:txXfrm>
    </dsp:sp>
    <dsp:sp modelId="{A1E82803-ECB0-40FA-88C8-89B0E7B247C2}">
      <dsp:nvSpPr>
        <dsp:cNvPr id="0" name=""/>
        <dsp:cNvSpPr/>
      </dsp:nvSpPr>
      <dsp:spPr>
        <a:xfrm rot="12600000">
          <a:off x="2173678" y="1917114"/>
          <a:ext cx="392866" cy="37672"/>
        </a:xfrm>
        <a:custGeom>
          <a:avLst/>
          <a:gdLst/>
          <a:ahLst/>
          <a:cxnLst/>
          <a:rect l="0" t="0" r="0" b="0"/>
          <a:pathLst>
            <a:path>
              <a:moveTo>
                <a:pt x="0" y="18836"/>
              </a:moveTo>
              <a:lnTo>
                <a:pt x="392866" y="1883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2360290" y="1926128"/>
        <a:ext cx="19643" cy="19643"/>
      </dsp:txXfrm>
    </dsp:sp>
    <dsp:sp modelId="{3D818762-FF0A-414F-9B3B-38C394F04858}">
      <dsp:nvSpPr>
        <dsp:cNvPr id="0" name=""/>
        <dsp:cNvSpPr/>
      </dsp:nvSpPr>
      <dsp:spPr>
        <a:xfrm>
          <a:off x="988319" y="863730"/>
          <a:ext cx="1298670" cy="12986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en-US" sz="1600" b="1" i="0" u="none" strike="noStrike" kern="1200" cap="none" normalizeH="0" baseline="0">
              <a:ln>
                <a:noFill/>
              </a:ln>
              <a:solidFill>
                <a:srgbClr val="000000"/>
              </a:solidFill>
              <a:effectLst/>
              <a:latin typeface="Times New Roman" panose="02020603050405020304" pitchFamily="18" charset="0"/>
              <a:cs typeface="Arial" panose="020B0604020202020204" pitchFamily="34" charset="0"/>
            </a:rPr>
            <a:t>هزینه زا بودن تغییر</a:t>
          </a:r>
          <a:r>
            <a:rPr kumimoji="0" lang="en-US" altLang="en-US" sz="1600" b="1" i="0" u="none" strike="noStrike" kern="1200" cap="none" normalizeH="0" baseline="0">
              <a:ln>
                <a:noFill/>
              </a:ln>
              <a:solidFill>
                <a:srgbClr val="000000"/>
              </a:solidFill>
              <a:effectLst/>
              <a:latin typeface="Times New Roman" panose="02020603050405020304" pitchFamily="18" charset="0"/>
              <a:cs typeface="Arial" panose="020B0604020202020204" pitchFamily="34" charset="0"/>
            </a:rPr>
            <a:t> </a:t>
          </a:r>
          <a:endParaRPr kumimoji="0" lang="en-US" altLang="en-US" sz="1600" b="1" i="0" u="none" strike="noStrike" kern="1200" cap="none" normalizeH="0" baseline="0">
            <a:ln>
              <a:noFill/>
            </a:ln>
            <a:solidFill>
              <a:srgbClr val="000000"/>
            </a:solidFill>
            <a:effectLst/>
            <a:latin typeface="Tahoma" panose="020B0604030504040204" pitchFamily="34" charset="0"/>
            <a:cs typeface="Arial" panose="020B0604020202020204" pitchFamily="34" charset="0"/>
          </a:endParaRPr>
        </a:p>
      </dsp:txBody>
      <dsp:txXfrm>
        <a:off x="1178505" y="1053916"/>
        <a:ext cx="918298" cy="9182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88362-DEDA-4149-AF44-55A592138993}">
      <dsp:nvSpPr>
        <dsp:cNvPr id="0" name=""/>
        <dsp:cNvSpPr/>
      </dsp:nvSpPr>
      <dsp:spPr>
        <a:xfrm>
          <a:off x="10100298" y="-975202"/>
          <a:ext cx="7588792" cy="7588792"/>
        </a:xfrm>
        <a:prstGeom prst="blockArc">
          <a:avLst>
            <a:gd name="adj1" fmla="val 8100000"/>
            <a:gd name="adj2" fmla="val 13500000"/>
            <a:gd name="adj3" fmla="val 285"/>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537E492-D25B-4114-BC64-93836B646550}">
      <dsp:nvSpPr>
        <dsp:cNvPr id="0" name=""/>
        <dsp:cNvSpPr/>
      </dsp:nvSpPr>
      <dsp:spPr>
        <a:xfrm>
          <a:off x="0" y="1465814"/>
          <a:ext cx="10144675" cy="270675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2237735" bIns="45720" numCol="1" spcCol="1270" anchor="ctr" anchorCtr="0">
          <a:noAutofit/>
        </a:bodyPr>
        <a:lstStyle/>
        <a:p>
          <a:pPr marL="0" lvl="0" indent="0" algn="r" defTabSz="800100" rtl="1">
            <a:lnSpc>
              <a:spcPct val="90000"/>
            </a:lnSpc>
            <a:spcBef>
              <a:spcPct val="0"/>
            </a:spcBef>
            <a:spcAft>
              <a:spcPct val="35000"/>
            </a:spcAft>
            <a:buNone/>
          </a:pPr>
          <a:r>
            <a:rPr lang="fa-IR" sz="1800" b="1" kern="1200" dirty="0">
              <a:cs typeface="B Titr" panose="00000700000000000000" pitchFamily="2" charset="-78"/>
            </a:rPr>
            <a:t>چرخه خوش یمن منابع انسانی: چون جزو برترین سازمانها هستند ،موفق می شوند بهترین نیروها را جذب كنند، و چون بهترین نیروهارا جذب می كنند ،» ! همیشه بین بهترین سازمانها هستند. </a:t>
          </a:r>
        </a:p>
        <a:p>
          <a:pPr marL="0" lvl="0" indent="0" algn="r" defTabSz="800100" rtl="1">
            <a:lnSpc>
              <a:spcPct val="90000"/>
            </a:lnSpc>
            <a:spcBef>
              <a:spcPct val="0"/>
            </a:spcBef>
            <a:spcAft>
              <a:spcPct val="35000"/>
            </a:spcAft>
            <a:buNone/>
          </a:pPr>
          <a:r>
            <a:rPr lang="fa-IR" sz="1800" b="1" kern="1200" dirty="0">
              <a:cs typeface="B Titr" panose="00000700000000000000" pitchFamily="2" charset="-78"/>
            </a:rPr>
            <a:t>جک ولش</a:t>
          </a:r>
          <a:endParaRPr lang="fa-IR" sz="2000" b="1" kern="1200" dirty="0">
            <a:cs typeface="B Nazanin" panose="00000400000000000000" pitchFamily="2" charset="-78"/>
          </a:endParaRPr>
        </a:p>
        <a:p>
          <a:pPr marL="0" lvl="0" indent="0" algn="r" defTabSz="800100" rtl="1">
            <a:lnSpc>
              <a:spcPct val="90000"/>
            </a:lnSpc>
            <a:spcBef>
              <a:spcPct val="0"/>
            </a:spcBef>
            <a:spcAft>
              <a:spcPct val="35000"/>
            </a:spcAft>
            <a:buNone/>
          </a:pPr>
          <a:r>
            <a:rPr lang="fa-IR" sz="2000" b="1" kern="1200" dirty="0">
              <a:cs typeface="B Nazanin" panose="00000400000000000000" pitchFamily="2" charset="-78"/>
            </a:rPr>
            <a:t>هر عامل جاذبه و دافعه ای که در سازمان دارید،  توسط بازارکار رصد می شوند و نیروی کار شایسته  در مورد کار با شما بر اساس آن تصمیم می گیرد.</a:t>
          </a:r>
          <a:endParaRPr lang="en-US" sz="2000" b="1" kern="1200" dirty="0">
            <a:cs typeface="B Nazanin" panose="00000400000000000000" pitchFamily="2" charset="-78"/>
          </a:endParaRPr>
        </a:p>
        <a:p>
          <a:pPr marL="0" lvl="0" indent="0" algn="r" defTabSz="800100" rtl="1">
            <a:lnSpc>
              <a:spcPct val="90000"/>
            </a:lnSpc>
            <a:spcBef>
              <a:spcPct val="0"/>
            </a:spcBef>
            <a:spcAft>
              <a:spcPct val="35000"/>
            </a:spcAft>
            <a:buNone/>
          </a:pPr>
          <a:r>
            <a:rPr lang="fa-IR" sz="2000" b="1" kern="1200" dirty="0">
              <a:cs typeface="B Nazanin" panose="00000400000000000000" pitchFamily="2" charset="-78"/>
            </a:rPr>
            <a:t>ضرورت توجه به مفهوم برند کارفرمایی.</a:t>
          </a:r>
          <a:endParaRPr lang="en-US" sz="2000" b="1" kern="1200" dirty="0">
            <a:cs typeface="B Nazanin" panose="00000400000000000000" pitchFamily="2" charset="-78"/>
          </a:endParaRPr>
        </a:p>
      </dsp:txBody>
      <dsp:txXfrm>
        <a:off x="0" y="1465814"/>
        <a:ext cx="10144675" cy="2706758"/>
      </dsp:txXfrm>
    </dsp:sp>
    <dsp:sp modelId="{8B8049BC-626D-4E7B-8761-89671278FC44}">
      <dsp:nvSpPr>
        <dsp:cNvPr id="0" name=""/>
        <dsp:cNvSpPr/>
      </dsp:nvSpPr>
      <dsp:spPr>
        <a:xfrm>
          <a:off x="8452951" y="1127469"/>
          <a:ext cx="3383448" cy="3383448"/>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A9FE56-902E-4A0A-9BE6-D0136F8B3B57}">
      <dsp:nvSpPr>
        <dsp:cNvPr id="0" name=""/>
        <dsp:cNvSpPr/>
      </dsp:nvSpPr>
      <dsp:spPr>
        <a:xfrm>
          <a:off x="8651232" y="113031"/>
          <a:ext cx="2528370" cy="414209"/>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rtl="1">
            <a:lnSpc>
              <a:spcPct val="90000"/>
            </a:lnSpc>
            <a:spcBef>
              <a:spcPct val="0"/>
            </a:spcBef>
            <a:spcAft>
              <a:spcPct val="35000"/>
            </a:spcAft>
            <a:buNone/>
          </a:pPr>
          <a:r>
            <a:rPr lang="fa-IR" sz="1400" kern="1200" dirty="0">
              <a:cs typeface="B Titr" panose="00000700000000000000" pitchFamily="2" charset="-78"/>
            </a:rPr>
            <a:t>مزایای مالی مستقیم</a:t>
          </a:r>
        </a:p>
      </dsp:txBody>
      <dsp:txXfrm>
        <a:off x="8651232" y="113031"/>
        <a:ext cx="2528370" cy="414209"/>
      </dsp:txXfrm>
    </dsp:sp>
    <dsp:sp modelId="{93AAF777-45D8-4C04-B627-6610BC0CE65C}">
      <dsp:nvSpPr>
        <dsp:cNvPr id="0" name=""/>
        <dsp:cNvSpPr/>
      </dsp:nvSpPr>
      <dsp:spPr>
        <a:xfrm>
          <a:off x="8651232" y="527240"/>
          <a:ext cx="2528370" cy="413722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r" defTabSz="622300" rtl="1">
            <a:lnSpc>
              <a:spcPct val="90000"/>
            </a:lnSpc>
            <a:spcBef>
              <a:spcPct val="0"/>
            </a:spcBef>
            <a:spcAft>
              <a:spcPct val="15000"/>
            </a:spcAft>
            <a:buChar char="•"/>
          </a:pPr>
          <a:r>
            <a:rPr lang="fa-IR" sz="1400" kern="1200" dirty="0">
              <a:cs typeface="B Titr" panose="00000700000000000000" pitchFamily="2" charset="-78"/>
            </a:rPr>
            <a:t>حقوق و دستمزد کافی، به موقع، عادلانه و شفاف</a:t>
          </a:r>
        </a:p>
        <a:p>
          <a:pPr marL="114300" lvl="1" indent="-114300" algn="r" defTabSz="622300" rtl="1">
            <a:lnSpc>
              <a:spcPct val="90000"/>
            </a:lnSpc>
            <a:spcBef>
              <a:spcPct val="0"/>
            </a:spcBef>
            <a:spcAft>
              <a:spcPct val="15000"/>
            </a:spcAft>
            <a:buChar char="•"/>
          </a:pPr>
          <a:r>
            <a:rPr lang="fa-IR" sz="1400" kern="1200" dirty="0">
              <a:cs typeface="B Titr" panose="00000700000000000000" pitchFamily="2" charset="-78"/>
            </a:rPr>
            <a:t>مزایای نقدی رفاهی نقدی مناسبتی و موضوعی</a:t>
          </a:r>
        </a:p>
        <a:p>
          <a:pPr marL="114300" lvl="1" indent="-114300" algn="r" defTabSz="622300" rtl="1">
            <a:lnSpc>
              <a:spcPct val="90000"/>
            </a:lnSpc>
            <a:spcBef>
              <a:spcPct val="0"/>
            </a:spcBef>
            <a:spcAft>
              <a:spcPct val="15000"/>
            </a:spcAft>
            <a:buChar char="•"/>
          </a:pPr>
          <a:r>
            <a:rPr lang="fa-IR" sz="1400" kern="1200" dirty="0">
              <a:cs typeface="B Titr" panose="00000700000000000000" pitchFamily="2" charset="-78"/>
            </a:rPr>
            <a:t>مزایای نقدی انگیزشی فردی و گروهی</a:t>
          </a:r>
        </a:p>
      </dsp:txBody>
      <dsp:txXfrm>
        <a:off x="8651232" y="527240"/>
        <a:ext cx="2528370" cy="4137229"/>
      </dsp:txXfrm>
    </dsp:sp>
    <dsp:sp modelId="{2F2EC0E4-3E19-4BB6-9B2A-F53FA96FA498}">
      <dsp:nvSpPr>
        <dsp:cNvPr id="0" name=""/>
        <dsp:cNvSpPr/>
      </dsp:nvSpPr>
      <dsp:spPr>
        <a:xfrm>
          <a:off x="5768889" y="113031"/>
          <a:ext cx="2528370" cy="414209"/>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rtl="1">
            <a:lnSpc>
              <a:spcPct val="90000"/>
            </a:lnSpc>
            <a:spcBef>
              <a:spcPct val="0"/>
            </a:spcBef>
            <a:spcAft>
              <a:spcPct val="35000"/>
            </a:spcAft>
            <a:buNone/>
          </a:pPr>
          <a:r>
            <a:rPr lang="fa-IR" sz="1400" kern="1200" dirty="0">
              <a:cs typeface="B Titr" panose="00000700000000000000" pitchFamily="2" charset="-78"/>
            </a:rPr>
            <a:t>مزایای مالی غیرمستقیم</a:t>
          </a:r>
        </a:p>
      </dsp:txBody>
      <dsp:txXfrm>
        <a:off x="5768889" y="113031"/>
        <a:ext cx="2528370" cy="414209"/>
      </dsp:txXfrm>
    </dsp:sp>
    <dsp:sp modelId="{DAEBDE73-5E44-4DCB-84B9-8BC389044AA6}">
      <dsp:nvSpPr>
        <dsp:cNvPr id="0" name=""/>
        <dsp:cNvSpPr/>
      </dsp:nvSpPr>
      <dsp:spPr>
        <a:xfrm>
          <a:off x="5768889" y="527240"/>
          <a:ext cx="2528370" cy="4137229"/>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r" defTabSz="622300" rtl="1">
            <a:lnSpc>
              <a:spcPct val="90000"/>
            </a:lnSpc>
            <a:spcBef>
              <a:spcPct val="0"/>
            </a:spcBef>
            <a:spcAft>
              <a:spcPct val="15000"/>
            </a:spcAft>
            <a:buChar char="•"/>
          </a:pPr>
          <a:r>
            <a:rPr lang="fa-IR" sz="1400" kern="1200" dirty="0">
              <a:cs typeface="B Titr" panose="00000700000000000000" pitchFamily="2" charset="-78"/>
            </a:rPr>
            <a:t>بیمه های اجباری و اختیاری مکمل</a:t>
          </a:r>
        </a:p>
        <a:p>
          <a:pPr marL="114300" lvl="1" indent="-114300" algn="r" defTabSz="622300" rtl="1">
            <a:lnSpc>
              <a:spcPct val="90000"/>
            </a:lnSpc>
            <a:spcBef>
              <a:spcPct val="0"/>
            </a:spcBef>
            <a:spcAft>
              <a:spcPct val="15000"/>
            </a:spcAft>
            <a:buChar char="•"/>
          </a:pPr>
          <a:r>
            <a:rPr lang="fa-IR" sz="1400" kern="1200" dirty="0">
              <a:cs typeface="B Titr" panose="00000700000000000000" pitchFamily="2" charset="-78"/>
            </a:rPr>
            <a:t>هدایای مناسبتی و موضوعی</a:t>
          </a:r>
        </a:p>
        <a:p>
          <a:pPr marL="114300" lvl="1" indent="-114300" algn="r" defTabSz="622300" rtl="1">
            <a:lnSpc>
              <a:spcPct val="90000"/>
            </a:lnSpc>
            <a:spcBef>
              <a:spcPct val="0"/>
            </a:spcBef>
            <a:spcAft>
              <a:spcPct val="15000"/>
            </a:spcAft>
            <a:buChar char="•"/>
          </a:pPr>
          <a:r>
            <a:rPr lang="fa-IR" sz="1400" kern="1200" dirty="0">
              <a:cs typeface="B Titr" panose="00000700000000000000" pitchFamily="2" charset="-78"/>
            </a:rPr>
            <a:t>امکانات تفریح و ورزش</a:t>
          </a:r>
        </a:p>
        <a:p>
          <a:pPr marL="114300" lvl="1" indent="-114300" algn="r" defTabSz="622300" rtl="1">
            <a:lnSpc>
              <a:spcPct val="90000"/>
            </a:lnSpc>
            <a:spcBef>
              <a:spcPct val="0"/>
            </a:spcBef>
            <a:spcAft>
              <a:spcPct val="15000"/>
            </a:spcAft>
            <a:buChar char="•"/>
          </a:pPr>
          <a:r>
            <a:rPr lang="fa-IR" sz="1400" kern="1200" dirty="0">
              <a:cs typeface="B Titr" panose="00000700000000000000" pitchFamily="2" charset="-78"/>
            </a:rPr>
            <a:t>فرصتهای آموزشی و ادامه تحصیل</a:t>
          </a:r>
        </a:p>
        <a:p>
          <a:pPr marL="114300" lvl="1" indent="-114300" algn="r" defTabSz="622300" rtl="1">
            <a:lnSpc>
              <a:spcPct val="90000"/>
            </a:lnSpc>
            <a:spcBef>
              <a:spcPct val="0"/>
            </a:spcBef>
            <a:spcAft>
              <a:spcPct val="15000"/>
            </a:spcAft>
            <a:buChar char="•"/>
          </a:pPr>
          <a:r>
            <a:rPr lang="fa-IR" sz="1400" kern="1200" dirty="0">
              <a:cs typeface="B Titr" panose="00000700000000000000" pitchFamily="2" charset="-78"/>
            </a:rPr>
            <a:t>مرخصی و تعطیلات</a:t>
          </a:r>
        </a:p>
        <a:p>
          <a:pPr marL="114300" lvl="1" indent="-114300" algn="r" defTabSz="622300" rtl="1">
            <a:lnSpc>
              <a:spcPct val="90000"/>
            </a:lnSpc>
            <a:spcBef>
              <a:spcPct val="0"/>
            </a:spcBef>
            <a:spcAft>
              <a:spcPct val="15000"/>
            </a:spcAft>
            <a:buChar char="•"/>
          </a:pPr>
          <a:r>
            <a:rPr lang="fa-IR" sz="1400" kern="1200" dirty="0">
              <a:cs typeface="B Titr" panose="00000700000000000000" pitchFamily="2" charset="-78"/>
            </a:rPr>
            <a:t>حمایت های خانوادگی</a:t>
          </a:r>
        </a:p>
        <a:p>
          <a:pPr marL="114300" lvl="1" indent="-114300" algn="r" defTabSz="622300" rtl="1">
            <a:lnSpc>
              <a:spcPct val="90000"/>
            </a:lnSpc>
            <a:spcBef>
              <a:spcPct val="0"/>
            </a:spcBef>
            <a:spcAft>
              <a:spcPct val="15000"/>
            </a:spcAft>
            <a:buChar char="•"/>
          </a:pPr>
          <a:r>
            <a:rPr lang="fa-IR" sz="1400" kern="1200" dirty="0">
              <a:cs typeface="B Titr" panose="00000700000000000000" pitchFamily="2" charset="-78"/>
            </a:rPr>
            <a:t>انتخابی بودن مزایا</a:t>
          </a:r>
        </a:p>
      </dsp:txBody>
      <dsp:txXfrm>
        <a:off x="5768889" y="527240"/>
        <a:ext cx="2528370" cy="4137229"/>
      </dsp:txXfrm>
    </dsp:sp>
    <dsp:sp modelId="{DAE831CF-88B3-4148-8D39-7845311D041E}">
      <dsp:nvSpPr>
        <dsp:cNvPr id="0" name=""/>
        <dsp:cNvSpPr/>
      </dsp:nvSpPr>
      <dsp:spPr>
        <a:xfrm>
          <a:off x="2886547" y="113031"/>
          <a:ext cx="2528370" cy="414209"/>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rtl="1">
            <a:lnSpc>
              <a:spcPct val="90000"/>
            </a:lnSpc>
            <a:spcBef>
              <a:spcPct val="0"/>
            </a:spcBef>
            <a:spcAft>
              <a:spcPct val="35000"/>
            </a:spcAft>
            <a:buNone/>
          </a:pPr>
          <a:r>
            <a:rPr lang="fa-IR" sz="1400" kern="1200" dirty="0">
              <a:cs typeface="B Titr" panose="00000700000000000000" pitchFamily="2" charset="-78"/>
            </a:rPr>
            <a:t>مزایای غیرمالی مرتبط با محیط شغل</a:t>
          </a:r>
        </a:p>
      </dsp:txBody>
      <dsp:txXfrm>
        <a:off x="2886547" y="113031"/>
        <a:ext cx="2528370" cy="414209"/>
      </dsp:txXfrm>
    </dsp:sp>
    <dsp:sp modelId="{5172EC95-AB6B-4272-BC9A-4C94B7A41F4C}">
      <dsp:nvSpPr>
        <dsp:cNvPr id="0" name=""/>
        <dsp:cNvSpPr/>
      </dsp:nvSpPr>
      <dsp:spPr>
        <a:xfrm>
          <a:off x="2886547" y="527240"/>
          <a:ext cx="2528370" cy="4137229"/>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r" defTabSz="577850" rtl="1">
            <a:lnSpc>
              <a:spcPct val="90000"/>
            </a:lnSpc>
            <a:spcBef>
              <a:spcPct val="0"/>
            </a:spcBef>
            <a:spcAft>
              <a:spcPct val="15000"/>
            </a:spcAft>
            <a:buChar char="•"/>
          </a:pPr>
          <a:r>
            <a:rPr lang="fa-IR" sz="1300" kern="1200" dirty="0">
              <a:cs typeface="B Titr" panose="00000700000000000000" pitchFamily="2" charset="-78"/>
            </a:rPr>
            <a:t>جو و فرهنگ سازمانی شفاف</a:t>
          </a:r>
        </a:p>
        <a:p>
          <a:pPr marL="114300" lvl="1" indent="-114300" algn="r" defTabSz="577850" rtl="1">
            <a:lnSpc>
              <a:spcPct val="90000"/>
            </a:lnSpc>
            <a:spcBef>
              <a:spcPct val="0"/>
            </a:spcBef>
            <a:spcAft>
              <a:spcPct val="15000"/>
            </a:spcAft>
            <a:buChar char="•"/>
          </a:pPr>
          <a:r>
            <a:rPr lang="fa-IR" sz="1300" kern="1200" dirty="0">
              <a:cs typeface="B Titr" panose="00000700000000000000" pitchFamily="2" charset="-78"/>
            </a:rPr>
            <a:t>قوانین و مقررات در دسترس و منطقی</a:t>
          </a:r>
        </a:p>
        <a:p>
          <a:pPr marL="114300" lvl="1" indent="-114300" algn="r" defTabSz="577850" rtl="1">
            <a:lnSpc>
              <a:spcPct val="90000"/>
            </a:lnSpc>
            <a:spcBef>
              <a:spcPct val="0"/>
            </a:spcBef>
            <a:spcAft>
              <a:spcPct val="15000"/>
            </a:spcAft>
            <a:buChar char="•"/>
          </a:pPr>
          <a:r>
            <a:rPr lang="fa-IR" sz="1300" kern="1200" dirty="0">
              <a:cs typeface="B Titr" panose="00000700000000000000" pitchFamily="2" charset="-78"/>
            </a:rPr>
            <a:t>مدیر شایسته</a:t>
          </a:r>
        </a:p>
        <a:p>
          <a:pPr marL="114300" lvl="1" indent="-114300" algn="r" defTabSz="577850" rtl="1">
            <a:lnSpc>
              <a:spcPct val="90000"/>
            </a:lnSpc>
            <a:spcBef>
              <a:spcPct val="0"/>
            </a:spcBef>
            <a:spcAft>
              <a:spcPct val="15000"/>
            </a:spcAft>
            <a:buChar char="•"/>
          </a:pPr>
          <a:r>
            <a:rPr lang="fa-IR" sz="1300" kern="1200" dirty="0">
              <a:cs typeface="B Titr" panose="00000700000000000000" pitchFamily="2" charset="-78"/>
            </a:rPr>
            <a:t>همکاران حامی و رشد دهنده</a:t>
          </a:r>
        </a:p>
        <a:p>
          <a:pPr marL="114300" lvl="1" indent="-114300" algn="r" defTabSz="577850" rtl="1">
            <a:lnSpc>
              <a:spcPct val="90000"/>
            </a:lnSpc>
            <a:spcBef>
              <a:spcPct val="0"/>
            </a:spcBef>
            <a:spcAft>
              <a:spcPct val="15000"/>
            </a:spcAft>
            <a:buChar char="•"/>
          </a:pPr>
          <a:r>
            <a:rPr lang="fa-IR" sz="1300" kern="1200" dirty="0">
              <a:cs typeface="B Titr" panose="00000700000000000000" pitchFamily="2" charset="-78"/>
            </a:rPr>
            <a:t>محیط کاری شیک و جذاب </a:t>
          </a:r>
        </a:p>
        <a:p>
          <a:pPr marL="114300" lvl="1" indent="-114300" algn="r" defTabSz="577850" rtl="1">
            <a:lnSpc>
              <a:spcPct val="90000"/>
            </a:lnSpc>
            <a:spcBef>
              <a:spcPct val="0"/>
            </a:spcBef>
            <a:spcAft>
              <a:spcPct val="15000"/>
            </a:spcAft>
            <a:buChar char="•"/>
          </a:pPr>
          <a:r>
            <a:rPr lang="fa-IR" sz="1300" kern="1200" dirty="0">
              <a:cs typeface="B Titr" panose="00000700000000000000" pitchFamily="2" charset="-78"/>
            </a:rPr>
            <a:t>زمان کاری منعطف</a:t>
          </a:r>
        </a:p>
        <a:p>
          <a:pPr marL="114300" lvl="1" indent="-114300" algn="r" defTabSz="577850" rtl="1">
            <a:lnSpc>
              <a:spcPct val="90000"/>
            </a:lnSpc>
            <a:spcBef>
              <a:spcPct val="0"/>
            </a:spcBef>
            <a:spcAft>
              <a:spcPct val="15000"/>
            </a:spcAft>
            <a:buChar char="•"/>
          </a:pPr>
          <a:r>
            <a:rPr lang="fa-IR" sz="1300" kern="1200" dirty="0">
              <a:cs typeface="B Titr" panose="00000700000000000000" pitchFamily="2" charset="-78"/>
            </a:rPr>
            <a:t>زمان کاری مناسب برای تعادل زندگی</a:t>
          </a:r>
        </a:p>
        <a:p>
          <a:pPr marL="114300" lvl="1" indent="-114300" algn="r" defTabSz="577850" rtl="1">
            <a:lnSpc>
              <a:spcPct val="90000"/>
            </a:lnSpc>
            <a:spcBef>
              <a:spcPct val="0"/>
            </a:spcBef>
            <a:spcAft>
              <a:spcPct val="15000"/>
            </a:spcAft>
            <a:buChar char="•"/>
          </a:pPr>
          <a:r>
            <a:rPr lang="fa-IR" sz="1300" kern="1200" dirty="0">
              <a:cs typeface="B Titr" panose="00000700000000000000" pitchFamily="2" charset="-78"/>
            </a:rPr>
            <a:t>فرصتهای متعدد برای مشارکت</a:t>
          </a:r>
        </a:p>
        <a:p>
          <a:pPr marL="114300" lvl="1" indent="-114300" algn="r" defTabSz="577850" rtl="1">
            <a:lnSpc>
              <a:spcPct val="90000"/>
            </a:lnSpc>
            <a:spcBef>
              <a:spcPct val="0"/>
            </a:spcBef>
            <a:spcAft>
              <a:spcPct val="15000"/>
            </a:spcAft>
            <a:buChar char="•"/>
          </a:pPr>
          <a:r>
            <a:rPr lang="fa-IR" sz="1300" kern="1200" dirty="0">
              <a:cs typeface="B Titr" panose="00000700000000000000" pitchFamily="2" charset="-78"/>
            </a:rPr>
            <a:t>وجود امنیت اخلاقی و روانی</a:t>
          </a:r>
        </a:p>
        <a:p>
          <a:pPr marL="114300" lvl="1" indent="-114300" algn="r" defTabSz="577850" rtl="1">
            <a:lnSpc>
              <a:spcPct val="90000"/>
            </a:lnSpc>
            <a:spcBef>
              <a:spcPct val="0"/>
            </a:spcBef>
            <a:spcAft>
              <a:spcPct val="15000"/>
            </a:spcAft>
            <a:buChar char="•"/>
          </a:pPr>
          <a:r>
            <a:rPr lang="fa-IR" sz="1300" kern="1200" dirty="0">
              <a:cs typeface="B Titr" panose="00000700000000000000" pitchFamily="2" charset="-78"/>
            </a:rPr>
            <a:t>فرصت ایفای نقش مسولیت اجتماعی</a:t>
          </a:r>
        </a:p>
        <a:p>
          <a:pPr marL="114300" lvl="1" indent="-114300" algn="r" defTabSz="577850" rtl="1">
            <a:lnSpc>
              <a:spcPct val="90000"/>
            </a:lnSpc>
            <a:spcBef>
              <a:spcPct val="0"/>
            </a:spcBef>
            <a:spcAft>
              <a:spcPct val="15000"/>
            </a:spcAft>
            <a:buChar char="•"/>
          </a:pPr>
          <a:r>
            <a:rPr lang="fa-IR" sz="1300" kern="1200" dirty="0">
              <a:cs typeface="B Titr" panose="00000700000000000000" pitchFamily="2" charset="-78"/>
            </a:rPr>
            <a:t>اهداف سازمانی جذاب و دوست داشتنی</a:t>
          </a:r>
        </a:p>
        <a:p>
          <a:pPr marL="114300" lvl="1" indent="-114300" algn="r" defTabSz="577850" rtl="1">
            <a:lnSpc>
              <a:spcPct val="90000"/>
            </a:lnSpc>
            <a:spcBef>
              <a:spcPct val="0"/>
            </a:spcBef>
            <a:spcAft>
              <a:spcPct val="15000"/>
            </a:spcAft>
            <a:buChar char="•"/>
          </a:pPr>
          <a:r>
            <a:rPr lang="fa-IR" sz="1300" kern="1200" dirty="0">
              <a:cs typeface="B Titr" panose="00000700000000000000" pitchFamily="2" charset="-78"/>
            </a:rPr>
            <a:t>قدردانی</a:t>
          </a:r>
        </a:p>
      </dsp:txBody>
      <dsp:txXfrm>
        <a:off x="2886547" y="527240"/>
        <a:ext cx="2528370" cy="4137229"/>
      </dsp:txXfrm>
    </dsp:sp>
    <dsp:sp modelId="{250992D0-9080-425F-9837-D44339B05379}">
      <dsp:nvSpPr>
        <dsp:cNvPr id="0" name=""/>
        <dsp:cNvSpPr/>
      </dsp:nvSpPr>
      <dsp:spPr>
        <a:xfrm>
          <a:off x="4204" y="113031"/>
          <a:ext cx="2528370" cy="414209"/>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rtl="1">
            <a:lnSpc>
              <a:spcPct val="90000"/>
            </a:lnSpc>
            <a:spcBef>
              <a:spcPct val="0"/>
            </a:spcBef>
            <a:spcAft>
              <a:spcPct val="35000"/>
            </a:spcAft>
            <a:buNone/>
          </a:pPr>
          <a:r>
            <a:rPr lang="fa-IR" sz="1400" kern="1200" dirty="0">
              <a:cs typeface="B Titr" panose="00000700000000000000" pitchFamily="2" charset="-78"/>
            </a:rPr>
            <a:t>مزایای غیرمالی مرتبط با شغل</a:t>
          </a:r>
        </a:p>
      </dsp:txBody>
      <dsp:txXfrm>
        <a:off x="4204" y="113031"/>
        <a:ext cx="2528370" cy="414209"/>
      </dsp:txXfrm>
    </dsp:sp>
    <dsp:sp modelId="{CEAD6A94-0D0C-4D5F-AE17-EF00F4724E24}">
      <dsp:nvSpPr>
        <dsp:cNvPr id="0" name=""/>
        <dsp:cNvSpPr/>
      </dsp:nvSpPr>
      <dsp:spPr>
        <a:xfrm>
          <a:off x="4204" y="527240"/>
          <a:ext cx="2528370" cy="4137229"/>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r" defTabSz="622300" rtl="1">
            <a:lnSpc>
              <a:spcPct val="90000"/>
            </a:lnSpc>
            <a:spcBef>
              <a:spcPct val="0"/>
            </a:spcBef>
            <a:spcAft>
              <a:spcPct val="15000"/>
            </a:spcAft>
            <a:buChar char="•"/>
          </a:pPr>
          <a:r>
            <a:rPr lang="fa-IR" sz="1400" kern="1200" dirty="0">
              <a:cs typeface="B Titr" panose="00000700000000000000" pitchFamily="2" charset="-78"/>
            </a:rPr>
            <a:t>اختیار و دسترسی</a:t>
          </a:r>
        </a:p>
        <a:p>
          <a:pPr marL="114300" lvl="1" indent="-114300" algn="r" defTabSz="622300" rtl="1">
            <a:lnSpc>
              <a:spcPct val="90000"/>
            </a:lnSpc>
            <a:spcBef>
              <a:spcPct val="0"/>
            </a:spcBef>
            <a:spcAft>
              <a:spcPct val="15000"/>
            </a:spcAft>
            <a:buChar char="•"/>
          </a:pPr>
          <a:r>
            <a:rPr lang="fa-IR" sz="1400" kern="1200" dirty="0">
              <a:cs typeface="B Titr" panose="00000700000000000000" pitchFamily="2" charset="-78"/>
            </a:rPr>
            <a:t>فرصت یادگیری</a:t>
          </a:r>
        </a:p>
        <a:p>
          <a:pPr marL="114300" lvl="1" indent="-114300" algn="r" defTabSz="622300" rtl="1">
            <a:lnSpc>
              <a:spcPct val="90000"/>
            </a:lnSpc>
            <a:spcBef>
              <a:spcPct val="0"/>
            </a:spcBef>
            <a:spcAft>
              <a:spcPct val="15000"/>
            </a:spcAft>
            <a:buChar char="•"/>
          </a:pPr>
          <a:r>
            <a:rPr lang="fa-IR" sz="1400" kern="1200" dirty="0">
              <a:cs typeface="B Titr" panose="00000700000000000000" pitchFamily="2" charset="-78"/>
            </a:rPr>
            <a:t>فرصت پیشرفت عمودی</a:t>
          </a:r>
        </a:p>
        <a:p>
          <a:pPr marL="114300" lvl="1" indent="-114300" algn="r" defTabSz="622300" rtl="1">
            <a:lnSpc>
              <a:spcPct val="90000"/>
            </a:lnSpc>
            <a:spcBef>
              <a:spcPct val="0"/>
            </a:spcBef>
            <a:spcAft>
              <a:spcPct val="15000"/>
            </a:spcAft>
            <a:buChar char="•"/>
          </a:pPr>
          <a:r>
            <a:rPr lang="fa-IR" sz="1400" kern="1200" dirty="0">
              <a:cs typeface="B Titr" panose="00000700000000000000" pitchFamily="2" charset="-78"/>
            </a:rPr>
            <a:t>فرصت پیشرفت افقی</a:t>
          </a:r>
        </a:p>
        <a:p>
          <a:pPr marL="114300" lvl="1" indent="-114300" algn="r" defTabSz="622300" rtl="1">
            <a:lnSpc>
              <a:spcPct val="90000"/>
            </a:lnSpc>
            <a:spcBef>
              <a:spcPct val="0"/>
            </a:spcBef>
            <a:spcAft>
              <a:spcPct val="15000"/>
            </a:spcAft>
            <a:buChar char="•"/>
          </a:pPr>
          <a:r>
            <a:rPr lang="fa-IR" sz="1400" kern="1200" dirty="0">
              <a:cs typeface="B Titr" panose="00000700000000000000" pitchFamily="2" charset="-78"/>
            </a:rPr>
            <a:t>کار دارای بازخورد</a:t>
          </a:r>
        </a:p>
        <a:p>
          <a:pPr marL="114300" lvl="1" indent="-114300" algn="r" defTabSz="622300" rtl="1">
            <a:lnSpc>
              <a:spcPct val="90000"/>
            </a:lnSpc>
            <a:spcBef>
              <a:spcPct val="0"/>
            </a:spcBef>
            <a:spcAft>
              <a:spcPct val="15000"/>
            </a:spcAft>
            <a:buChar char="•"/>
          </a:pPr>
          <a:r>
            <a:rPr lang="fa-IR" sz="1400" kern="1200" dirty="0">
              <a:cs typeface="B Titr" panose="00000700000000000000" pitchFamily="2" charset="-78"/>
            </a:rPr>
            <a:t> شغل با هویت و با معنا</a:t>
          </a:r>
        </a:p>
        <a:p>
          <a:pPr marL="114300" lvl="1" indent="-114300" algn="r" defTabSz="622300" rtl="1">
            <a:lnSpc>
              <a:spcPct val="90000"/>
            </a:lnSpc>
            <a:spcBef>
              <a:spcPct val="0"/>
            </a:spcBef>
            <a:spcAft>
              <a:spcPct val="15000"/>
            </a:spcAft>
            <a:buChar char="•"/>
          </a:pPr>
          <a:r>
            <a:rPr lang="fa-IR" sz="1400" kern="1200" dirty="0">
              <a:cs typeface="B Titr" panose="00000700000000000000" pitchFamily="2" charset="-78"/>
            </a:rPr>
            <a:t>شغل مهم از نظر خود و ذینفعان</a:t>
          </a:r>
        </a:p>
      </dsp:txBody>
      <dsp:txXfrm>
        <a:off x="4204" y="527240"/>
        <a:ext cx="2528370" cy="413722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88362-DEDA-4149-AF44-55A592138993}">
      <dsp:nvSpPr>
        <dsp:cNvPr id="0" name=""/>
        <dsp:cNvSpPr/>
      </dsp:nvSpPr>
      <dsp:spPr>
        <a:xfrm>
          <a:off x="10100298" y="-975202"/>
          <a:ext cx="7588792" cy="7588792"/>
        </a:xfrm>
        <a:prstGeom prst="blockArc">
          <a:avLst>
            <a:gd name="adj1" fmla="val 8100000"/>
            <a:gd name="adj2" fmla="val 13500000"/>
            <a:gd name="adj3" fmla="val 285"/>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C6AC6E7-C824-41EA-A734-27892079EFE0}">
      <dsp:nvSpPr>
        <dsp:cNvPr id="0" name=""/>
        <dsp:cNvSpPr/>
      </dsp:nvSpPr>
      <dsp:spPr>
        <a:xfrm>
          <a:off x="0" y="1465814"/>
          <a:ext cx="10144675" cy="270675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2237735" bIns="45720" numCol="1" spcCol="1270" anchor="ctr" anchorCtr="0">
          <a:noAutofit/>
        </a:bodyPr>
        <a:lstStyle/>
        <a:p>
          <a:pPr marL="0" lvl="0" indent="0" algn="r" defTabSz="800100" rtl="1">
            <a:lnSpc>
              <a:spcPct val="90000"/>
            </a:lnSpc>
            <a:spcBef>
              <a:spcPct val="0"/>
            </a:spcBef>
            <a:spcAft>
              <a:spcPct val="35000"/>
            </a:spcAft>
            <a:buNone/>
          </a:pPr>
          <a:r>
            <a:rPr lang="fa-IR" sz="1800" b="1" kern="1200" dirty="0">
              <a:cs typeface="B Titr" panose="00000700000000000000" pitchFamily="2" charset="-78"/>
            </a:rPr>
            <a:t>شركتهای آرمانی در مقایسه باشركتهای رقیب، 7 برابر  بیشتر به پرورش نیروهای مستعد از داخلی میپردازند.(خرید یا ساخت)</a:t>
          </a:r>
        </a:p>
        <a:p>
          <a:pPr marL="0" lvl="0" indent="0" algn="r" defTabSz="800100" rtl="1">
            <a:lnSpc>
              <a:spcPct val="90000"/>
            </a:lnSpc>
            <a:spcBef>
              <a:spcPct val="0"/>
            </a:spcBef>
            <a:spcAft>
              <a:spcPct val="35000"/>
            </a:spcAft>
            <a:buNone/>
          </a:pPr>
          <a:r>
            <a:rPr lang="fa-IR" sz="2000" b="1" kern="1200" dirty="0">
              <a:cs typeface="B Nazanin" panose="00000400000000000000" pitchFamily="2" charset="-78"/>
            </a:rPr>
            <a:t>کسی که مربی گری نمی داند، بسیار دشوار است که مدیر خوبی هم باشد.</a:t>
          </a:r>
        </a:p>
        <a:p>
          <a:pPr marL="0" lvl="0" indent="0" algn="r" defTabSz="800100" rtl="1">
            <a:lnSpc>
              <a:spcPct val="90000"/>
            </a:lnSpc>
            <a:spcBef>
              <a:spcPct val="0"/>
            </a:spcBef>
            <a:spcAft>
              <a:spcPct val="35000"/>
            </a:spcAft>
            <a:buNone/>
          </a:pPr>
          <a:r>
            <a:rPr lang="fa-IR" sz="1800" kern="1200" dirty="0">
              <a:cs typeface="B Nazanin" panose="00000400000000000000" pitchFamily="2" charset="-78"/>
            </a:rPr>
            <a:t>ضرورت تمرکز بر توسعه مهارتهای کارکنان از طریق توسعه شایستگی مربی گری مدیران</a:t>
          </a:r>
          <a:endParaRPr lang="en-US" sz="1800" kern="1200" dirty="0">
            <a:cs typeface="B Nazanin" panose="00000400000000000000" pitchFamily="2" charset="-78"/>
          </a:endParaRPr>
        </a:p>
      </dsp:txBody>
      <dsp:txXfrm>
        <a:off x="0" y="1465814"/>
        <a:ext cx="10144675" cy="2706758"/>
      </dsp:txXfrm>
    </dsp:sp>
    <dsp:sp modelId="{2EFADA1B-BC2A-4DCB-857F-C690A4FF6650}">
      <dsp:nvSpPr>
        <dsp:cNvPr id="0" name=""/>
        <dsp:cNvSpPr/>
      </dsp:nvSpPr>
      <dsp:spPr>
        <a:xfrm>
          <a:off x="8452951" y="1127469"/>
          <a:ext cx="3383448" cy="3383448"/>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88362-DEDA-4149-AF44-55A592138993}">
      <dsp:nvSpPr>
        <dsp:cNvPr id="0" name=""/>
        <dsp:cNvSpPr/>
      </dsp:nvSpPr>
      <dsp:spPr>
        <a:xfrm>
          <a:off x="10100298" y="-975202"/>
          <a:ext cx="7588792" cy="7588792"/>
        </a:xfrm>
        <a:prstGeom prst="blockArc">
          <a:avLst>
            <a:gd name="adj1" fmla="val 8100000"/>
            <a:gd name="adj2" fmla="val 13500000"/>
            <a:gd name="adj3" fmla="val 285"/>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921F12C-E061-41FD-84FB-C3B5098F0BCE}">
      <dsp:nvSpPr>
        <dsp:cNvPr id="0" name=""/>
        <dsp:cNvSpPr/>
      </dsp:nvSpPr>
      <dsp:spPr>
        <a:xfrm>
          <a:off x="0" y="1465814"/>
          <a:ext cx="10144675" cy="270675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2237735" bIns="45720" numCol="1" spcCol="1270" anchor="ctr" anchorCtr="0">
          <a:noAutofit/>
        </a:bodyPr>
        <a:lstStyle/>
        <a:p>
          <a:pPr marL="0" lvl="0" indent="0" algn="r" defTabSz="800100" rtl="1">
            <a:lnSpc>
              <a:spcPct val="90000"/>
            </a:lnSpc>
            <a:spcBef>
              <a:spcPct val="0"/>
            </a:spcBef>
            <a:spcAft>
              <a:spcPct val="35000"/>
            </a:spcAft>
            <a:buNone/>
          </a:pPr>
          <a:r>
            <a:rPr lang="fa-IR" sz="1800" b="1" kern="1200" dirty="0">
              <a:cs typeface="B Titr" panose="00000700000000000000" pitchFamily="2" charset="-78"/>
            </a:rPr>
            <a:t>هر کارمند بی انگیزه 34% هزینه بیشتری برای کارفرما به همراه دارد و همزمان انگیزه سایر کارکنان را نیز تخریب می کند.</a:t>
          </a:r>
          <a:endParaRPr lang="en-US" sz="1800" b="1" kern="1200" dirty="0">
            <a:cs typeface="B Titr" panose="00000700000000000000" pitchFamily="2" charset="-78"/>
          </a:endParaRPr>
        </a:p>
        <a:p>
          <a:pPr marL="0" lvl="0" indent="0" algn="r" defTabSz="800100" rtl="1">
            <a:lnSpc>
              <a:spcPct val="90000"/>
            </a:lnSpc>
            <a:spcBef>
              <a:spcPct val="0"/>
            </a:spcBef>
            <a:spcAft>
              <a:spcPct val="35000"/>
            </a:spcAft>
            <a:buNone/>
          </a:pPr>
          <a:r>
            <a:rPr lang="fa-IR" sz="1800" b="1" kern="1200" dirty="0">
              <a:cs typeface="B Nazanin" panose="00000400000000000000" pitchFamily="2" charset="-78"/>
            </a:rPr>
            <a:t>آن چیزی که برای سازمان شما ارزش بیشتر خلق می کند در نهایت تنها نیروی انسانی با انگیزه است.</a:t>
          </a:r>
          <a:endParaRPr lang="en-US" sz="1800" b="1" kern="1200" dirty="0">
            <a:cs typeface="B Nazanin" panose="00000400000000000000" pitchFamily="2" charset="-78"/>
          </a:endParaRPr>
        </a:p>
        <a:p>
          <a:pPr marL="0" lvl="0" indent="0" algn="r" defTabSz="800100" rtl="1">
            <a:lnSpc>
              <a:spcPct val="90000"/>
            </a:lnSpc>
            <a:spcBef>
              <a:spcPct val="0"/>
            </a:spcBef>
            <a:spcAft>
              <a:spcPct val="35000"/>
            </a:spcAft>
            <a:buNone/>
          </a:pPr>
          <a:r>
            <a:rPr lang="fa-IR" sz="1800" b="1" kern="1200" dirty="0">
              <a:cs typeface="B Nazanin" panose="00000400000000000000" pitchFamily="2" charset="-78"/>
            </a:rPr>
            <a:t>ضرورت آگاهی از مکانیزمهای برانگیختن انسانها</a:t>
          </a:r>
          <a:endParaRPr lang="en-US" sz="1800" b="1" kern="1200" dirty="0">
            <a:cs typeface="B Nazanin" panose="00000400000000000000" pitchFamily="2" charset="-78"/>
          </a:endParaRPr>
        </a:p>
      </dsp:txBody>
      <dsp:txXfrm>
        <a:off x="0" y="1465814"/>
        <a:ext cx="10144675" cy="2706758"/>
      </dsp:txXfrm>
    </dsp:sp>
    <dsp:sp modelId="{A20B8D05-141D-424D-A935-BDFFECFD4105}">
      <dsp:nvSpPr>
        <dsp:cNvPr id="0" name=""/>
        <dsp:cNvSpPr/>
      </dsp:nvSpPr>
      <dsp:spPr>
        <a:xfrm>
          <a:off x="8452951" y="1127469"/>
          <a:ext cx="3383448" cy="3383448"/>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DAE1C9-4857-4676-B99D-2BC3F876695B}">
      <dsp:nvSpPr>
        <dsp:cNvPr id="0" name=""/>
        <dsp:cNvSpPr/>
      </dsp:nvSpPr>
      <dsp:spPr>
        <a:xfrm>
          <a:off x="854306" y="273927"/>
          <a:ext cx="3054359" cy="785379"/>
        </a:xfrm>
        <a:prstGeom prst="roundRect">
          <a:avLst>
            <a:gd name="adj" fmla="val 10000"/>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miter lim="800000"/>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fa-IR" sz="2800" b="1" kern="1200" dirty="0">
              <a:solidFill>
                <a:sysClr val="windowText" lastClr="000000">
                  <a:hueOff val="0"/>
                  <a:satOff val="0"/>
                  <a:lumOff val="0"/>
                  <a:alphaOff val="0"/>
                </a:sysClr>
              </a:solidFill>
              <a:latin typeface="Calibri"/>
              <a:ea typeface="+mn-ea"/>
              <a:cs typeface="B Titr" panose="00000700000000000000" pitchFamily="2" charset="-78"/>
            </a:rPr>
            <a:t>ادراكي، فني</a:t>
          </a:r>
        </a:p>
      </dsp:txBody>
      <dsp:txXfrm>
        <a:off x="877309" y="296930"/>
        <a:ext cx="3008353" cy="739373"/>
      </dsp:txXfrm>
    </dsp:sp>
    <dsp:sp modelId="{16BBBE9F-4C62-4CB7-9810-E611143E59BF}">
      <dsp:nvSpPr>
        <dsp:cNvPr id="0" name=""/>
        <dsp:cNvSpPr/>
      </dsp:nvSpPr>
      <dsp:spPr>
        <a:xfrm>
          <a:off x="4445439" y="308885"/>
          <a:ext cx="3054359" cy="785379"/>
        </a:xfrm>
        <a:prstGeom prst="roundRect">
          <a:avLst>
            <a:gd name="adj" fmla="val 10000"/>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miter lim="800000"/>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fa-IR" sz="2800" b="1" kern="1200" dirty="0">
              <a:solidFill>
                <a:sysClr val="windowText" lastClr="000000">
                  <a:hueOff val="0"/>
                  <a:satOff val="0"/>
                  <a:lumOff val="0"/>
                  <a:alphaOff val="0"/>
                </a:sysClr>
              </a:solidFill>
              <a:latin typeface="Calibri"/>
              <a:ea typeface="+mn-ea"/>
              <a:cs typeface="B Titr" panose="00000700000000000000" pitchFamily="2" charset="-78"/>
            </a:rPr>
            <a:t>انساني</a:t>
          </a:r>
        </a:p>
      </dsp:txBody>
      <dsp:txXfrm>
        <a:off x="4468442" y="331888"/>
        <a:ext cx="3008353" cy="739373"/>
      </dsp:txXfrm>
    </dsp:sp>
    <dsp:sp modelId="{7936CEF5-931C-4612-84F7-CD24B67335D8}">
      <dsp:nvSpPr>
        <dsp:cNvPr id="0" name=""/>
        <dsp:cNvSpPr/>
      </dsp:nvSpPr>
      <dsp:spPr>
        <a:xfrm>
          <a:off x="3930833" y="2300419"/>
          <a:ext cx="567958" cy="660155"/>
        </a:xfrm>
        <a:prstGeom prst="triangle">
          <a:avLst/>
        </a:prstGeom>
        <a:solidFill>
          <a:sysClr val="window" lastClr="FFFFFF">
            <a:alpha val="90000"/>
            <a:tint val="40000"/>
            <a:hueOff val="0"/>
            <a:satOff val="0"/>
            <a:lumOff val="0"/>
            <a:alphaOff val="0"/>
          </a:sysClr>
        </a:solidFill>
        <a:ln w="25400" cap="flat" cmpd="sng" algn="ctr">
          <a:solidFill>
            <a:srgbClr val="4BACC6">
              <a:alpha val="9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4032C888-192D-44A5-8296-980106D1E231}">
      <dsp:nvSpPr>
        <dsp:cNvPr id="0" name=""/>
        <dsp:cNvSpPr/>
      </dsp:nvSpPr>
      <dsp:spPr>
        <a:xfrm>
          <a:off x="571960" y="2030149"/>
          <a:ext cx="7174605" cy="173151"/>
        </a:xfrm>
        <a:prstGeom prst="rect">
          <a:avLst/>
        </a:prstGeom>
        <a:solidFill>
          <a:sysClr val="window" lastClr="FFFFFF">
            <a:alpha val="90000"/>
            <a:tint val="40000"/>
            <a:hueOff val="0"/>
            <a:satOff val="0"/>
            <a:lumOff val="0"/>
            <a:alphaOff val="0"/>
          </a:sysClr>
        </a:solidFill>
        <a:ln w="25400" cap="flat" cmpd="sng" algn="ctr">
          <a:solidFill>
            <a:srgbClr val="4BACC6">
              <a:alpha val="9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80B83126-991B-420B-8FBF-E81054D4DF83}">
      <dsp:nvSpPr>
        <dsp:cNvPr id="0" name=""/>
        <dsp:cNvSpPr/>
      </dsp:nvSpPr>
      <dsp:spPr>
        <a:xfrm>
          <a:off x="778792" y="1232237"/>
          <a:ext cx="3269694" cy="680253"/>
        </a:xfrm>
        <a:prstGeom prst="roundRect">
          <a:avLst/>
        </a:prstGeom>
        <a:gradFill rotWithShape="1">
          <a:gsLst>
            <a:gs pos="0">
              <a:srgbClr val="4BACC6">
                <a:shade val="51000"/>
                <a:satMod val="130000"/>
              </a:srgbClr>
            </a:gs>
            <a:gs pos="80000">
              <a:srgbClr val="4BACC6">
                <a:shade val="93000"/>
                <a:satMod val="130000"/>
              </a:srgbClr>
            </a:gs>
            <a:gs pos="100000">
              <a:srgbClr val="4BACC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fa-IR" sz="2000" b="1" kern="1200" dirty="0">
              <a:solidFill>
                <a:sysClr val="windowText" lastClr="000000">
                  <a:hueOff val="0"/>
                  <a:satOff val="0"/>
                  <a:lumOff val="0"/>
                  <a:alphaOff val="0"/>
                </a:sysClr>
              </a:solidFill>
              <a:latin typeface="Calibri"/>
              <a:ea typeface="+mn-ea"/>
              <a:cs typeface="B Titr" panose="00000700000000000000" pitchFamily="2" charset="-78"/>
            </a:rPr>
            <a:t>توجه به مباحث مديريتي و فني</a:t>
          </a:r>
        </a:p>
      </dsp:txBody>
      <dsp:txXfrm>
        <a:off x="811999" y="1265444"/>
        <a:ext cx="3203280" cy="613839"/>
      </dsp:txXfrm>
    </dsp:sp>
    <dsp:sp modelId="{DF8712EE-30E4-4726-A91C-0957B21CB2EB}">
      <dsp:nvSpPr>
        <dsp:cNvPr id="0" name=""/>
        <dsp:cNvSpPr/>
      </dsp:nvSpPr>
      <dsp:spPr>
        <a:xfrm>
          <a:off x="4305618" y="1232237"/>
          <a:ext cx="3269694" cy="680253"/>
        </a:xfrm>
        <a:prstGeom prst="roundRect">
          <a:avLst/>
        </a:prstGeom>
        <a:gradFill rotWithShape="1">
          <a:gsLst>
            <a:gs pos="0">
              <a:srgbClr val="4BACC6">
                <a:shade val="51000"/>
                <a:satMod val="130000"/>
              </a:srgbClr>
            </a:gs>
            <a:gs pos="80000">
              <a:srgbClr val="4BACC6">
                <a:shade val="93000"/>
                <a:satMod val="130000"/>
              </a:srgbClr>
            </a:gs>
            <a:gs pos="100000">
              <a:srgbClr val="4BACC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fa-IR" sz="2000" b="1" kern="1200" dirty="0">
              <a:solidFill>
                <a:sysClr val="windowText" lastClr="000000">
                  <a:hueOff val="0"/>
                  <a:satOff val="0"/>
                  <a:lumOff val="0"/>
                  <a:alphaOff val="0"/>
                </a:sysClr>
              </a:solidFill>
              <a:latin typeface="Calibri"/>
              <a:ea typeface="+mn-ea"/>
              <a:cs typeface="B Titr" panose="00000700000000000000" pitchFamily="2" charset="-78"/>
            </a:rPr>
            <a:t>توجه به مباحث انساني</a:t>
          </a:r>
        </a:p>
      </dsp:txBody>
      <dsp:txXfrm>
        <a:off x="4338825" y="1265444"/>
        <a:ext cx="3203280" cy="613839"/>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150.wmf"/><Relationship Id="rId2" Type="http://schemas.openxmlformats.org/officeDocument/2006/relationships/image" Target="../media/image149.wmf"/><Relationship Id="rId1" Type="http://schemas.openxmlformats.org/officeDocument/2006/relationships/image" Target="../media/image148.wmf"/><Relationship Id="rId4" Type="http://schemas.openxmlformats.org/officeDocument/2006/relationships/image" Target="../media/image15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9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9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FAAEBA-5AFB-46AB-98F5-285F4A7B5C55}" type="datetimeFigureOut">
              <a:rPr lang="en-US" smtClean="0"/>
              <a:t>8/9/2026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118E2B-45F9-4CC4-9E03-35DBC17691EA}" type="slidenum">
              <a:rPr lang="en-US" smtClean="0"/>
              <a:t>‹#›</a:t>
            </a:fld>
            <a:endParaRPr lang="en-US"/>
          </a:p>
        </p:txBody>
      </p:sp>
    </p:spTree>
    <p:extLst>
      <p:ext uri="{BB962C8B-B14F-4D97-AF65-F5344CB8AC3E}">
        <p14:creationId xmlns:p14="http://schemas.microsoft.com/office/powerpoint/2010/main" val="488168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92D380-A1E5-48A7-B885-012F078EB8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3390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8BE7BCEE-A1F6-4832-7807-E078E401F7F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C4D726A3-1F95-4397-84D3-AE4F1A3748C8}" type="slidenum">
              <a:rPr lang="fa-IR" altLang="en-US" smtClean="0"/>
              <a:pPr algn="l">
                <a:spcBef>
                  <a:spcPct val="0"/>
                </a:spcBef>
              </a:pPr>
              <a:t>266</a:t>
            </a:fld>
            <a:endParaRPr lang="en-US" altLang="en-US"/>
          </a:p>
        </p:txBody>
      </p:sp>
      <p:sp>
        <p:nvSpPr>
          <p:cNvPr id="13315" name="Rectangle 7">
            <a:extLst>
              <a:ext uri="{FF2B5EF4-FFF2-40B4-BE49-F238E27FC236}">
                <a16:creationId xmlns:a16="http://schemas.microsoft.com/office/drawing/2014/main" id="{C9A8B1B8-8DDA-0356-DE35-69305605838A}"/>
              </a:ext>
            </a:extLst>
          </p:cNvPr>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rtl="0" eaLnBrk="1" hangingPunct="1">
              <a:spcBef>
                <a:spcPct val="0"/>
              </a:spcBef>
            </a:pPr>
            <a:fld id="{1F55E077-41C8-42CD-97C6-F14C9670E2F1}" type="slidenum">
              <a:rPr lang="fa-IR" altLang="en-US"/>
              <a:pPr algn="l" rtl="0" eaLnBrk="1" hangingPunct="1">
                <a:spcBef>
                  <a:spcPct val="0"/>
                </a:spcBef>
              </a:pPr>
              <a:t>266</a:t>
            </a:fld>
            <a:endParaRPr lang="en-US" altLang="en-US"/>
          </a:p>
        </p:txBody>
      </p:sp>
      <p:sp>
        <p:nvSpPr>
          <p:cNvPr id="13316" name="Rectangle 2">
            <a:extLst>
              <a:ext uri="{FF2B5EF4-FFF2-40B4-BE49-F238E27FC236}">
                <a16:creationId xmlns:a16="http://schemas.microsoft.com/office/drawing/2014/main" id="{B4FD2F4C-DC84-062A-70EC-AB19ADFDFD64}"/>
              </a:ext>
            </a:extLst>
          </p:cNvPr>
          <p:cNvSpPr>
            <a:spLocks noGrp="1" noRot="1" noChangeAspect="1" noChangeArrowheads="1" noTextEdit="1"/>
          </p:cNvSpPr>
          <p:nvPr>
            <p:ph type="sldImg"/>
          </p:nvPr>
        </p:nvSpPr>
        <p:spPr>
          <a:ln/>
        </p:spPr>
      </p:sp>
      <p:sp>
        <p:nvSpPr>
          <p:cNvPr id="13317" name="Rectangle 3">
            <a:extLst>
              <a:ext uri="{FF2B5EF4-FFF2-40B4-BE49-F238E27FC236}">
                <a16:creationId xmlns:a16="http://schemas.microsoft.com/office/drawing/2014/main" id="{0DC2286A-A3AF-93B9-B312-2E6B57598E2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D8ACF3F1-7732-1E4E-B771-C22EE276674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1740091E-0C28-40E0-A85A-E3305EDC9489}" type="slidenum">
              <a:rPr lang="fa-IR" altLang="en-US" smtClean="0"/>
              <a:pPr algn="l">
                <a:spcBef>
                  <a:spcPct val="0"/>
                </a:spcBef>
              </a:pPr>
              <a:t>267</a:t>
            </a:fld>
            <a:endParaRPr lang="en-US" altLang="en-US"/>
          </a:p>
        </p:txBody>
      </p:sp>
      <p:sp>
        <p:nvSpPr>
          <p:cNvPr id="15363" name="Rectangle 7">
            <a:extLst>
              <a:ext uri="{FF2B5EF4-FFF2-40B4-BE49-F238E27FC236}">
                <a16:creationId xmlns:a16="http://schemas.microsoft.com/office/drawing/2014/main" id="{24518B80-D9DF-3F47-3C94-ADB1DF13B273}"/>
              </a:ext>
            </a:extLst>
          </p:cNvPr>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rtl="0" eaLnBrk="1" hangingPunct="1">
              <a:spcBef>
                <a:spcPct val="0"/>
              </a:spcBef>
            </a:pPr>
            <a:fld id="{A6BB46EB-4DFB-47C2-B7AE-6B6A725C13DF}" type="slidenum">
              <a:rPr lang="fa-IR" altLang="en-US"/>
              <a:pPr algn="l" rtl="0" eaLnBrk="1" hangingPunct="1">
                <a:spcBef>
                  <a:spcPct val="0"/>
                </a:spcBef>
              </a:pPr>
              <a:t>267</a:t>
            </a:fld>
            <a:endParaRPr lang="en-US" altLang="en-US"/>
          </a:p>
        </p:txBody>
      </p:sp>
      <p:sp>
        <p:nvSpPr>
          <p:cNvPr id="15364" name="Rectangle 2">
            <a:extLst>
              <a:ext uri="{FF2B5EF4-FFF2-40B4-BE49-F238E27FC236}">
                <a16:creationId xmlns:a16="http://schemas.microsoft.com/office/drawing/2014/main" id="{1AE7260F-19B8-096A-B424-64994E6CB400}"/>
              </a:ext>
            </a:extLst>
          </p:cNvPr>
          <p:cNvSpPr>
            <a:spLocks noGrp="1" noRot="1" noChangeAspect="1" noChangeArrowheads="1" noTextEdit="1"/>
          </p:cNvSpPr>
          <p:nvPr>
            <p:ph type="sldImg"/>
          </p:nvPr>
        </p:nvSpPr>
        <p:spPr>
          <a:ln/>
        </p:spPr>
      </p:sp>
      <p:sp>
        <p:nvSpPr>
          <p:cNvPr id="15365" name="Rectangle 3">
            <a:extLst>
              <a:ext uri="{FF2B5EF4-FFF2-40B4-BE49-F238E27FC236}">
                <a16:creationId xmlns:a16="http://schemas.microsoft.com/office/drawing/2014/main" id="{1468C24E-56CE-E1C5-8AD8-B7DD07A0A7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AB47DA71-6FE4-7931-A4D7-B0E8E8F1ADD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a:spcBef>
                <a:spcPct val="0"/>
              </a:spcBef>
            </a:pPr>
            <a:fld id="{1F5FA874-30DE-4355-9DB3-81F7D6388F3F}" type="slidenum">
              <a:rPr lang="fa-IR" altLang="en-US" smtClean="0"/>
              <a:pPr algn="l">
                <a:spcBef>
                  <a:spcPct val="0"/>
                </a:spcBef>
              </a:pPr>
              <a:t>268</a:t>
            </a:fld>
            <a:endParaRPr lang="en-US" altLang="en-US"/>
          </a:p>
        </p:txBody>
      </p:sp>
      <p:sp>
        <p:nvSpPr>
          <p:cNvPr id="17411" name="Rectangle 7">
            <a:extLst>
              <a:ext uri="{FF2B5EF4-FFF2-40B4-BE49-F238E27FC236}">
                <a16:creationId xmlns:a16="http://schemas.microsoft.com/office/drawing/2014/main" id="{5212C0CE-E174-C8F3-CAEB-BB6785FF6763}"/>
              </a:ext>
            </a:extLst>
          </p:cNvPr>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l" rtl="0" eaLnBrk="1" hangingPunct="1">
              <a:spcBef>
                <a:spcPct val="0"/>
              </a:spcBef>
            </a:pPr>
            <a:fld id="{CA46C4EA-73E6-46CE-B46B-7DFF51521870}" type="slidenum">
              <a:rPr lang="fa-IR" altLang="en-US"/>
              <a:pPr algn="l" rtl="0" eaLnBrk="1" hangingPunct="1">
                <a:spcBef>
                  <a:spcPct val="0"/>
                </a:spcBef>
              </a:pPr>
              <a:t>268</a:t>
            </a:fld>
            <a:endParaRPr lang="en-US" altLang="en-US"/>
          </a:p>
        </p:txBody>
      </p:sp>
      <p:sp>
        <p:nvSpPr>
          <p:cNvPr id="17412" name="Rectangle 2">
            <a:extLst>
              <a:ext uri="{FF2B5EF4-FFF2-40B4-BE49-F238E27FC236}">
                <a16:creationId xmlns:a16="http://schemas.microsoft.com/office/drawing/2014/main" id="{834225A8-30E5-3956-36F4-23C28BF51D99}"/>
              </a:ext>
            </a:extLst>
          </p:cNvPr>
          <p:cNvSpPr>
            <a:spLocks noGrp="1" noRot="1" noChangeAspect="1" noChangeArrowheads="1" noTextEdit="1"/>
          </p:cNvSpPr>
          <p:nvPr>
            <p:ph type="sldImg"/>
          </p:nvPr>
        </p:nvSpPr>
        <p:spPr>
          <a:ln/>
        </p:spPr>
      </p:sp>
      <p:sp>
        <p:nvSpPr>
          <p:cNvPr id="17413" name="Rectangle 3">
            <a:extLst>
              <a:ext uri="{FF2B5EF4-FFF2-40B4-BE49-F238E27FC236}">
                <a16:creationId xmlns:a16="http://schemas.microsoft.com/office/drawing/2014/main" id="{E93595D2-25DE-A94B-8FE6-CB3F74FFCC5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687434F1-FAFF-B8B9-3DC1-61A8C8812D3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068A581F-9D56-4E0F-9811-28657395628F}" type="slidenum">
              <a:rPr kumimoji="0" lang="fa-IR"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269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459" name="Rectangle 7">
            <a:extLst>
              <a:ext uri="{FF2B5EF4-FFF2-40B4-BE49-F238E27FC236}">
                <a16:creationId xmlns:a16="http://schemas.microsoft.com/office/drawing/2014/main" id="{C4E870C7-2FEC-4843-619B-872358134540}"/>
              </a:ext>
            </a:extLst>
          </p:cNvPr>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335625DF-6826-45CB-ADA6-999C5D9DDC92}" type="slidenum">
              <a:rPr kumimoji="0" lang="fa-IR"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269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460" name="Rectangle 2">
            <a:extLst>
              <a:ext uri="{FF2B5EF4-FFF2-40B4-BE49-F238E27FC236}">
                <a16:creationId xmlns:a16="http://schemas.microsoft.com/office/drawing/2014/main" id="{C8F89CD9-3160-55BB-9A3D-666187BF5F9B}"/>
              </a:ext>
            </a:extLst>
          </p:cNvPr>
          <p:cNvSpPr>
            <a:spLocks noGrp="1" noRot="1" noChangeAspect="1" noChangeArrowheads="1" noTextEdit="1"/>
          </p:cNvSpPr>
          <p:nvPr>
            <p:ph type="sldImg"/>
          </p:nvPr>
        </p:nvSpPr>
        <p:spPr>
          <a:ln/>
        </p:spPr>
      </p:sp>
      <p:sp>
        <p:nvSpPr>
          <p:cNvPr id="19461" name="Rectangle 3">
            <a:extLst>
              <a:ext uri="{FF2B5EF4-FFF2-40B4-BE49-F238E27FC236}">
                <a16:creationId xmlns:a16="http://schemas.microsoft.com/office/drawing/2014/main" id="{03B4C41A-16A6-F2FB-C42A-EB6CFA9C28F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F7BA8B94-E357-8729-BA33-6764BEFEE0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CEC34C96-93FC-4F7E-A14F-498C17102612}" type="slidenum">
              <a:rPr kumimoji="0" lang="fa-IR"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270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507" name="Rectangle 7">
            <a:extLst>
              <a:ext uri="{FF2B5EF4-FFF2-40B4-BE49-F238E27FC236}">
                <a16:creationId xmlns:a16="http://schemas.microsoft.com/office/drawing/2014/main" id="{BC45E29E-DC39-98CB-C152-12423215EB03}"/>
              </a:ext>
            </a:extLst>
          </p:cNvPr>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1B8FFC30-5B87-44CA-A63D-29A12E5AE6F4}" type="slidenum">
              <a:rPr kumimoji="0" lang="fa-IR"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270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508" name="Rectangle 2">
            <a:extLst>
              <a:ext uri="{FF2B5EF4-FFF2-40B4-BE49-F238E27FC236}">
                <a16:creationId xmlns:a16="http://schemas.microsoft.com/office/drawing/2014/main" id="{515F4652-E252-89A6-607E-0BCDDD0868F3}"/>
              </a:ext>
            </a:extLst>
          </p:cNvPr>
          <p:cNvSpPr>
            <a:spLocks noGrp="1" noRot="1" noChangeAspect="1" noChangeArrowheads="1" noTextEdit="1"/>
          </p:cNvSpPr>
          <p:nvPr>
            <p:ph type="sldImg"/>
          </p:nvPr>
        </p:nvSpPr>
        <p:spPr>
          <a:ln/>
        </p:spPr>
      </p:sp>
      <p:sp>
        <p:nvSpPr>
          <p:cNvPr id="21509" name="Rectangle 3">
            <a:extLst>
              <a:ext uri="{FF2B5EF4-FFF2-40B4-BE49-F238E27FC236}">
                <a16:creationId xmlns:a16="http://schemas.microsoft.com/office/drawing/2014/main" id="{CF0C096C-8BC2-E22A-2CB4-9495CCFE5E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41B967CA-E884-F340-4D3F-B4A7FE5EC4CC}"/>
              </a:ext>
            </a:extLst>
          </p:cNvPr>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06A7964C-C4C1-43DC-BD0C-A3A07BDE786C}" type="slidenum">
              <a:rPr kumimoji="0" lang="fa-IR"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278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BC8F3788-ADB1-AA25-9FBB-D04A2C849BAD}"/>
              </a:ext>
            </a:extLst>
          </p:cNvPr>
          <p:cNvSpPr>
            <a:spLocks noGrp="1" noRot="1" noChangeAspect="1" noChangeArrowheads="1" noTextEdit="1"/>
          </p:cNvSpPr>
          <p:nvPr>
            <p:ph type="sldImg"/>
          </p:nvPr>
        </p:nvSpPr>
        <p:spPr>
          <a:ln/>
        </p:spPr>
      </p:sp>
      <p:sp>
        <p:nvSpPr>
          <p:cNvPr id="37892" name="Rectangle 3">
            <a:extLst>
              <a:ext uri="{FF2B5EF4-FFF2-40B4-BE49-F238E27FC236}">
                <a16:creationId xmlns:a16="http://schemas.microsoft.com/office/drawing/2014/main" id="{70FBEC93-CE50-A54E-980B-59DDF072BA4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1F78AE60-AC52-5191-A631-EE758EB0E6EF}"/>
              </a:ext>
            </a:extLst>
          </p:cNvPr>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11DD1D34-7F0F-42B2-8DF0-50CB4EB7DD5F}" type="slidenum">
              <a:rPr kumimoji="0" lang="fa-IR"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282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3011" name="Rectangle 2">
            <a:extLst>
              <a:ext uri="{FF2B5EF4-FFF2-40B4-BE49-F238E27FC236}">
                <a16:creationId xmlns:a16="http://schemas.microsoft.com/office/drawing/2014/main" id="{7116DD5D-30BF-9907-D866-A0AFBCDD3EA1}"/>
              </a:ext>
            </a:extLst>
          </p:cNvPr>
          <p:cNvSpPr>
            <a:spLocks noGrp="1" noRot="1" noChangeAspect="1" noChangeArrowheads="1" noTextEdit="1"/>
          </p:cNvSpPr>
          <p:nvPr>
            <p:ph type="sldImg"/>
          </p:nvPr>
        </p:nvSpPr>
        <p:spPr>
          <a:ln/>
        </p:spPr>
      </p:sp>
      <p:sp>
        <p:nvSpPr>
          <p:cNvPr id="43012" name="Rectangle 3">
            <a:extLst>
              <a:ext uri="{FF2B5EF4-FFF2-40B4-BE49-F238E27FC236}">
                <a16:creationId xmlns:a16="http://schemas.microsoft.com/office/drawing/2014/main" id="{AAF4C89C-4D11-0580-A3BD-0C1E8AF5466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FBA8616C-F324-AF86-DDDF-BC3450662CCE}"/>
              </a:ext>
            </a:extLst>
          </p:cNvPr>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6185FD38-C020-4DEA-B154-B967EE821B5F}" type="slidenum">
              <a:rPr kumimoji="0" lang="fa-IR"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284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6083" name="Rectangle 2">
            <a:extLst>
              <a:ext uri="{FF2B5EF4-FFF2-40B4-BE49-F238E27FC236}">
                <a16:creationId xmlns:a16="http://schemas.microsoft.com/office/drawing/2014/main" id="{974E58C5-2364-E0AD-E8DC-F24A52BB43B4}"/>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A5899B05-4DD6-6B17-5933-8F6323C886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65BE2B19-9B24-EF3E-515A-8528734ACDFB}"/>
              </a:ext>
            </a:extLst>
          </p:cNvPr>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DF7B9B1C-104A-424C-BAF8-12899654BBAD}" type="slidenum">
              <a:rPr kumimoji="0" lang="fa-IR"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287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179" name="Rectangle 2">
            <a:extLst>
              <a:ext uri="{FF2B5EF4-FFF2-40B4-BE49-F238E27FC236}">
                <a16:creationId xmlns:a16="http://schemas.microsoft.com/office/drawing/2014/main" id="{C4204940-E2B2-3150-547F-92B058C6BF71}"/>
              </a:ext>
            </a:extLst>
          </p:cNvPr>
          <p:cNvSpPr>
            <a:spLocks noGrp="1" noRot="1" noChangeAspect="1" noChangeArrowheads="1" noTextEdit="1"/>
          </p:cNvSpPr>
          <p:nvPr>
            <p:ph type="sldImg"/>
          </p:nvPr>
        </p:nvSpPr>
        <p:spPr>
          <a:ln/>
        </p:spPr>
      </p:sp>
      <p:sp>
        <p:nvSpPr>
          <p:cNvPr id="50180" name="Rectangle 3">
            <a:extLst>
              <a:ext uri="{FF2B5EF4-FFF2-40B4-BE49-F238E27FC236}">
                <a16:creationId xmlns:a16="http://schemas.microsoft.com/office/drawing/2014/main" id="{7AF634F8-361B-317B-AE26-DC03871E938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696D2C95-B793-1D32-F753-F3D943D7F43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fld id="{8B8BD7EE-8483-4D3C-BEA7-5E08ADD0D091}" type="slidenum">
              <a:rPr kumimoji="0" lang="fa-IR"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290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4275" name="Rectangle 7">
            <a:extLst>
              <a:ext uri="{FF2B5EF4-FFF2-40B4-BE49-F238E27FC236}">
                <a16:creationId xmlns:a16="http://schemas.microsoft.com/office/drawing/2014/main" id="{57265440-CB01-24A0-3425-C833D838EFD9}"/>
              </a:ext>
            </a:extLst>
          </p:cNvPr>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r" rtl="1">
              <a:spcBef>
                <a:spcPct val="30000"/>
              </a:spcBef>
              <a:defRPr sz="1200">
                <a:solidFill>
                  <a:schemeClr val="tx1"/>
                </a:solidFill>
                <a:latin typeface="Arial" panose="020B0604020202020204" pitchFamily="34" charset="0"/>
                <a:cs typeface="Arial" panose="020B0604020202020204" pitchFamily="34" charset="0"/>
              </a:defRPr>
            </a:lvl1pPr>
            <a:lvl2pPr marL="742950" indent="-285750" algn="r" rtl="1">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lgn="r" rtl="1">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lgn="r" rtl="1">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lgn="r" rtl="1">
              <a:spcBef>
                <a:spcPct val="30000"/>
              </a:spcBef>
              <a:defRPr sz="12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2158E246-AA26-4263-B2DD-CA96B81B85DE}" type="slidenum">
              <a:rPr kumimoji="0" lang="fa-IR"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290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4276" name="Rectangle 2">
            <a:extLst>
              <a:ext uri="{FF2B5EF4-FFF2-40B4-BE49-F238E27FC236}">
                <a16:creationId xmlns:a16="http://schemas.microsoft.com/office/drawing/2014/main" id="{9C34B0A7-BC50-1273-E488-BB23D507A73D}"/>
              </a:ext>
            </a:extLst>
          </p:cNvPr>
          <p:cNvSpPr>
            <a:spLocks noGrp="1" noRot="1" noChangeAspect="1" noChangeArrowheads="1" noTextEdit="1"/>
          </p:cNvSpPr>
          <p:nvPr>
            <p:ph type="sldImg"/>
          </p:nvPr>
        </p:nvSpPr>
        <p:spPr>
          <a:ln/>
        </p:spPr>
      </p:sp>
      <p:sp>
        <p:nvSpPr>
          <p:cNvPr id="54277" name="Rectangle 3">
            <a:extLst>
              <a:ext uri="{FF2B5EF4-FFF2-40B4-BE49-F238E27FC236}">
                <a16:creationId xmlns:a16="http://schemas.microsoft.com/office/drawing/2014/main" id="{E9705C57-7B40-9AB0-5413-9CA7094F79D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png"/><Relationship Id="rId7" Type="http://schemas.openxmlformats.org/officeDocument/2006/relationships/image" Target="../media/image6.emf"/><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14.png"/><Relationship Id="rId7" Type="http://schemas.openxmlformats.org/officeDocument/2006/relationships/image" Target="../media/image6.emf"/><Relationship Id="rId2" Type="http://schemas.openxmlformats.org/officeDocument/2006/relationships/image" Target="../media/image13.jpeg"/><Relationship Id="rId1" Type="http://schemas.openxmlformats.org/officeDocument/2006/relationships/slideMaster" Target="../slideMasters/slideMaster3.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15.pn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3.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3.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3.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3.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9" name="Picture 9" descr="A sign on the side of a building&#10;&#10;Description automatically generated">
            <a:extLst>
              <a:ext uri="{FF2B5EF4-FFF2-40B4-BE49-F238E27FC236}">
                <a16:creationId xmlns:a16="http://schemas.microsoft.com/office/drawing/2014/main" id="{45DC7C8E-3B2E-4DBD-A85A-3BCC3909D58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22510"/>
          <a:stretch/>
        </p:blipFill>
        <p:spPr>
          <a:xfrm>
            <a:off x="0" y="-1"/>
            <a:ext cx="12192000" cy="6858001"/>
          </a:xfrm>
          <a:prstGeom prst="rect">
            <a:avLst/>
          </a:prstGeom>
        </p:spPr>
      </p:pic>
      <p:sp>
        <p:nvSpPr>
          <p:cNvPr id="20" name="Rectangle 12">
            <a:extLst>
              <a:ext uri="{FF2B5EF4-FFF2-40B4-BE49-F238E27FC236}">
                <a16:creationId xmlns:a16="http://schemas.microsoft.com/office/drawing/2014/main" id="{3B0B21E5-495A-47FE-8EB9-1353EEFBBA33}"/>
              </a:ext>
            </a:extLst>
          </p:cNvPr>
          <p:cNvSpPr/>
          <p:nvPr userDrawn="1"/>
        </p:nvSpPr>
        <p:spPr>
          <a:xfrm>
            <a:off x="-6450" y="-1"/>
            <a:ext cx="12192000" cy="68730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11">
            <a:extLst>
              <a:ext uri="{FF2B5EF4-FFF2-40B4-BE49-F238E27FC236}">
                <a16:creationId xmlns:a16="http://schemas.microsoft.com/office/drawing/2014/main" id="{6CCECF30-6B7E-4C56-BA72-49A416F37A0E}"/>
              </a:ext>
            </a:extLst>
          </p:cNvPr>
          <p:cNvGrpSpPr/>
          <p:nvPr userDrawn="1"/>
        </p:nvGrpSpPr>
        <p:grpSpPr>
          <a:xfrm>
            <a:off x="534490" y="2271673"/>
            <a:ext cx="1852728" cy="1852728"/>
            <a:chOff x="5260019" y="696158"/>
            <a:chExt cx="2133600" cy="2133600"/>
          </a:xfrm>
        </p:grpSpPr>
        <p:pic>
          <p:nvPicPr>
            <p:cNvPr id="22" name="Picture 5">
              <a:extLst>
                <a:ext uri="{FF2B5EF4-FFF2-40B4-BE49-F238E27FC236}">
                  <a16:creationId xmlns:a16="http://schemas.microsoft.com/office/drawing/2014/main" id="{F208A5F5-70ED-455D-8690-A940ADAAFDB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4">
              <a:extLst>
                <a:ext uri="{FF2B5EF4-FFF2-40B4-BE49-F238E27FC236}">
                  <a16:creationId xmlns:a16="http://schemas.microsoft.com/office/drawing/2014/main" id="{CE36104F-BD26-4A71-A56E-25398ED7698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5">
              <a:extLst>
                <a:ext uri="{FF2B5EF4-FFF2-40B4-BE49-F238E27FC236}">
                  <a16:creationId xmlns:a16="http://schemas.microsoft.com/office/drawing/2014/main" id="{697E24AB-7570-4C4C-AD72-F2A69BB6DCB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60182" y="1989971"/>
              <a:ext cx="5175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6">
              <a:extLst>
                <a:ext uri="{FF2B5EF4-FFF2-40B4-BE49-F238E27FC236}">
                  <a16:creationId xmlns:a16="http://schemas.microsoft.com/office/drawing/2014/main" id="{2C332440-23EE-48AD-887A-402CDAD231A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64882" y="1989971"/>
              <a:ext cx="5000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7">
              <a:extLst>
                <a:ext uri="{FF2B5EF4-FFF2-40B4-BE49-F238E27FC236}">
                  <a16:creationId xmlns:a16="http://schemas.microsoft.com/office/drawing/2014/main" id="{F178FC9A-2383-49F0-8569-0C27197D04C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74344" y="1989971"/>
              <a:ext cx="474663"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7" name="Picture 17">
            <a:extLst>
              <a:ext uri="{FF2B5EF4-FFF2-40B4-BE49-F238E27FC236}">
                <a16:creationId xmlns:a16="http://schemas.microsoft.com/office/drawing/2014/main" id="{51DA1925-126C-41C4-9622-5B0CC991C0B7}"/>
              </a:ext>
            </a:extLst>
          </p:cNvPr>
          <p:cNvPicPr>
            <a:picLocks noChangeAspect="1"/>
          </p:cNvPicPr>
          <p:nvPr userDrawn="1"/>
        </p:nvPicPr>
        <p:blipFill>
          <a:blip r:embed="rId8"/>
          <a:stretch>
            <a:fillRect/>
          </a:stretch>
        </p:blipFill>
        <p:spPr>
          <a:xfrm>
            <a:off x="-6450" y="5519358"/>
            <a:ext cx="8817151" cy="1086400"/>
          </a:xfrm>
          <a:prstGeom prst="rect">
            <a:avLst/>
          </a:prstGeom>
        </p:spPr>
      </p:pic>
      <p:sp>
        <p:nvSpPr>
          <p:cNvPr id="28" name="Freeform 5">
            <a:extLst>
              <a:ext uri="{FF2B5EF4-FFF2-40B4-BE49-F238E27FC236}">
                <a16:creationId xmlns:a16="http://schemas.microsoft.com/office/drawing/2014/main" id="{1A552086-0402-4D3B-B637-D48162043154}"/>
              </a:ext>
            </a:extLst>
          </p:cNvPr>
          <p:cNvSpPr>
            <a:spLocks/>
          </p:cNvSpPr>
          <p:nvPr userDrawn="1"/>
        </p:nvSpPr>
        <p:spPr bwMode="auto">
          <a:xfrm>
            <a:off x="-12900" y="5803900"/>
            <a:ext cx="8812214" cy="1084263"/>
          </a:xfrm>
          <a:custGeom>
            <a:avLst/>
            <a:gdLst>
              <a:gd name="T0" fmla="*/ 0 w 5551"/>
              <a:gd name="T1" fmla="*/ 0 h 683"/>
              <a:gd name="T2" fmla="*/ 5551 w 5551"/>
              <a:gd name="T3" fmla="*/ 683 h 683"/>
              <a:gd name="T4" fmla="*/ 0 w 5551"/>
              <a:gd name="T5" fmla="*/ 683 h 683"/>
              <a:gd name="T6" fmla="*/ 0 w 5551"/>
              <a:gd name="T7" fmla="*/ 0 h 683"/>
            </a:gdLst>
            <a:ahLst/>
            <a:cxnLst>
              <a:cxn ang="0">
                <a:pos x="T0" y="T1"/>
              </a:cxn>
              <a:cxn ang="0">
                <a:pos x="T2" y="T3"/>
              </a:cxn>
              <a:cxn ang="0">
                <a:pos x="T4" y="T5"/>
              </a:cxn>
              <a:cxn ang="0">
                <a:pos x="T6" y="T7"/>
              </a:cxn>
            </a:cxnLst>
            <a:rect l="0" t="0" r="r" b="b"/>
            <a:pathLst>
              <a:path w="5551" h="683">
                <a:moveTo>
                  <a:pt x="0" y="0"/>
                </a:moveTo>
                <a:lnTo>
                  <a:pt x="5551" y="683"/>
                </a:lnTo>
                <a:lnTo>
                  <a:pt x="0" y="683"/>
                </a:lnTo>
                <a:lnTo>
                  <a:pt x="0" y="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AutoShape 7">
            <a:extLst>
              <a:ext uri="{FF2B5EF4-FFF2-40B4-BE49-F238E27FC236}">
                <a16:creationId xmlns:a16="http://schemas.microsoft.com/office/drawing/2014/main" id="{6700CD59-E57A-42DC-9427-092D8DF41BA1}"/>
              </a:ext>
            </a:extLst>
          </p:cNvPr>
          <p:cNvSpPr>
            <a:spLocks noChangeAspect="1" noChangeArrowheads="1" noTextEdit="1"/>
          </p:cNvSpPr>
          <p:nvPr userDrawn="1"/>
        </p:nvSpPr>
        <p:spPr bwMode="auto">
          <a:xfrm>
            <a:off x="6489700" y="6183313"/>
            <a:ext cx="57023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9">
            <a:extLst>
              <a:ext uri="{FF2B5EF4-FFF2-40B4-BE49-F238E27FC236}">
                <a16:creationId xmlns:a16="http://schemas.microsoft.com/office/drawing/2014/main" id="{8E36D3E6-D5AA-47ED-B2E7-B76285CE956F}"/>
              </a:ext>
            </a:extLst>
          </p:cNvPr>
          <p:cNvSpPr>
            <a:spLocks/>
          </p:cNvSpPr>
          <p:nvPr userDrawn="1"/>
        </p:nvSpPr>
        <p:spPr bwMode="auto">
          <a:xfrm>
            <a:off x="6488113" y="6184901"/>
            <a:ext cx="5705475" cy="703263"/>
          </a:xfrm>
          <a:custGeom>
            <a:avLst/>
            <a:gdLst>
              <a:gd name="T0" fmla="*/ 3594 w 3594"/>
              <a:gd name="T1" fmla="*/ 0 h 443"/>
              <a:gd name="T2" fmla="*/ 3594 w 3594"/>
              <a:gd name="T3" fmla="*/ 443 h 443"/>
              <a:gd name="T4" fmla="*/ 0 w 3594"/>
              <a:gd name="T5" fmla="*/ 443 h 443"/>
              <a:gd name="T6" fmla="*/ 3594 w 3594"/>
              <a:gd name="T7" fmla="*/ 0 h 443"/>
            </a:gdLst>
            <a:ahLst/>
            <a:cxnLst>
              <a:cxn ang="0">
                <a:pos x="T0" y="T1"/>
              </a:cxn>
              <a:cxn ang="0">
                <a:pos x="T2" y="T3"/>
              </a:cxn>
              <a:cxn ang="0">
                <a:pos x="T4" y="T5"/>
              </a:cxn>
              <a:cxn ang="0">
                <a:pos x="T6" y="T7"/>
              </a:cxn>
            </a:cxnLst>
            <a:rect l="0" t="0" r="r" b="b"/>
            <a:pathLst>
              <a:path w="3594" h="443">
                <a:moveTo>
                  <a:pt x="3594" y="0"/>
                </a:moveTo>
                <a:lnTo>
                  <a:pt x="3594" y="443"/>
                </a:lnTo>
                <a:lnTo>
                  <a:pt x="0" y="443"/>
                </a:lnTo>
                <a:lnTo>
                  <a:pt x="3594" y="0"/>
                </a:lnTo>
                <a:close/>
              </a:path>
            </a:pathLst>
          </a:custGeom>
          <a:solidFill>
            <a:srgbClr val="FF0000"/>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Rectangle 25">
            <a:extLst>
              <a:ext uri="{FF2B5EF4-FFF2-40B4-BE49-F238E27FC236}">
                <a16:creationId xmlns:a16="http://schemas.microsoft.com/office/drawing/2014/main" id="{066323B2-E5D4-46C2-A78B-406591DB4CD6}"/>
              </a:ext>
            </a:extLst>
          </p:cNvPr>
          <p:cNvSpPr/>
          <p:nvPr userDrawn="1"/>
        </p:nvSpPr>
        <p:spPr>
          <a:xfrm>
            <a:off x="2555518" y="1784455"/>
            <a:ext cx="147913" cy="28470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26">
            <a:extLst>
              <a:ext uri="{FF2B5EF4-FFF2-40B4-BE49-F238E27FC236}">
                <a16:creationId xmlns:a16="http://schemas.microsoft.com/office/drawing/2014/main" id="{1C97DC1A-6C3F-468D-88B7-DC34BDA1AB44}"/>
              </a:ext>
            </a:extLst>
          </p:cNvPr>
          <p:cNvSpPr txBox="1"/>
          <p:nvPr userDrawn="1"/>
        </p:nvSpPr>
        <p:spPr>
          <a:xfrm>
            <a:off x="-24287" y="6338406"/>
            <a:ext cx="5129129" cy="461665"/>
          </a:xfrm>
          <a:prstGeom prst="rect">
            <a:avLst/>
          </a:prstGeom>
          <a:noFill/>
        </p:spPr>
        <p:txBody>
          <a:bodyPr wrap="square" rtlCol="0">
            <a:spAutoFit/>
          </a:bodyPr>
          <a:lstStyle/>
          <a:p>
            <a:r>
              <a:rPr lang="en-US" sz="2400" b="1">
                <a:solidFill>
                  <a:srgbClr val="FF0000"/>
                </a:solidFill>
                <a:latin typeface="Times New Roman" panose="02020603050405020304" pitchFamily="18" charset="0"/>
                <a:cs typeface="Times New Roman" panose="02020603050405020304" pitchFamily="18" charset="0"/>
              </a:rPr>
              <a:t>MAHAN</a:t>
            </a:r>
            <a:r>
              <a:rPr lang="en-US" sz="2400" b="1">
                <a:solidFill>
                  <a:schemeClr val="bg1"/>
                </a:solidFill>
                <a:latin typeface="Times New Roman" panose="02020603050405020304" pitchFamily="18" charset="0"/>
                <a:cs typeface="Times New Roman" panose="02020603050405020304" pitchFamily="18" charset="0"/>
              </a:rPr>
              <a:t> </a:t>
            </a:r>
            <a:r>
              <a:rPr lang="en-US" sz="2400" b="1">
                <a:solidFill>
                  <a:schemeClr val="bg2"/>
                </a:solidFill>
                <a:latin typeface="Times New Roman" panose="02020603050405020304" pitchFamily="18" charset="0"/>
                <a:cs typeface="Times New Roman" panose="02020603050405020304" pitchFamily="18" charset="0"/>
              </a:rPr>
              <a:t>BUSINESS SCHOOL</a:t>
            </a:r>
          </a:p>
        </p:txBody>
      </p:sp>
      <p:sp>
        <p:nvSpPr>
          <p:cNvPr id="2" name="Title 1">
            <a:extLst>
              <a:ext uri="{FF2B5EF4-FFF2-40B4-BE49-F238E27FC236}">
                <a16:creationId xmlns:a16="http://schemas.microsoft.com/office/drawing/2014/main" id="{5BCC77A9-BA1C-45B4-9FB8-1E12D3FBA6DC}"/>
              </a:ext>
            </a:extLst>
          </p:cNvPr>
          <p:cNvSpPr>
            <a:spLocks noGrp="1"/>
          </p:cNvSpPr>
          <p:nvPr>
            <p:ph type="ctrTitle"/>
          </p:nvPr>
        </p:nvSpPr>
        <p:spPr>
          <a:xfrm>
            <a:off x="2871731" y="747864"/>
            <a:ext cx="8573017" cy="2154085"/>
          </a:xfrm>
        </p:spPr>
        <p:txBody>
          <a:bodyPr anchor="ctr"/>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BF2D755-7716-4660-8C65-733C0906B4F0}"/>
              </a:ext>
            </a:extLst>
          </p:cNvPr>
          <p:cNvSpPr>
            <a:spLocks noGrp="1"/>
          </p:cNvSpPr>
          <p:nvPr>
            <p:ph type="subTitle" idx="1"/>
          </p:nvPr>
        </p:nvSpPr>
        <p:spPr>
          <a:xfrm>
            <a:off x="4053884" y="3645086"/>
            <a:ext cx="6208710" cy="1655762"/>
          </a:xfrm>
        </p:spPr>
        <p:txBody>
          <a:bodyPr anchor="ct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730314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1+#ppt_w/2"/>
                                          </p:val>
                                        </p:tav>
                                        <p:tav tm="100000">
                                          <p:val>
                                            <p:strVal val="#ppt_x"/>
                                          </p:val>
                                        </p:tav>
                                      </p:tavLst>
                                    </p:anim>
                                    <p:anim calcmode="lin" valueType="num">
                                      <p:cBhvr additive="base">
                                        <p:cTn id="18"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A0942E6-A544-4B7C-9CC8-6D60A167A317}"/>
              </a:ext>
            </a:extLst>
          </p:cNvPr>
          <p:cNvSpPr>
            <a:spLocks noChangeArrowheads="1"/>
          </p:cNvSpPr>
          <p:nvPr userDrawn="1"/>
        </p:nvSpPr>
        <p:spPr bwMode="auto">
          <a:xfrm>
            <a:off x="1517826" y="238500"/>
            <a:ext cx="10674174" cy="892580"/>
          </a:xfrm>
          <a:prstGeom prst="rect">
            <a:avLst/>
          </a:prstGeom>
          <a:solidFill>
            <a:srgbClr val="FF0000"/>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cs typeface="B Mitra" panose="00000400000000000000" pitchFamily="2" charset="-78"/>
              </a:defRPr>
            </a:lvl1pPr>
            <a:lvl2pPr marL="742950" indent="-285750">
              <a:defRPr sz="2400">
                <a:solidFill>
                  <a:schemeClr val="tx1"/>
                </a:solidFill>
                <a:latin typeface="Times New Roman" panose="02020603050405020304" pitchFamily="18" charset="0"/>
                <a:cs typeface="B Mitra" panose="00000400000000000000" pitchFamily="2" charset="-78"/>
              </a:defRPr>
            </a:lvl2pPr>
            <a:lvl3pPr marL="1143000" indent="-228600">
              <a:defRPr sz="2400">
                <a:solidFill>
                  <a:schemeClr val="tx1"/>
                </a:solidFill>
                <a:latin typeface="Times New Roman" panose="02020603050405020304" pitchFamily="18" charset="0"/>
                <a:cs typeface="B Mitra" panose="00000400000000000000" pitchFamily="2" charset="-78"/>
              </a:defRPr>
            </a:lvl3pPr>
            <a:lvl4pPr marL="1600200" indent="-228600">
              <a:defRPr sz="2400">
                <a:solidFill>
                  <a:schemeClr val="tx1"/>
                </a:solidFill>
                <a:latin typeface="Times New Roman" panose="02020603050405020304" pitchFamily="18" charset="0"/>
                <a:cs typeface="B Mitra" panose="00000400000000000000" pitchFamily="2" charset="-78"/>
              </a:defRPr>
            </a:lvl4pPr>
            <a:lvl5pPr marL="2057400" indent="-228600">
              <a:defRPr sz="2400">
                <a:solidFill>
                  <a:schemeClr val="tx1"/>
                </a:solidFill>
                <a:latin typeface="Times New Roman" panose="02020603050405020304" pitchFamily="18" charset="0"/>
                <a:cs typeface="B Mitra" panose="00000400000000000000" pitchFamily="2" charset="-7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9pPr>
          </a:lstStyle>
          <a:p>
            <a:pPr algn="ctr"/>
            <a:r>
              <a:rPr lang="fa-IR" altLang="en-US">
                <a:solidFill>
                  <a:srgbClr val="FF0000"/>
                </a:solidFill>
                <a:latin typeface="Arial" panose="020B0604020202020204" pitchFamily="34" charset="0"/>
                <a:cs typeface="0 Soroosh" panose="00000400000000000000" pitchFamily="2" charset="-78"/>
              </a:rPr>
              <a:t>اتساتنستانتانستاناسنسانم</a:t>
            </a:r>
            <a:endParaRPr lang="en-US" altLang="en-US">
              <a:solidFill>
                <a:srgbClr val="FF0000"/>
              </a:solidFill>
              <a:latin typeface="Arial" panose="020B0604020202020204" pitchFamily="34" charset="0"/>
              <a:cs typeface="0 Soroosh" panose="00000400000000000000" pitchFamily="2" charset="-78"/>
            </a:endParaRPr>
          </a:p>
        </p:txBody>
      </p:sp>
      <p:sp>
        <p:nvSpPr>
          <p:cNvPr id="2" name="Title 1">
            <a:extLst>
              <a:ext uri="{FF2B5EF4-FFF2-40B4-BE49-F238E27FC236}">
                <a16:creationId xmlns:a16="http://schemas.microsoft.com/office/drawing/2014/main" id="{FB0201BE-B86F-4097-8306-DCF676FDCB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F559C8-9A2B-4D5F-B2F0-FD1B0E4FC96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DD0032-F63D-4342-8170-DEAF394EA555}"/>
              </a:ext>
            </a:extLst>
          </p:cNvPr>
          <p:cNvSpPr>
            <a:spLocks noGrp="1"/>
          </p:cNvSpPr>
          <p:nvPr>
            <p:ph type="dt" sz="half" idx="10"/>
          </p:nvPr>
        </p:nvSpPr>
        <p:spPr/>
        <p:txBody>
          <a:bodyPr/>
          <a:lstStyle/>
          <a:p>
            <a:fld id="{7207C48D-1748-4FFB-9AFA-D82D81C7F5DA}" type="datetime1">
              <a:rPr lang="en-US" smtClean="0"/>
              <a:t>8/9/2026</a:t>
            </a:fld>
            <a:endParaRPr lang="en-US"/>
          </a:p>
        </p:txBody>
      </p:sp>
      <p:sp>
        <p:nvSpPr>
          <p:cNvPr id="5" name="Footer Placeholder 4">
            <a:extLst>
              <a:ext uri="{FF2B5EF4-FFF2-40B4-BE49-F238E27FC236}">
                <a16:creationId xmlns:a16="http://schemas.microsoft.com/office/drawing/2014/main" id="{7E99FDB8-48AF-4DFE-AB4E-0385E2397C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8DEF18-3DB5-4686-ACE2-1EF8E9CA1624}"/>
              </a:ext>
            </a:extLst>
          </p:cNvPr>
          <p:cNvSpPr>
            <a:spLocks noGrp="1"/>
          </p:cNvSpPr>
          <p:nvPr>
            <p:ph type="sldNum" sz="quarter" idx="12"/>
          </p:nvPr>
        </p:nvSpPr>
        <p:spPr/>
        <p:txBody>
          <a:bodyPr/>
          <a:lstStyle/>
          <a:p>
            <a:fld id="{EC3C3264-FF48-4CBB-8DEC-63E93BF491A5}" type="slidenum">
              <a:rPr lang="en-US" smtClean="0"/>
              <a:t>‹#›</a:t>
            </a:fld>
            <a:endParaRPr lang="en-US"/>
          </a:p>
        </p:txBody>
      </p:sp>
      <p:pic>
        <p:nvPicPr>
          <p:cNvPr id="8" name="Picture 27">
            <a:extLst>
              <a:ext uri="{FF2B5EF4-FFF2-40B4-BE49-F238E27FC236}">
                <a16:creationId xmlns:a16="http://schemas.microsoft.com/office/drawing/2014/main" id="{82BDA129-0DA1-4124-8121-15900039FD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7286" y="158079"/>
            <a:ext cx="1001153" cy="1001153"/>
          </a:xfrm>
          <a:prstGeom prst="rect">
            <a:avLst/>
          </a:prstGeom>
        </p:spPr>
      </p:pic>
      <p:sp>
        <p:nvSpPr>
          <p:cNvPr id="9" name="Freeform 5">
            <a:extLst>
              <a:ext uri="{FF2B5EF4-FFF2-40B4-BE49-F238E27FC236}">
                <a16:creationId xmlns:a16="http://schemas.microsoft.com/office/drawing/2014/main" id="{3D3168CE-B160-41F6-9914-596B611784DF}"/>
              </a:ext>
            </a:extLst>
          </p:cNvPr>
          <p:cNvSpPr>
            <a:spLocks/>
          </p:cNvSpPr>
          <p:nvPr userDrawn="1"/>
        </p:nvSpPr>
        <p:spPr bwMode="auto">
          <a:xfrm>
            <a:off x="677380" y="5698486"/>
            <a:ext cx="10837238" cy="566738"/>
          </a:xfrm>
          <a:custGeom>
            <a:avLst/>
            <a:gdLst>
              <a:gd name="T0" fmla="*/ 1217 w 1217"/>
              <a:gd name="T1" fmla="*/ 0 h 357"/>
              <a:gd name="T2" fmla="*/ 1217 w 1217"/>
              <a:gd name="T3" fmla="*/ 357 h 357"/>
              <a:gd name="T4" fmla="*/ 0 w 1217"/>
              <a:gd name="T5" fmla="*/ 357 h 357"/>
              <a:gd name="T6" fmla="*/ 0 w 1217"/>
              <a:gd name="T7" fmla="*/ 0 h 357"/>
            </a:gdLst>
            <a:ahLst/>
            <a:cxnLst>
              <a:cxn ang="0">
                <a:pos x="T0" y="T1"/>
              </a:cxn>
              <a:cxn ang="0">
                <a:pos x="T2" y="T3"/>
              </a:cxn>
              <a:cxn ang="0">
                <a:pos x="T4" y="T5"/>
              </a:cxn>
              <a:cxn ang="0">
                <a:pos x="T6" y="T7"/>
              </a:cxn>
            </a:cxnLst>
            <a:rect l="0" t="0" r="r" b="b"/>
            <a:pathLst>
              <a:path w="1217" h="357">
                <a:moveTo>
                  <a:pt x="1217" y="0"/>
                </a:moveTo>
                <a:lnTo>
                  <a:pt x="1217" y="357"/>
                </a:lnTo>
                <a:lnTo>
                  <a:pt x="0" y="357"/>
                </a:lnTo>
                <a:lnTo>
                  <a:pt x="0" y="0"/>
                </a:lnTo>
              </a:path>
            </a:pathLst>
          </a:custGeom>
          <a:noFill/>
          <a:ln w="7620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912243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8E7EB40-574F-4050-9C0C-F862E5F89469}"/>
              </a:ext>
            </a:extLst>
          </p:cNvPr>
          <p:cNvSpPr>
            <a:spLocks noGrp="1"/>
          </p:cNvSpPr>
          <p:nvPr>
            <p:ph type="dt" sz="half" idx="10"/>
          </p:nvPr>
        </p:nvSpPr>
        <p:spPr/>
        <p:txBody>
          <a:bodyPr/>
          <a:lstStyle/>
          <a:p>
            <a:fld id="{A242E269-F409-4A0C-B019-4C0D52B90FB7}" type="datetime1">
              <a:rPr lang="en-US" smtClean="0"/>
              <a:t>8/9/2026</a:t>
            </a:fld>
            <a:endParaRPr lang="en-US"/>
          </a:p>
        </p:txBody>
      </p:sp>
      <p:sp>
        <p:nvSpPr>
          <p:cNvPr id="5" name="Footer Placeholder 4">
            <a:extLst>
              <a:ext uri="{FF2B5EF4-FFF2-40B4-BE49-F238E27FC236}">
                <a16:creationId xmlns:a16="http://schemas.microsoft.com/office/drawing/2014/main" id="{8A60102C-B48F-4461-8045-834F22298B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D6F2BB-D06C-4D69-B5A0-51A667E1F282}"/>
              </a:ext>
            </a:extLst>
          </p:cNvPr>
          <p:cNvSpPr>
            <a:spLocks noGrp="1"/>
          </p:cNvSpPr>
          <p:nvPr>
            <p:ph type="sldNum" sz="quarter" idx="12"/>
          </p:nvPr>
        </p:nvSpPr>
        <p:spPr/>
        <p:txBody>
          <a:bodyPr/>
          <a:lstStyle/>
          <a:p>
            <a:fld id="{EC3C3264-FF48-4CBB-8DEC-63E93BF491A5}" type="slidenum">
              <a:rPr lang="en-US" smtClean="0"/>
              <a:t>‹#›</a:t>
            </a:fld>
            <a:endParaRPr lang="en-US"/>
          </a:p>
        </p:txBody>
      </p:sp>
      <p:sp>
        <p:nvSpPr>
          <p:cNvPr id="7" name="Rectangle 16">
            <a:extLst>
              <a:ext uri="{FF2B5EF4-FFF2-40B4-BE49-F238E27FC236}">
                <a16:creationId xmlns:a16="http://schemas.microsoft.com/office/drawing/2014/main" id="{30EF0EF6-724C-46DD-B828-6086966A845E}"/>
              </a:ext>
            </a:extLst>
          </p:cNvPr>
          <p:cNvSpPr/>
          <p:nvPr userDrawn="1"/>
        </p:nvSpPr>
        <p:spPr>
          <a:xfrm>
            <a:off x="-1" y="0"/>
            <a:ext cx="12192001" cy="264968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a:t>  </a:t>
            </a:r>
            <a:endParaRPr lang="en-US"/>
          </a:p>
        </p:txBody>
      </p:sp>
      <p:grpSp>
        <p:nvGrpSpPr>
          <p:cNvPr id="8" name="Group 11">
            <a:extLst>
              <a:ext uri="{FF2B5EF4-FFF2-40B4-BE49-F238E27FC236}">
                <a16:creationId xmlns:a16="http://schemas.microsoft.com/office/drawing/2014/main" id="{6CCECF30-6B7E-4C56-BA72-49A416F37A0E}"/>
              </a:ext>
            </a:extLst>
          </p:cNvPr>
          <p:cNvGrpSpPr/>
          <p:nvPr userDrawn="1"/>
        </p:nvGrpSpPr>
        <p:grpSpPr>
          <a:xfrm>
            <a:off x="9498156" y="1540571"/>
            <a:ext cx="1852728" cy="1852728"/>
            <a:chOff x="5260019" y="696158"/>
            <a:chExt cx="2133600" cy="2133600"/>
          </a:xfrm>
        </p:grpSpPr>
        <p:pic>
          <p:nvPicPr>
            <p:cNvPr id="9" name="Picture 5">
              <a:extLst>
                <a:ext uri="{FF2B5EF4-FFF2-40B4-BE49-F238E27FC236}">
                  <a16:creationId xmlns:a16="http://schemas.microsoft.com/office/drawing/2014/main" id="{F208A5F5-70ED-455D-8690-A940ADAAFDB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a:extLst>
                <a:ext uri="{FF2B5EF4-FFF2-40B4-BE49-F238E27FC236}">
                  <a16:creationId xmlns:a16="http://schemas.microsoft.com/office/drawing/2014/main" id="{CE36104F-BD26-4A71-A56E-25398ED7698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a:extLst>
                <a:ext uri="{FF2B5EF4-FFF2-40B4-BE49-F238E27FC236}">
                  <a16:creationId xmlns:a16="http://schemas.microsoft.com/office/drawing/2014/main" id="{697E24AB-7570-4C4C-AD72-F2A69BB6DCB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0182" y="1989971"/>
              <a:ext cx="5175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a:extLst>
                <a:ext uri="{FF2B5EF4-FFF2-40B4-BE49-F238E27FC236}">
                  <a16:creationId xmlns:a16="http://schemas.microsoft.com/office/drawing/2014/main" id="{2C332440-23EE-48AD-887A-402CDAD231A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64882" y="1989971"/>
              <a:ext cx="5000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a:extLst>
                <a:ext uri="{FF2B5EF4-FFF2-40B4-BE49-F238E27FC236}">
                  <a16:creationId xmlns:a16="http://schemas.microsoft.com/office/drawing/2014/main" id="{F178FC9A-2383-49F0-8569-0C27197D04C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74344" y="1989971"/>
              <a:ext cx="474663"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Rectangle 25">
            <a:extLst>
              <a:ext uri="{FF2B5EF4-FFF2-40B4-BE49-F238E27FC236}">
                <a16:creationId xmlns:a16="http://schemas.microsoft.com/office/drawing/2014/main" id="{066323B2-E5D4-46C2-A78B-406591DB4CD6}"/>
              </a:ext>
            </a:extLst>
          </p:cNvPr>
          <p:cNvSpPr/>
          <p:nvPr userDrawn="1"/>
        </p:nvSpPr>
        <p:spPr>
          <a:xfrm>
            <a:off x="11163417" y="3873214"/>
            <a:ext cx="1028583" cy="8617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2">
            <a:extLst>
              <a:ext uri="{FF2B5EF4-FFF2-40B4-BE49-F238E27FC236}">
                <a16:creationId xmlns:a16="http://schemas.microsoft.com/office/drawing/2014/main" id="{58244FB1-BBA2-4EF2-A965-89329BEB29C5}"/>
              </a:ext>
            </a:extLst>
          </p:cNvPr>
          <p:cNvSpPr txBox="1"/>
          <p:nvPr userDrawn="1"/>
        </p:nvSpPr>
        <p:spPr>
          <a:xfrm>
            <a:off x="1682312" y="3103772"/>
            <a:ext cx="6441338" cy="1631216"/>
          </a:xfrm>
          <a:prstGeom prst="rect">
            <a:avLst/>
          </a:prstGeom>
          <a:noFill/>
          <a:effectLst>
            <a:outerShdw blurRad="50800" dist="990600" dir="5400000" sx="101000" sy="101000" algn="ctr" rotWithShape="0">
              <a:srgbClr val="000000">
                <a:alpha val="43137"/>
              </a:srgbClr>
            </a:outerShdw>
          </a:effectLst>
        </p:spPr>
        <p:txBody>
          <a:bodyPr wrap="square" rtlCol="0">
            <a:spAutoFit/>
          </a:bodyPr>
          <a:lstStyle/>
          <a:p>
            <a:r>
              <a:rPr lang="en-US" sz="5000" b="1">
                <a:solidFill>
                  <a:srgbClr val="FF0000"/>
                </a:solidFill>
                <a:latin typeface="Times New Roman" panose="02020603050405020304" pitchFamily="18" charset="0"/>
                <a:cs typeface="Times New Roman" panose="02020603050405020304" pitchFamily="18" charset="0"/>
              </a:rPr>
              <a:t>MAHAN</a:t>
            </a:r>
            <a:r>
              <a:rPr lang="en-US" sz="5000" b="1">
                <a:latin typeface="Times New Roman" panose="02020603050405020304" pitchFamily="18" charset="0"/>
                <a:cs typeface="Times New Roman" panose="02020603050405020304" pitchFamily="18" charset="0"/>
              </a:rPr>
              <a:t> </a:t>
            </a:r>
            <a:endParaRPr lang="fa-IR" sz="5000" b="1">
              <a:latin typeface="Times New Roman" panose="02020603050405020304" pitchFamily="18" charset="0"/>
              <a:cs typeface="Times New Roman" panose="02020603050405020304" pitchFamily="18" charset="0"/>
            </a:endParaRPr>
          </a:p>
          <a:p>
            <a:r>
              <a:rPr lang="en-US" sz="5000" b="1">
                <a:solidFill>
                  <a:schemeClr val="bg1">
                    <a:lumMod val="85000"/>
                  </a:schemeClr>
                </a:solidFill>
                <a:latin typeface="Times New Roman" panose="02020603050405020304" pitchFamily="18" charset="0"/>
                <a:cs typeface="Times New Roman" panose="02020603050405020304" pitchFamily="18" charset="0"/>
              </a:rPr>
              <a:t>BUSINESS SCHOOL</a:t>
            </a:r>
          </a:p>
        </p:txBody>
      </p:sp>
      <p:sp>
        <p:nvSpPr>
          <p:cNvPr id="16" name="Rectangle 15">
            <a:extLst>
              <a:ext uri="{FF2B5EF4-FFF2-40B4-BE49-F238E27FC236}">
                <a16:creationId xmlns:a16="http://schemas.microsoft.com/office/drawing/2014/main" id="{3A500887-8F91-4F29-AB7E-BDAFA0A2FB55}"/>
              </a:ext>
            </a:extLst>
          </p:cNvPr>
          <p:cNvSpPr/>
          <p:nvPr userDrawn="1"/>
        </p:nvSpPr>
        <p:spPr>
          <a:xfrm>
            <a:off x="0" y="3873214"/>
            <a:ext cx="1028583" cy="8617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7">
            <a:extLst>
              <a:ext uri="{FF2B5EF4-FFF2-40B4-BE49-F238E27FC236}">
                <a16:creationId xmlns:a16="http://schemas.microsoft.com/office/drawing/2014/main" id="{009DE0F2-6A0D-43AE-9F69-98FAD43A9976}"/>
              </a:ext>
            </a:extLst>
          </p:cNvPr>
          <p:cNvGrpSpPr/>
          <p:nvPr userDrawn="1"/>
        </p:nvGrpSpPr>
        <p:grpSpPr>
          <a:xfrm>
            <a:off x="1255121" y="3103772"/>
            <a:ext cx="5494022" cy="2114729"/>
            <a:chOff x="1943098" y="3150870"/>
            <a:chExt cx="7938656" cy="1828800"/>
          </a:xfrm>
        </p:grpSpPr>
        <p:cxnSp>
          <p:nvCxnSpPr>
            <p:cNvPr id="18" name="Straight Connector 18">
              <a:extLst>
                <a:ext uri="{FF2B5EF4-FFF2-40B4-BE49-F238E27FC236}">
                  <a16:creationId xmlns:a16="http://schemas.microsoft.com/office/drawing/2014/main" id="{E22FF70D-F2C9-49A1-B6C0-B72BEB9E5F96}"/>
                </a:ext>
              </a:extLst>
            </p:cNvPr>
            <p:cNvCxnSpPr/>
            <p:nvPr/>
          </p:nvCxnSpPr>
          <p:spPr>
            <a:xfrm>
              <a:off x="1943099" y="3169227"/>
              <a:ext cx="7938655" cy="0"/>
            </a:xfrm>
            <a:prstGeom prst="lin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19" name="Straight Connector 19">
              <a:extLst>
                <a:ext uri="{FF2B5EF4-FFF2-40B4-BE49-F238E27FC236}">
                  <a16:creationId xmlns:a16="http://schemas.microsoft.com/office/drawing/2014/main" id="{F6058E65-5581-41EE-8943-AE223DE0C358}"/>
                </a:ext>
              </a:extLst>
            </p:cNvPr>
            <p:cNvCxnSpPr/>
            <p:nvPr/>
          </p:nvCxnSpPr>
          <p:spPr>
            <a:xfrm>
              <a:off x="1943098" y="4963391"/>
              <a:ext cx="7938655" cy="0"/>
            </a:xfrm>
            <a:prstGeom prst="lin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20" name="Straight Connector 20">
              <a:extLst>
                <a:ext uri="{FF2B5EF4-FFF2-40B4-BE49-F238E27FC236}">
                  <a16:creationId xmlns:a16="http://schemas.microsoft.com/office/drawing/2014/main" id="{484E74CC-D237-449D-9B7A-50154076C611}"/>
                </a:ext>
              </a:extLst>
            </p:cNvPr>
            <p:cNvCxnSpPr>
              <a:cxnSpLocks/>
            </p:cNvCxnSpPr>
            <p:nvPr/>
          </p:nvCxnSpPr>
          <p:spPr>
            <a:xfrm flipV="1">
              <a:off x="1960681" y="3150870"/>
              <a:ext cx="0" cy="1828800"/>
            </a:xfrm>
            <a:prstGeom prst="lin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21" name="Straight Connector 21">
              <a:extLst>
                <a:ext uri="{FF2B5EF4-FFF2-40B4-BE49-F238E27FC236}">
                  <a16:creationId xmlns:a16="http://schemas.microsoft.com/office/drawing/2014/main" id="{C42AFB7F-199B-4BEC-B7D3-B7C82F9C813F}"/>
                </a:ext>
              </a:extLst>
            </p:cNvPr>
            <p:cNvCxnSpPr>
              <a:cxnSpLocks/>
            </p:cNvCxnSpPr>
            <p:nvPr/>
          </p:nvCxnSpPr>
          <p:spPr>
            <a:xfrm flipV="1">
              <a:off x="9881753" y="3150870"/>
              <a:ext cx="0" cy="582930"/>
            </a:xfrm>
            <a:prstGeom prst="lin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22" name="Straight Connector 23">
              <a:extLst>
                <a:ext uri="{FF2B5EF4-FFF2-40B4-BE49-F238E27FC236}">
                  <a16:creationId xmlns:a16="http://schemas.microsoft.com/office/drawing/2014/main" id="{C68D7D60-87C9-4A15-AC4E-276B7732AC33}"/>
                </a:ext>
              </a:extLst>
            </p:cNvPr>
            <p:cNvCxnSpPr>
              <a:cxnSpLocks/>
            </p:cNvCxnSpPr>
            <p:nvPr/>
          </p:nvCxnSpPr>
          <p:spPr>
            <a:xfrm flipV="1">
              <a:off x="9881753" y="4396740"/>
              <a:ext cx="0" cy="582930"/>
            </a:xfrm>
            <a:prstGeom prst="lin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grpSp>
      <p:sp>
        <p:nvSpPr>
          <p:cNvPr id="2" name="Title 1">
            <a:extLst>
              <a:ext uri="{FF2B5EF4-FFF2-40B4-BE49-F238E27FC236}">
                <a16:creationId xmlns:a16="http://schemas.microsoft.com/office/drawing/2014/main" id="{C5114A87-A3EC-4BD6-83B7-80DCEC91C75A}"/>
              </a:ext>
            </a:extLst>
          </p:cNvPr>
          <p:cNvSpPr>
            <a:spLocks noGrp="1"/>
          </p:cNvSpPr>
          <p:nvPr>
            <p:ph type="title"/>
          </p:nvPr>
        </p:nvSpPr>
        <p:spPr>
          <a:xfrm>
            <a:off x="831850" y="70110"/>
            <a:ext cx="8664929" cy="2568974"/>
          </a:xfrm>
        </p:spPr>
        <p:txBody>
          <a:bodyPr anchor="ctr">
            <a:normAutofit/>
          </a:bodyPr>
          <a:lstStyle>
            <a:lvl1pPr algn="ctr">
              <a:defRPr sz="8000"/>
            </a:lvl1pPr>
          </a:lstStyle>
          <a:p>
            <a:r>
              <a:rPr lang="en-US"/>
              <a:t>Click to edit Master title style</a:t>
            </a:r>
          </a:p>
        </p:txBody>
      </p:sp>
      <p:sp>
        <p:nvSpPr>
          <p:cNvPr id="3" name="Text Placeholder 2">
            <a:extLst>
              <a:ext uri="{FF2B5EF4-FFF2-40B4-BE49-F238E27FC236}">
                <a16:creationId xmlns:a16="http://schemas.microsoft.com/office/drawing/2014/main" id="{E4ED5800-79FF-4D69-8D57-0B2985950AA3}"/>
              </a:ext>
            </a:extLst>
          </p:cNvPr>
          <p:cNvSpPr>
            <a:spLocks noGrp="1"/>
          </p:cNvSpPr>
          <p:nvPr>
            <p:ph type="body" idx="1"/>
          </p:nvPr>
        </p:nvSpPr>
        <p:spPr>
          <a:xfrm>
            <a:off x="838200" y="5239727"/>
            <a:ext cx="10515600" cy="950405"/>
          </a:xfrm>
        </p:spPr>
        <p:txBody>
          <a:bodyPr anchor="ctr">
            <a:normAutofit/>
          </a:bodyPr>
          <a:lstStyle>
            <a:lvl1pPr marL="0" indent="0" algn="ctr">
              <a:buNone/>
              <a:defRPr sz="3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307926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anim calcmode="lin" valueType="num">
                                      <p:cBhvr>
                                        <p:cTn id="24" dur="1000" fill="hold"/>
                                        <p:tgtEl>
                                          <p:spTgt spid="15"/>
                                        </p:tgtEl>
                                        <p:attrNameLst>
                                          <p:attrName>ppt_x</p:attrName>
                                        </p:attrNameLst>
                                      </p:cBhvr>
                                      <p:tavLst>
                                        <p:tav tm="0">
                                          <p:val>
                                            <p:strVal val="#ppt_x"/>
                                          </p:val>
                                        </p:tav>
                                        <p:tav tm="100000">
                                          <p:val>
                                            <p:strVal val="#ppt_x"/>
                                          </p:val>
                                        </p:tav>
                                      </p:tavLst>
                                    </p:anim>
                                    <p:anim calcmode="lin" valueType="num">
                                      <p:cBhvr>
                                        <p:cTn id="2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6">
            <a:extLst>
              <a:ext uri="{FF2B5EF4-FFF2-40B4-BE49-F238E27FC236}">
                <a16:creationId xmlns:a16="http://schemas.microsoft.com/office/drawing/2014/main" id="{AA0942E6-A544-4B7C-9CC8-6D60A167A317}"/>
              </a:ext>
            </a:extLst>
          </p:cNvPr>
          <p:cNvSpPr>
            <a:spLocks noChangeArrowheads="1"/>
          </p:cNvSpPr>
          <p:nvPr userDrawn="1"/>
        </p:nvSpPr>
        <p:spPr bwMode="auto">
          <a:xfrm>
            <a:off x="1517826" y="238500"/>
            <a:ext cx="10674174" cy="892580"/>
          </a:xfrm>
          <a:prstGeom prst="rect">
            <a:avLst/>
          </a:prstGeom>
          <a:solidFill>
            <a:srgbClr val="FF0000"/>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cs typeface="B Mitra" panose="00000400000000000000" pitchFamily="2" charset="-78"/>
              </a:defRPr>
            </a:lvl1pPr>
            <a:lvl2pPr marL="742950" indent="-285750">
              <a:defRPr sz="2400">
                <a:solidFill>
                  <a:schemeClr val="tx1"/>
                </a:solidFill>
                <a:latin typeface="Times New Roman" panose="02020603050405020304" pitchFamily="18" charset="0"/>
                <a:cs typeface="B Mitra" panose="00000400000000000000" pitchFamily="2" charset="-78"/>
              </a:defRPr>
            </a:lvl2pPr>
            <a:lvl3pPr marL="1143000" indent="-228600">
              <a:defRPr sz="2400">
                <a:solidFill>
                  <a:schemeClr val="tx1"/>
                </a:solidFill>
                <a:latin typeface="Times New Roman" panose="02020603050405020304" pitchFamily="18" charset="0"/>
                <a:cs typeface="B Mitra" panose="00000400000000000000" pitchFamily="2" charset="-78"/>
              </a:defRPr>
            </a:lvl3pPr>
            <a:lvl4pPr marL="1600200" indent="-228600">
              <a:defRPr sz="2400">
                <a:solidFill>
                  <a:schemeClr val="tx1"/>
                </a:solidFill>
                <a:latin typeface="Times New Roman" panose="02020603050405020304" pitchFamily="18" charset="0"/>
                <a:cs typeface="B Mitra" panose="00000400000000000000" pitchFamily="2" charset="-78"/>
              </a:defRPr>
            </a:lvl4pPr>
            <a:lvl5pPr marL="2057400" indent="-228600">
              <a:defRPr sz="2400">
                <a:solidFill>
                  <a:schemeClr val="tx1"/>
                </a:solidFill>
                <a:latin typeface="Times New Roman" panose="02020603050405020304" pitchFamily="18" charset="0"/>
                <a:cs typeface="B Mitra" panose="00000400000000000000" pitchFamily="2" charset="-7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9pPr>
          </a:lstStyle>
          <a:p>
            <a:pPr algn="ctr"/>
            <a:r>
              <a:rPr lang="fa-IR" altLang="en-US">
                <a:solidFill>
                  <a:srgbClr val="FF0000"/>
                </a:solidFill>
                <a:latin typeface="Arial" panose="020B0604020202020204" pitchFamily="34" charset="0"/>
                <a:cs typeface="0 Soroosh" panose="00000400000000000000" pitchFamily="2" charset="-78"/>
              </a:rPr>
              <a:t>اتساتنستانتانستاناسنسانم</a:t>
            </a:r>
            <a:endParaRPr lang="en-US" altLang="en-US">
              <a:solidFill>
                <a:srgbClr val="FF0000"/>
              </a:solidFill>
              <a:latin typeface="Arial" panose="020B0604020202020204" pitchFamily="34" charset="0"/>
              <a:cs typeface="0 Soroosh" panose="00000400000000000000" pitchFamily="2" charset="-78"/>
            </a:endParaRPr>
          </a:p>
        </p:txBody>
      </p:sp>
      <p:sp>
        <p:nvSpPr>
          <p:cNvPr id="2" name="Title 1">
            <a:extLst>
              <a:ext uri="{FF2B5EF4-FFF2-40B4-BE49-F238E27FC236}">
                <a16:creationId xmlns:a16="http://schemas.microsoft.com/office/drawing/2014/main" id="{91076077-DA3B-4AEE-866D-8ACF3CCE87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00AA27-1570-41F7-9703-EDFC6C68DD65}"/>
              </a:ext>
            </a:extLst>
          </p:cNvPr>
          <p:cNvSpPr>
            <a:spLocks noGrp="1"/>
          </p:cNvSpPr>
          <p:nvPr>
            <p:ph sz="half" idx="1"/>
          </p:nvPr>
        </p:nvSpPr>
        <p:spPr>
          <a:xfrm>
            <a:off x="838200" y="1296399"/>
            <a:ext cx="5181600" cy="48805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3FAA8C-40BE-4AA4-84BC-98B882FDA4D0}"/>
              </a:ext>
            </a:extLst>
          </p:cNvPr>
          <p:cNvSpPr>
            <a:spLocks noGrp="1"/>
          </p:cNvSpPr>
          <p:nvPr>
            <p:ph sz="half" idx="2"/>
          </p:nvPr>
        </p:nvSpPr>
        <p:spPr>
          <a:xfrm>
            <a:off x="6172200" y="1296399"/>
            <a:ext cx="5181600" cy="48805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F527A75-DBCE-489C-87E6-4BD974EA24A8}"/>
              </a:ext>
            </a:extLst>
          </p:cNvPr>
          <p:cNvSpPr>
            <a:spLocks noGrp="1"/>
          </p:cNvSpPr>
          <p:nvPr>
            <p:ph type="dt" sz="half" idx="10"/>
          </p:nvPr>
        </p:nvSpPr>
        <p:spPr/>
        <p:txBody>
          <a:bodyPr/>
          <a:lstStyle/>
          <a:p>
            <a:fld id="{9F1DBDF3-E9BA-484A-BCE6-A0D80600CE8A}" type="datetime1">
              <a:rPr lang="en-US" smtClean="0"/>
              <a:t>8/9/2026</a:t>
            </a:fld>
            <a:endParaRPr lang="en-US"/>
          </a:p>
        </p:txBody>
      </p:sp>
      <p:sp>
        <p:nvSpPr>
          <p:cNvPr id="6" name="Footer Placeholder 5">
            <a:extLst>
              <a:ext uri="{FF2B5EF4-FFF2-40B4-BE49-F238E27FC236}">
                <a16:creationId xmlns:a16="http://schemas.microsoft.com/office/drawing/2014/main" id="{14D19DFA-866F-4446-8D70-54FDDCFA1F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EFD4C5-481C-4653-A682-9B504B4BB20E}"/>
              </a:ext>
            </a:extLst>
          </p:cNvPr>
          <p:cNvSpPr>
            <a:spLocks noGrp="1"/>
          </p:cNvSpPr>
          <p:nvPr>
            <p:ph type="sldNum" sz="quarter" idx="12"/>
          </p:nvPr>
        </p:nvSpPr>
        <p:spPr/>
        <p:txBody>
          <a:bodyPr/>
          <a:lstStyle/>
          <a:p>
            <a:fld id="{EC3C3264-FF48-4CBB-8DEC-63E93BF491A5}" type="slidenum">
              <a:rPr lang="en-US" smtClean="0"/>
              <a:t>‹#›</a:t>
            </a:fld>
            <a:endParaRPr lang="en-US"/>
          </a:p>
        </p:txBody>
      </p:sp>
      <p:grpSp>
        <p:nvGrpSpPr>
          <p:cNvPr id="9" name="Group 8">
            <a:extLst>
              <a:ext uri="{FF2B5EF4-FFF2-40B4-BE49-F238E27FC236}">
                <a16:creationId xmlns:a16="http://schemas.microsoft.com/office/drawing/2014/main" id="{8A309778-0E44-4340-9435-8880C145FC76}"/>
              </a:ext>
            </a:extLst>
          </p:cNvPr>
          <p:cNvGrpSpPr/>
          <p:nvPr userDrawn="1"/>
        </p:nvGrpSpPr>
        <p:grpSpPr>
          <a:xfrm>
            <a:off x="167347" y="122418"/>
            <a:ext cx="1183154" cy="1157740"/>
            <a:chOff x="5260019" y="696158"/>
            <a:chExt cx="2133600" cy="2133600"/>
          </a:xfrm>
        </p:grpSpPr>
        <p:pic>
          <p:nvPicPr>
            <p:cNvPr id="10" name="Picture 5">
              <a:extLst>
                <a:ext uri="{FF2B5EF4-FFF2-40B4-BE49-F238E27FC236}">
                  <a16:creationId xmlns:a16="http://schemas.microsoft.com/office/drawing/2014/main" id="{DA877373-7962-4503-A8F7-1FB01138ACA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215F9D23-433C-4FCC-9024-D1946C64670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6CF1BAF-FE07-4CF1-AC31-E12AF233C9A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0182" y="1989971"/>
              <a:ext cx="5175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a:extLst>
                <a:ext uri="{FF2B5EF4-FFF2-40B4-BE49-F238E27FC236}">
                  <a16:creationId xmlns:a16="http://schemas.microsoft.com/office/drawing/2014/main" id="{8E959908-21A3-4BB8-AF19-087483A8E78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64882" y="1989971"/>
              <a:ext cx="5000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7">
              <a:extLst>
                <a:ext uri="{FF2B5EF4-FFF2-40B4-BE49-F238E27FC236}">
                  <a16:creationId xmlns:a16="http://schemas.microsoft.com/office/drawing/2014/main" id="{89301F46-9150-4C08-A896-3A34C38062B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74344" y="1989971"/>
              <a:ext cx="474663"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12910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6">
            <a:extLst>
              <a:ext uri="{FF2B5EF4-FFF2-40B4-BE49-F238E27FC236}">
                <a16:creationId xmlns:a16="http://schemas.microsoft.com/office/drawing/2014/main" id="{AA0942E6-A544-4B7C-9CC8-6D60A167A317}"/>
              </a:ext>
            </a:extLst>
          </p:cNvPr>
          <p:cNvSpPr>
            <a:spLocks noChangeArrowheads="1"/>
          </p:cNvSpPr>
          <p:nvPr userDrawn="1"/>
        </p:nvSpPr>
        <p:spPr bwMode="auto">
          <a:xfrm>
            <a:off x="1517826" y="238500"/>
            <a:ext cx="10674174" cy="892580"/>
          </a:xfrm>
          <a:prstGeom prst="rect">
            <a:avLst/>
          </a:prstGeom>
          <a:solidFill>
            <a:srgbClr val="FF0000"/>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cs typeface="B Mitra" panose="00000400000000000000" pitchFamily="2" charset="-78"/>
              </a:defRPr>
            </a:lvl1pPr>
            <a:lvl2pPr marL="742950" indent="-285750">
              <a:defRPr sz="2400">
                <a:solidFill>
                  <a:schemeClr val="tx1"/>
                </a:solidFill>
                <a:latin typeface="Times New Roman" panose="02020603050405020304" pitchFamily="18" charset="0"/>
                <a:cs typeface="B Mitra" panose="00000400000000000000" pitchFamily="2" charset="-78"/>
              </a:defRPr>
            </a:lvl2pPr>
            <a:lvl3pPr marL="1143000" indent="-228600">
              <a:defRPr sz="2400">
                <a:solidFill>
                  <a:schemeClr val="tx1"/>
                </a:solidFill>
                <a:latin typeface="Times New Roman" panose="02020603050405020304" pitchFamily="18" charset="0"/>
                <a:cs typeface="B Mitra" panose="00000400000000000000" pitchFamily="2" charset="-78"/>
              </a:defRPr>
            </a:lvl3pPr>
            <a:lvl4pPr marL="1600200" indent="-228600">
              <a:defRPr sz="2400">
                <a:solidFill>
                  <a:schemeClr val="tx1"/>
                </a:solidFill>
                <a:latin typeface="Times New Roman" panose="02020603050405020304" pitchFamily="18" charset="0"/>
                <a:cs typeface="B Mitra" panose="00000400000000000000" pitchFamily="2" charset="-78"/>
              </a:defRPr>
            </a:lvl4pPr>
            <a:lvl5pPr marL="2057400" indent="-228600">
              <a:defRPr sz="2400">
                <a:solidFill>
                  <a:schemeClr val="tx1"/>
                </a:solidFill>
                <a:latin typeface="Times New Roman" panose="02020603050405020304" pitchFamily="18" charset="0"/>
                <a:cs typeface="B Mitra" panose="00000400000000000000" pitchFamily="2" charset="-7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9pPr>
          </a:lstStyle>
          <a:p>
            <a:pPr algn="ctr"/>
            <a:r>
              <a:rPr lang="fa-IR" altLang="en-US">
                <a:solidFill>
                  <a:srgbClr val="FF0000"/>
                </a:solidFill>
                <a:latin typeface="Arial" panose="020B0604020202020204" pitchFamily="34" charset="0"/>
                <a:cs typeface="0 Soroosh" panose="00000400000000000000" pitchFamily="2" charset="-78"/>
              </a:rPr>
              <a:t>اتساتنستانتانستاناسنسانم</a:t>
            </a:r>
            <a:endParaRPr lang="en-US" altLang="en-US">
              <a:solidFill>
                <a:srgbClr val="FF0000"/>
              </a:solidFill>
              <a:latin typeface="Arial" panose="020B0604020202020204" pitchFamily="34" charset="0"/>
              <a:cs typeface="0 Soroosh" panose="00000400000000000000" pitchFamily="2" charset="-78"/>
            </a:endParaRPr>
          </a:p>
        </p:txBody>
      </p:sp>
      <p:sp>
        <p:nvSpPr>
          <p:cNvPr id="2" name="Title 1">
            <a:extLst>
              <a:ext uri="{FF2B5EF4-FFF2-40B4-BE49-F238E27FC236}">
                <a16:creationId xmlns:a16="http://schemas.microsoft.com/office/drawing/2014/main" id="{50ADF000-2959-48C8-BD50-2655D182D41C}"/>
              </a:ext>
            </a:extLst>
          </p:cNvPr>
          <p:cNvSpPr>
            <a:spLocks noGrp="1"/>
          </p:cNvSpPr>
          <p:nvPr>
            <p:ph type="title"/>
          </p:nvPr>
        </p:nvSpPr>
        <p:spPr>
          <a:xfrm>
            <a:off x="1524804" y="238501"/>
            <a:ext cx="9830583" cy="892580"/>
          </a:xfrm>
        </p:spPr>
        <p:txBody>
          <a:bodyPr/>
          <a:lstStyle/>
          <a:p>
            <a:r>
              <a:rPr lang="en-US"/>
              <a:t>Click to edit Master title style</a:t>
            </a:r>
          </a:p>
        </p:txBody>
      </p:sp>
      <p:sp>
        <p:nvSpPr>
          <p:cNvPr id="3" name="Text Placeholder 2">
            <a:extLst>
              <a:ext uri="{FF2B5EF4-FFF2-40B4-BE49-F238E27FC236}">
                <a16:creationId xmlns:a16="http://schemas.microsoft.com/office/drawing/2014/main" id="{5A3F6111-D671-484E-9083-1D9770A12EBE}"/>
              </a:ext>
            </a:extLst>
          </p:cNvPr>
          <p:cNvSpPr>
            <a:spLocks noGrp="1"/>
          </p:cNvSpPr>
          <p:nvPr>
            <p:ph type="body" idx="1"/>
          </p:nvPr>
        </p:nvSpPr>
        <p:spPr>
          <a:xfrm>
            <a:off x="839788" y="1273198"/>
            <a:ext cx="5157787" cy="823912"/>
          </a:xfrm>
        </p:spPr>
        <p:style>
          <a:lnRef idx="2">
            <a:schemeClr val="dk1">
              <a:shade val="50000"/>
            </a:schemeClr>
          </a:lnRef>
          <a:fillRef idx="1">
            <a:schemeClr val="dk1"/>
          </a:fillRef>
          <a:effectRef idx="0">
            <a:schemeClr val="dk1"/>
          </a:effectRef>
          <a:fontRef idx="none"/>
        </p:style>
        <p:txBody>
          <a:bodyPr anchor="ctr"/>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78040B2-1BEF-4F70-B057-0BA50483669B}"/>
              </a:ext>
            </a:extLst>
          </p:cNvPr>
          <p:cNvSpPr>
            <a:spLocks noGrp="1"/>
          </p:cNvSpPr>
          <p:nvPr>
            <p:ph sz="half" idx="2"/>
          </p:nvPr>
        </p:nvSpPr>
        <p:spPr>
          <a:xfrm>
            <a:off x="838200" y="2239227"/>
            <a:ext cx="5159375" cy="395043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F0A5099-3933-4445-A73E-25B0F9AB9F53}"/>
              </a:ext>
            </a:extLst>
          </p:cNvPr>
          <p:cNvSpPr>
            <a:spLocks noGrp="1"/>
          </p:cNvSpPr>
          <p:nvPr>
            <p:ph type="body" sz="quarter" idx="3"/>
          </p:nvPr>
        </p:nvSpPr>
        <p:spPr>
          <a:xfrm>
            <a:off x="6172200" y="1273198"/>
            <a:ext cx="5183188" cy="823912"/>
          </a:xfrm>
        </p:spPr>
        <p:style>
          <a:lnRef idx="2">
            <a:schemeClr val="dk1">
              <a:shade val="50000"/>
            </a:schemeClr>
          </a:lnRef>
          <a:fillRef idx="1">
            <a:schemeClr val="dk1"/>
          </a:fillRef>
          <a:effectRef idx="0">
            <a:schemeClr val="dk1"/>
          </a:effectRef>
          <a:fontRef idx="none"/>
        </p:style>
        <p:txBody>
          <a:bodyPr anchor="ctr"/>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ECDA1F8-4D97-4982-87C8-174A830377FB}"/>
              </a:ext>
            </a:extLst>
          </p:cNvPr>
          <p:cNvSpPr>
            <a:spLocks noGrp="1"/>
          </p:cNvSpPr>
          <p:nvPr>
            <p:ph sz="quarter" idx="4"/>
          </p:nvPr>
        </p:nvSpPr>
        <p:spPr>
          <a:xfrm>
            <a:off x="6172200" y="2239227"/>
            <a:ext cx="5181600" cy="395043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D0ACF4-BA7C-4319-B605-D30FEBA11DD2}"/>
              </a:ext>
            </a:extLst>
          </p:cNvPr>
          <p:cNvSpPr>
            <a:spLocks noGrp="1"/>
          </p:cNvSpPr>
          <p:nvPr>
            <p:ph type="dt" sz="half" idx="10"/>
          </p:nvPr>
        </p:nvSpPr>
        <p:spPr/>
        <p:txBody>
          <a:bodyPr/>
          <a:lstStyle/>
          <a:p>
            <a:fld id="{EEC522DA-C3A3-4798-AEF6-3C8B17A26A87}" type="datetime1">
              <a:rPr lang="en-US" smtClean="0"/>
              <a:t>8/9/2026</a:t>
            </a:fld>
            <a:endParaRPr lang="en-US"/>
          </a:p>
        </p:txBody>
      </p:sp>
      <p:sp>
        <p:nvSpPr>
          <p:cNvPr id="8" name="Footer Placeholder 7">
            <a:extLst>
              <a:ext uri="{FF2B5EF4-FFF2-40B4-BE49-F238E27FC236}">
                <a16:creationId xmlns:a16="http://schemas.microsoft.com/office/drawing/2014/main" id="{9A4CED43-7295-4414-99B3-8E05480940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96B1608-9847-4074-8A21-42C9D374757A}"/>
              </a:ext>
            </a:extLst>
          </p:cNvPr>
          <p:cNvSpPr>
            <a:spLocks noGrp="1"/>
          </p:cNvSpPr>
          <p:nvPr>
            <p:ph type="sldNum" sz="quarter" idx="12"/>
          </p:nvPr>
        </p:nvSpPr>
        <p:spPr/>
        <p:txBody>
          <a:bodyPr/>
          <a:lstStyle/>
          <a:p>
            <a:fld id="{EC3C3264-FF48-4CBB-8DEC-63E93BF491A5}" type="slidenum">
              <a:rPr lang="en-US" smtClean="0"/>
              <a:t>‹#›</a:t>
            </a:fld>
            <a:endParaRPr lang="en-US"/>
          </a:p>
        </p:txBody>
      </p:sp>
      <p:grpSp>
        <p:nvGrpSpPr>
          <p:cNvPr id="11" name="Group 8">
            <a:extLst>
              <a:ext uri="{FF2B5EF4-FFF2-40B4-BE49-F238E27FC236}">
                <a16:creationId xmlns:a16="http://schemas.microsoft.com/office/drawing/2014/main" id="{8A309778-0E44-4340-9435-8880C145FC76}"/>
              </a:ext>
            </a:extLst>
          </p:cNvPr>
          <p:cNvGrpSpPr/>
          <p:nvPr userDrawn="1"/>
        </p:nvGrpSpPr>
        <p:grpSpPr>
          <a:xfrm>
            <a:off x="167347" y="122418"/>
            <a:ext cx="1183154" cy="1157740"/>
            <a:chOff x="5260019" y="696158"/>
            <a:chExt cx="2133600" cy="2133600"/>
          </a:xfrm>
        </p:grpSpPr>
        <p:pic>
          <p:nvPicPr>
            <p:cNvPr id="12" name="Picture 5">
              <a:extLst>
                <a:ext uri="{FF2B5EF4-FFF2-40B4-BE49-F238E27FC236}">
                  <a16:creationId xmlns:a16="http://schemas.microsoft.com/office/drawing/2014/main" id="{DA877373-7962-4503-A8F7-1FB01138ACA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a:extLst>
                <a:ext uri="{FF2B5EF4-FFF2-40B4-BE49-F238E27FC236}">
                  <a16:creationId xmlns:a16="http://schemas.microsoft.com/office/drawing/2014/main" id="{215F9D23-433C-4FCC-9024-D1946C64670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a:extLst>
                <a:ext uri="{FF2B5EF4-FFF2-40B4-BE49-F238E27FC236}">
                  <a16:creationId xmlns:a16="http://schemas.microsoft.com/office/drawing/2014/main" id="{36CF1BAF-FE07-4CF1-AC31-E12AF233C9A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0182" y="1989971"/>
              <a:ext cx="5175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6">
              <a:extLst>
                <a:ext uri="{FF2B5EF4-FFF2-40B4-BE49-F238E27FC236}">
                  <a16:creationId xmlns:a16="http://schemas.microsoft.com/office/drawing/2014/main" id="{8E959908-21A3-4BB8-AF19-087483A8E78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64882" y="1989971"/>
              <a:ext cx="5000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7">
              <a:extLst>
                <a:ext uri="{FF2B5EF4-FFF2-40B4-BE49-F238E27FC236}">
                  <a16:creationId xmlns:a16="http://schemas.microsoft.com/office/drawing/2014/main" id="{89301F46-9150-4C08-A896-3A34C38062B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74344" y="1989971"/>
              <a:ext cx="474663"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357203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5" name="Rectangle 6">
            <a:extLst>
              <a:ext uri="{FF2B5EF4-FFF2-40B4-BE49-F238E27FC236}">
                <a16:creationId xmlns:a16="http://schemas.microsoft.com/office/drawing/2014/main" id="{AA0942E6-A544-4B7C-9CC8-6D60A167A317}"/>
              </a:ext>
            </a:extLst>
          </p:cNvPr>
          <p:cNvSpPr>
            <a:spLocks noChangeArrowheads="1"/>
          </p:cNvSpPr>
          <p:nvPr userDrawn="1"/>
        </p:nvSpPr>
        <p:spPr bwMode="auto">
          <a:xfrm>
            <a:off x="6513342" y="423661"/>
            <a:ext cx="5694210" cy="892580"/>
          </a:xfrm>
          <a:prstGeom prst="rect">
            <a:avLst/>
          </a:prstGeom>
          <a:solidFill>
            <a:srgbClr val="FF0000"/>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cs typeface="B Mitra" panose="00000400000000000000" pitchFamily="2" charset="-78"/>
              </a:defRPr>
            </a:lvl1pPr>
            <a:lvl2pPr marL="742950" indent="-285750">
              <a:defRPr sz="2400">
                <a:solidFill>
                  <a:schemeClr val="tx1"/>
                </a:solidFill>
                <a:latin typeface="Times New Roman" panose="02020603050405020304" pitchFamily="18" charset="0"/>
                <a:cs typeface="B Mitra" panose="00000400000000000000" pitchFamily="2" charset="-78"/>
              </a:defRPr>
            </a:lvl2pPr>
            <a:lvl3pPr marL="1143000" indent="-228600">
              <a:defRPr sz="2400">
                <a:solidFill>
                  <a:schemeClr val="tx1"/>
                </a:solidFill>
                <a:latin typeface="Times New Roman" panose="02020603050405020304" pitchFamily="18" charset="0"/>
                <a:cs typeface="B Mitra" panose="00000400000000000000" pitchFamily="2" charset="-78"/>
              </a:defRPr>
            </a:lvl3pPr>
            <a:lvl4pPr marL="1600200" indent="-228600">
              <a:defRPr sz="2400">
                <a:solidFill>
                  <a:schemeClr val="tx1"/>
                </a:solidFill>
                <a:latin typeface="Times New Roman" panose="02020603050405020304" pitchFamily="18" charset="0"/>
                <a:cs typeface="B Mitra" panose="00000400000000000000" pitchFamily="2" charset="-78"/>
              </a:defRPr>
            </a:lvl4pPr>
            <a:lvl5pPr marL="2057400" indent="-228600">
              <a:defRPr sz="2400">
                <a:solidFill>
                  <a:schemeClr val="tx1"/>
                </a:solidFill>
                <a:latin typeface="Times New Roman" panose="02020603050405020304" pitchFamily="18" charset="0"/>
                <a:cs typeface="B Mitra" panose="00000400000000000000" pitchFamily="2" charset="-7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9pPr>
          </a:lstStyle>
          <a:p>
            <a:pPr algn="ctr"/>
            <a:r>
              <a:rPr lang="fa-IR" altLang="en-US">
                <a:solidFill>
                  <a:srgbClr val="FF0000"/>
                </a:solidFill>
                <a:latin typeface="Arial" panose="020B0604020202020204" pitchFamily="34" charset="0"/>
                <a:cs typeface="0 Soroosh" panose="00000400000000000000" pitchFamily="2" charset="-78"/>
              </a:rPr>
              <a:t>اتساتنستانتانستاناسنسانم</a:t>
            </a:r>
            <a:endParaRPr lang="en-US" altLang="en-US">
              <a:solidFill>
                <a:srgbClr val="FF0000"/>
              </a:solidFill>
              <a:latin typeface="Arial" panose="020B0604020202020204" pitchFamily="34" charset="0"/>
              <a:cs typeface="0 Soroosh" panose="00000400000000000000" pitchFamily="2" charset="-78"/>
            </a:endParaRPr>
          </a:p>
        </p:txBody>
      </p:sp>
      <p:sp>
        <p:nvSpPr>
          <p:cNvPr id="3" name="Date Placeholder 2">
            <a:extLst>
              <a:ext uri="{FF2B5EF4-FFF2-40B4-BE49-F238E27FC236}">
                <a16:creationId xmlns:a16="http://schemas.microsoft.com/office/drawing/2014/main" id="{F7F3E954-82DE-4546-9216-285F95C711AE}"/>
              </a:ext>
            </a:extLst>
          </p:cNvPr>
          <p:cNvSpPr>
            <a:spLocks noGrp="1"/>
          </p:cNvSpPr>
          <p:nvPr>
            <p:ph type="dt" sz="half" idx="10"/>
          </p:nvPr>
        </p:nvSpPr>
        <p:spPr/>
        <p:txBody>
          <a:bodyPr/>
          <a:lstStyle/>
          <a:p>
            <a:fld id="{2DA34510-AA6F-44E1-B652-891D645289CF}" type="datetime1">
              <a:rPr lang="en-US" smtClean="0"/>
              <a:t>8/9/2026</a:t>
            </a:fld>
            <a:endParaRPr lang="en-US"/>
          </a:p>
        </p:txBody>
      </p:sp>
      <p:sp>
        <p:nvSpPr>
          <p:cNvPr id="4" name="Footer Placeholder 3">
            <a:extLst>
              <a:ext uri="{FF2B5EF4-FFF2-40B4-BE49-F238E27FC236}">
                <a16:creationId xmlns:a16="http://schemas.microsoft.com/office/drawing/2014/main" id="{06C3A296-F459-4E2F-990A-8A29C761B4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BA64EE5-D5A2-4678-9E13-6FA58DAC2B74}"/>
              </a:ext>
            </a:extLst>
          </p:cNvPr>
          <p:cNvSpPr>
            <a:spLocks noGrp="1"/>
          </p:cNvSpPr>
          <p:nvPr>
            <p:ph type="sldNum" sz="quarter" idx="12"/>
          </p:nvPr>
        </p:nvSpPr>
        <p:spPr/>
        <p:txBody>
          <a:bodyPr/>
          <a:lstStyle/>
          <a:p>
            <a:fld id="{EC3C3264-FF48-4CBB-8DEC-63E93BF491A5}" type="slidenum">
              <a:rPr lang="en-US" smtClean="0"/>
              <a:t>‹#›</a:t>
            </a:fld>
            <a:endParaRPr lang="en-US"/>
          </a:p>
        </p:txBody>
      </p:sp>
      <p:sp>
        <p:nvSpPr>
          <p:cNvPr id="6" name="Rectangle 2">
            <a:extLst>
              <a:ext uri="{FF2B5EF4-FFF2-40B4-BE49-F238E27FC236}">
                <a16:creationId xmlns:a16="http://schemas.microsoft.com/office/drawing/2014/main" id="{7B236154-96FA-41D3-A9BA-D7FE07646DF7}"/>
              </a:ext>
            </a:extLst>
          </p:cNvPr>
          <p:cNvSpPr/>
          <p:nvPr userDrawn="1"/>
        </p:nvSpPr>
        <p:spPr>
          <a:xfrm>
            <a:off x="0" y="2872749"/>
            <a:ext cx="2517732" cy="6639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8">
            <a:extLst>
              <a:ext uri="{FF2B5EF4-FFF2-40B4-BE49-F238E27FC236}">
                <a16:creationId xmlns:a16="http://schemas.microsoft.com/office/drawing/2014/main" id="{78C2BF19-FC26-4794-A5D2-C0CA699B7759}"/>
              </a:ext>
            </a:extLst>
          </p:cNvPr>
          <p:cNvSpPr/>
          <p:nvPr userDrawn="1"/>
        </p:nvSpPr>
        <p:spPr>
          <a:xfrm>
            <a:off x="1059886" y="1750147"/>
            <a:ext cx="2678021" cy="267802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9">
            <a:extLst>
              <a:ext uri="{FF2B5EF4-FFF2-40B4-BE49-F238E27FC236}">
                <a16:creationId xmlns:a16="http://schemas.microsoft.com/office/drawing/2014/main" id="{F4BCA718-3E6C-4A0F-80E8-F1086A3062FE}"/>
              </a:ext>
            </a:extLst>
          </p:cNvPr>
          <p:cNvSpPr/>
          <p:nvPr userDrawn="1"/>
        </p:nvSpPr>
        <p:spPr>
          <a:xfrm>
            <a:off x="1251928" y="1939809"/>
            <a:ext cx="2298700" cy="2298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Subtitle 2">
            <a:extLst>
              <a:ext uri="{FF2B5EF4-FFF2-40B4-BE49-F238E27FC236}">
                <a16:creationId xmlns:a16="http://schemas.microsoft.com/office/drawing/2014/main" id="{2D78F191-FBDC-466F-A076-25FA069AA187}"/>
              </a:ext>
            </a:extLst>
          </p:cNvPr>
          <p:cNvSpPr txBox="1">
            <a:spLocks/>
          </p:cNvSpPr>
          <p:nvPr userDrawn="1"/>
        </p:nvSpPr>
        <p:spPr>
          <a:xfrm>
            <a:off x="3920231" y="1523999"/>
            <a:ext cx="8065442" cy="4488493"/>
          </a:xfrm>
          <a:prstGeom prst="rect">
            <a:avLst/>
          </a:prstGeom>
        </p:spPr>
        <p:txBody>
          <a:bodyPr>
            <a:normAutofit/>
          </a:bodyPr>
          <a:lstStyle>
            <a:lvl1pPr marL="319088" indent="-319088" algn="l" rtl="0" eaLnBrk="0" fontAlgn="base" hangingPunct="0">
              <a:spcBef>
                <a:spcPct val="20000"/>
              </a:spcBef>
              <a:spcAft>
                <a:spcPct val="0"/>
              </a:spcAft>
              <a:buChar char="•"/>
              <a:defRPr sz="2900">
                <a:solidFill>
                  <a:schemeClr val="tx1"/>
                </a:solidFill>
                <a:latin typeface="+mn-lt"/>
                <a:ea typeface="+mn-ea"/>
                <a:cs typeface="+mn-cs"/>
              </a:defRPr>
            </a:lvl1pPr>
            <a:lvl2pPr marL="692150" indent="-265113" algn="l" rtl="0" eaLnBrk="0" fontAlgn="base" hangingPunct="0">
              <a:spcBef>
                <a:spcPct val="20000"/>
              </a:spcBef>
              <a:spcAft>
                <a:spcPct val="0"/>
              </a:spcAft>
              <a:buChar char="–"/>
              <a:defRPr sz="2600">
                <a:solidFill>
                  <a:schemeClr val="tx1"/>
                </a:solidFill>
                <a:latin typeface="+mn-lt"/>
              </a:defRPr>
            </a:lvl2pPr>
            <a:lvl3pPr marL="1065213" indent="-212725" algn="l" rtl="0" eaLnBrk="0" fontAlgn="base" hangingPunct="0">
              <a:spcBef>
                <a:spcPct val="20000"/>
              </a:spcBef>
              <a:spcAft>
                <a:spcPct val="0"/>
              </a:spcAft>
              <a:buChar char="•"/>
              <a:defRPr sz="2200">
                <a:solidFill>
                  <a:schemeClr val="tx1"/>
                </a:solidFill>
                <a:latin typeface="+mn-lt"/>
              </a:defRPr>
            </a:lvl3pPr>
            <a:lvl4pPr marL="1492250" indent="-212725" algn="l" rtl="0" eaLnBrk="0" fontAlgn="base" hangingPunct="0">
              <a:spcBef>
                <a:spcPct val="20000"/>
              </a:spcBef>
              <a:spcAft>
                <a:spcPct val="0"/>
              </a:spcAft>
              <a:buChar char="–"/>
              <a:defRPr>
                <a:solidFill>
                  <a:schemeClr val="tx1"/>
                </a:solidFill>
                <a:latin typeface="+mn-lt"/>
              </a:defRPr>
            </a:lvl4pPr>
            <a:lvl5pPr marL="1919288" indent="-212725" algn="l" rtl="0" eaLnBrk="0" fontAlgn="base" hangingPunct="0">
              <a:spcBef>
                <a:spcPct val="20000"/>
              </a:spcBef>
              <a:spcAft>
                <a:spcPct val="0"/>
              </a:spcAft>
              <a:buChar char="»"/>
              <a:defRPr>
                <a:solidFill>
                  <a:schemeClr val="tx1"/>
                </a:solidFill>
                <a:latin typeface="+mn-lt"/>
              </a:defRPr>
            </a:lvl5pPr>
            <a:lvl6pPr marL="2346876" indent="-213352" algn="l" rtl="0" fontAlgn="base">
              <a:spcBef>
                <a:spcPct val="20000"/>
              </a:spcBef>
              <a:spcAft>
                <a:spcPct val="0"/>
              </a:spcAft>
              <a:buChar char="»"/>
              <a:defRPr sz="1867">
                <a:solidFill>
                  <a:schemeClr val="tx1"/>
                </a:solidFill>
                <a:latin typeface="+mn-lt"/>
              </a:defRPr>
            </a:lvl6pPr>
            <a:lvl7pPr marL="2773581" indent="-213352" algn="l" rtl="0" fontAlgn="base">
              <a:spcBef>
                <a:spcPct val="20000"/>
              </a:spcBef>
              <a:spcAft>
                <a:spcPct val="0"/>
              </a:spcAft>
              <a:buChar char="»"/>
              <a:defRPr sz="1867">
                <a:solidFill>
                  <a:schemeClr val="tx1"/>
                </a:solidFill>
                <a:latin typeface="+mn-lt"/>
              </a:defRPr>
            </a:lvl7pPr>
            <a:lvl8pPr marL="3200286" indent="-213352" algn="l" rtl="0" fontAlgn="base">
              <a:spcBef>
                <a:spcPct val="20000"/>
              </a:spcBef>
              <a:spcAft>
                <a:spcPct val="0"/>
              </a:spcAft>
              <a:buChar char="»"/>
              <a:defRPr sz="1867">
                <a:solidFill>
                  <a:schemeClr val="tx1"/>
                </a:solidFill>
                <a:latin typeface="+mn-lt"/>
              </a:defRPr>
            </a:lvl8pPr>
            <a:lvl9pPr marL="3626990" indent="-213352" algn="l" rtl="0" fontAlgn="base">
              <a:spcBef>
                <a:spcPct val="20000"/>
              </a:spcBef>
              <a:spcAft>
                <a:spcPct val="0"/>
              </a:spcAft>
              <a:buChar char="»"/>
              <a:defRPr sz="1867">
                <a:solidFill>
                  <a:schemeClr val="tx1"/>
                </a:solidFill>
                <a:latin typeface="+mn-lt"/>
              </a:defRPr>
            </a:lvl9pPr>
          </a:lstStyle>
          <a:p>
            <a:pPr marL="324000" indent="-324000" algn="r" rtl="1">
              <a:lnSpc>
                <a:spcPct val="150000"/>
              </a:lnSpc>
              <a:spcBef>
                <a:spcPts val="0"/>
              </a:spcBef>
              <a:spcAft>
                <a:spcPts val="0"/>
              </a:spcAft>
              <a:buClr>
                <a:srgbClr val="FF0000"/>
              </a:buClr>
              <a:buSzPct val="200000"/>
              <a:buFont typeface="Arial" panose="020B0604020202020204" pitchFamily="34" charset="0"/>
              <a:buChar char="▬"/>
              <a:defRPr/>
            </a:pPr>
            <a:endParaRPr lang="fa-IR" sz="2000" b="0" kern="0">
              <a:cs typeface="0 Soroosh" panose="00000400000000000000" pitchFamily="2" charset="-78"/>
            </a:endParaRPr>
          </a:p>
        </p:txBody>
      </p:sp>
      <p:pic>
        <p:nvPicPr>
          <p:cNvPr id="14" name="Picture 27">
            <a:extLst>
              <a:ext uri="{FF2B5EF4-FFF2-40B4-BE49-F238E27FC236}">
                <a16:creationId xmlns:a16="http://schemas.microsoft.com/office/drawing/2014/main" id="{82BDA129-0DA1-4124-8121-15900039FD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76116" y="127791"/>
            <a:ext cx="1479429" cy="1479429"/>
          </a:xfrm>
          <a:prstGeom prst="rect">
            <a:avLst/>
          </a:prstGeom>
          <a:ln>
            <a:noFill/>
          </a:ln>
        </p:spPr>
      </p:pic>
      <p:sp>
        <p:nvSpPr>
          <p:cNvPr id="15" name="Rectangle: Rounded Corners 1">
            <a:extLst>
              <a:ext uri="{FF2B5EF4-FFF2-40B4-BE49-F238E27FC236}">
                <a16:creationId xmlns:a16="http://schemas.microsoft.com/office/drawing/2014/main" id="{9FFE768E-A0D1-4A16-9A73-9431E7F56D0B}"/>
              </a:ext>
            </a:extLst>
          </p:cNvPr>
          <p:cNvSpPr/>
          <p:nvPr userDrawn="1"/>
        </p:nvSpPr>
        <p:spPr>
          <a:xfrm>
            <a:off x="1059886" y="4571874"/>
            <a:ext cx="2675433" cy="599575"/>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4">
            <a:extLst>
              <a:ext uri="{FF2B5EF4-FFF2-40B4-BE49-F238E27FC236}">
                <a16:creationId xmlns:a16="http://schemas.microsoft.com/office/drawing/2014/main" id="{4F99AC27-9759-4278-950D-825543EA8B30}"/>
              </a:ext>
            </a:extLst>
          </p:cNvPr>
          <p:cNvSpPr txBox="1">
            <a:spLocks noChangeArrowheads="1"/>
          </p:cNvSpPr>
          <p:nvPr userDrawn="1"/>
        </p:nvSpPr>
        <p:spPr bwMode="auto">
          <a:xfrm>
            <a:off x="1059886" y="4556046"/>
            <a:ext cx="2675433" cy="633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900">
                <a:solidFill>
                  <a:schemeClr val="tx1"/>
                </a:solidFill>
                <a:latin typeface="Times New Roman" panose="02020603050405020304" pitchFamily="18" charset="0"/>
              </a:defRPr>
            </a:lvl1pPr>
            <a:lvl2pPr marL="742950" indent="-285750">
              <a:spcBef>
                <a:spcPct val="20000"/>
              </a:spcBef>
              <a:buChar char="–"/>
              <a:defRPr sz="2600">
                <a:solidFill>
                  <a:schemeClr val="tx1"/>
                </a:solidFill>
                <a:latin typeface="Times New Roman" panose="02020603050405020304" pitchFamily="18" charset="0"/>
              </a:defRPr>
            </a:lvl2pPr>
            <a:lvl3pPr marL="1143000" indent="-228600">
              <a:spcBef>
                <a:spcPct val="20000"/>
              </a:spcBef>
              <a:buChar char="•"/>
              <a:defRPr sz="2200">
                <a:solidFill>
                  <a:schemeClr val="tx1"/>
                </a:solidFill>
                <a:latin typeface="Times New Roman" panose="02020603050405020304" pitchFamily="18" charset="0"/>
              </a:defRPr>
            </a:lvl3pPr>
            <a:lvl4pPr marL="1600200" indent="-228600">
              <a:spcBef>
                <a:spcPct val="20000"/>
              </a:spcBef>
              <a:buChar char="–"/>
              <a:defRPr>
                <a:solidFill>
                  <a:schemeClr val="tx1"/>
                </a:solidFill>
                <a:latin typeface="Times New Roman" panose="02020603050405020304" pitchFamily="18" charset="0"/>
              </a:defRPr>
            </a:lvl4pPr>
            <a:lvl5pPr marL="2057400" indent="-228600">
              <a:spcBef>
                <a:spcPct val="20000"/>
              </a:spcBef>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Times New Roman" panose="02020603050405020304" pitchFamily="18" charset="0"/>
              </a:defRPr>
            </a:lvl9pPr>
          </a:lstStyle>
          <a:p>
            <a:pPr algn="ctr" rtl="1">
              <a:buClr>
                <a:schemeClr val="folHlink"/>
              </a:buClr>
              <a:buFontTx/>
              <a:buNone/>
            </a:pPr>
            <a:endParaRPr lang="fa-IR" altLang="en-US" sz="2800">
              <a:solidFill>
                <a:schemeClr val="bg1"/>
              </a:solidFill>
              <a:latin typeface="Agency FB" panose="020B0503020202020204" pitchFamily="34" charset="0"/>
              <a:cs typeface="B Yekan" panose="00000400000000000000" pitchFamily="2" charset="-78"/>
            </a:endParaRPr>
          </a:p>
        </p:txBody>
      </p:sp>
      <p:sp>
        <p:nvSpPr>
          <p:cNvPr id="17" name="Freeform 5">
            <a:extLst>
              <a:ext uri="{FF2B5EF4-FFF2-40B4-BE49-F238E27FC236}">
                <a16:creationId xmlns:a16="http://schemas.microsoft.com/office/drawing/2014/main" id="{3D3168CE-B160-41F6-9914-596B611784DF}"/>
              </a:ext>
            </a:extLst>
          </p:cNvPr>
          <p:cNvSpPr>
            <a:spLocks/>
          </p:cNvSpPr>
          <p:nvPr userDrawn="1"/>
        </p:nvSpPr>
        <p:spPr bwMode="auto">
          <a:xfrm>
            <a:off x="677380" y="6154040"/>
            <a:ext cx="10837238" cy="566738"/>
          </a:xfrm>
          <a:custGeom>
            <a:avLst/>
            <a:gdLst>
              <a:gd name="T0" fmla="*/ 1217 w 1217"/>
              <a:gd name="T1" fmla="*/ 0 h 357"/>
              <a:gd name="T2" fmla="*/ 1217 w 1217"/>
              <a:gd name="T3" fmla="*/ 357 h 357"/>
              <a:gd name="T4" fmla="*/ 0 w 1217"/>
              <a:gd name="T5" fmla="*/ 357 h 357"/>
              <a:gd name="T6" fmla="*/ 0 w 1217"/>
              <a:gd name="T7" fmla="*/ 0 h 357"/>
            </a:gdLst>
            <a:ahLst/>
            <a:cxnLst>
              <a:cxn ang="0">
                <a:pos x="T0" y="T1"/>
              </a:cxn>
              <a:cxn ang="0">
                <a:pos x="T2" y="T3"/>
              </a:cxn>
              <a:cxn ang="0">
                <a:pos x="T4" y="T5"/>
              </a:cxn>
              <a:cxn ang="0">
                <a:pos x="T6" y="T7"/>
              </a:cxn>
            </a:cxnLst>
            <a:rect l="0" t="0" r="r" b="b"/>
            <a:pathLst>
              <a:path w="1217" h="357">
                <a:moveTo>
                  <a:pt x="1217" y="0"/>
                </a:moveTo>
                <a:lnTo>
                  <a:pt x="1217" y="357"/>
                </a:lnTo>
                <a:lnTo>
                  <a:pt x="0" y="357"/>
                </a:lnTo>
                <a:lnTo>
                  <a:pt x="0" y="0"/>
                </a:lnTo>
              </a:path>
            </a:pathLst>
          </a:custGeom>
          <a:noFill/>
          <a:ln w="1905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Rectangle 4">
            <a:extLst>
              <a:ext uri="{FF2B5EF4-FFF2-40B4-BE49-F238E27FC236}">
                <a16:creationId xmlns:a16="http://schemas.microsoft.com/office/drawing/2014/main" id="{AE05F62C-C982-4127-8940-F043E1F4B898}"/>
              </a:ext>
            </a:extLst>
          </p:cNvPr>
          <p:cNvSpPr txBox="1">
            <a:spLocks noChangeArrowheads="1"/>
          </p:cNvSpPr>
          <p:nvPr userDrawn="1"/>
        </p:nvSpPr>
        <p:spPr bwMode="auto">
          <a:xfrm>
            <a:off x="6655545" y="423662"/>
            <a:ext cx="5330129" cy="892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900">
                <a:solidFill>
                  <a:schemeClr val="tx1"/>
                </a:solidFill>
                <a:latin typeface="Times New Roman" panose="02020603050405020304" pitchFamily="18" charset="0"/>
              </a:defRPr>
            </a:lvl1pPr>
            <a:lvl2pPr marL="742950" indent="-285750">
              <a:spcBef>
                <a:spcPct val="20000"/>
              </a:spcBef>
              <a:buChar char="–"/>
              <a:defRPr sz="2600">
                <a:solidFill>
                  <a:schemeClr val="tx1"/>
                </a:solidFill>
                <a:latin typeface="Times New Roman" panose="02020603050405020304" pitchFamily="18" charset="0"/>
              </a:defRPr>
            </a:lvl2pPr>
            <a:lvl3pPr marL="1143000" indent="-228600">
              <a:spcBef>
                <a:spcPct val="20000"/>
              </a:spcBef>
              <a:buChar char="•"/>
              <a:defRPr sz="2200">
                <a:solidFill>
                  <a:schemeClr val="tx1"/>
                </a:solidFill>
                <a:latin typeface="Times New Roman" panose="02020603050405020304" pitchFamily="18" charset="0"/>
              </a:defRPr>
            </a:lvl3pPr>
            <a:lvl4pPr marL="1600200" indent="-228600">
              <a:spcBef>
                <a:spcPct val="20000"/>
              </a:spcBef>
              <a:buChar char="–"/>
              <a:defRPr>
                <a:solidFill>
                  <a:schemeClr val="tx1"/>
                </a:solidFill>
                <a:latin typeface="Times New Roman" panose="02020603050405020304" pitchFamily="18" charset="0"/>
              </a:defRPr>
            </a:lvl4pPr>
            <a:lvl5pPr marL="2057400" indent="-228600">
              <a:spcBef>
                <a:spcPct val="20000"/>
              </a:spcBef>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Times New Roman" panose="02020603050405020304" pitchFamily="18" charset="0"/>
              </a:defRPr>
            </a:lvl9pPr>
          </a:lstStyle>
          <a:p>
            <a:pPr algn="ctr" rtl="1">
              <a:buClr>
                <a:schemeClr val="folHlink"/>
              </a:buClr>
              <a:buFontTx/>
              <a:buNone/>
            </a:pPr>
            <a:r>
              <a:rPr lang="en-US" sz="3200">
                <a:solidFill>
                  <a:schemeClr val="bg2"/>
                </a:solidFill>
                <a:latin typeface="Arial" panose="020B0604020202020204" pitchFamily="34" charset="0"/>
                <a:cs typeface="0 Soroosh" panose="00000400000000000000" pitchFamily="2" charset="-78"/>
              </a:rPr>
              <a:t>Click to edit Master title style</a:t>
            </a:r>
            <a:endParaRPr lang="fa-IR" altLang="en-US" sz="3000">
              <a:solidFill>
                <a:schemeClr val="bg2"/>
              </a:solidFill>
              <a:latin typeface="Arial" panose="020B0604020202020204" pitchFamily="34" charset="0"/>
              <a:cs typeface="0 Soroosh" panose="00000400000000000000" pitchFamily="2" charset="-78"/>
            </a:endParaRPr>
          </a:p>
        </p:txBody>
      </p:sp>
      <p:sp>
        <p:nvSpPr>
          <p:cNvPr id="18" name="Text Placeholder 2">
            <a:extLst>
              <a:ext uri="{FF2B5EF4-FFF2-40B4-BE49-F238E27FC236}">
                <a16:creationId xmlns:a16="http://schemas.microsoft.com/office/drawing/2014/main" id="{77DCEF70-2FF0-4E98-ABD3-FF133DEF8690}"/>
              </a:ext>
            </a:extLst>
          </p:cNvPr>
          <p:cNvSpPr>
            <a:spLocks noGrp="1"/>
          </p:cNvSpPr>
          <p:nvPr>
            <p:ph idx="1"/>
          </p:nvPr>
        </p:nvSpPr>
        <p:spPr>
          <a:xfrm>
            <a:off x="3917642" y="1607221"/>
            <a:ext cx="8068031" cy="4546820"/>
          </a:xfrm>
          <a:prstGeom prst="rect">
            <a:avLst/>
          </a:prstGeom>
        </p:spPr>
        <p:txBody>
          <a:bodyPr vert="horz" lIns="91440" tIns="45720" rIns="91440" bIns="45720" rtlCol="0">
            <a:normAutofit/>
          </a:bodyPr>
          <a:lstStyle>
            <a:lvl1pPr marL="228600" indent="-228600">
              <a:buSzPct val="200000"/>
              <a:buFont typeface="Arial" panose="020B0604020202020204" pitchFamily="34" charset="0"/>
              <a:buChar char="▬"/>
              <a:defRPr/>
            </a:lvl1pPr>
            <a:lvl3pPr marL="1143000" indent="-228600">
              <a:buSzPct val="200000"/>
              <a:buFont typeface="Arial" panose="020B0604020202020204" pitchFamily="34" charset="0"/>
              <a:buChar char="▬"/>
              <a:defRPr/>
            </a:lvl3pPr>
            <a:lvl4pPr marL="1600200" indent="-228600">
              <a:buSzPct val="200000"/>
              <a:buFont typeface="Arial" panose="020B0604020202020204" pitchFamily="34" charset="0"/>
              <a:buChar char="▬"/>
              <a:defRPr/>
            </a:lvl4pPr>
            <a:lvl5pPr marL="2057400" indent="-228600">
              <a:buSzPct val="200000"/>
              <a:buFont typeface="Arial" panose="020B0604020202020204" pitchFamily="34" charset="0"/>
              <a:buChar char="▬"/>
              <a:defRPr/>
            </a:lvl5pPr>
          </a:lstStyle>
          <a:p>
            <a:pPr lvl="0"/>
            <a:r>
              <a:rPr lang="en-US"/>
              <a:t>Edit Master text styles</a:t>
            </a:r>
            <a:r>
              <a:rPr lang="fa-IR"/>
              <a:t> </a:t>
            </a:r>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26931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nodePh="1">
                                  <p:stCondLst>
                                    <p:cond delay="0"/>
                                  </p:stCondLst>
                                  <p:endCondLst>
                                    <p:cond evt="begin" delay="0">
                                      <p:tn val="15"/>
                                    </p:cond>
                                  </p:end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fade">
                                      <p:cBhvr>
                                        <p:cTn id="17" dur="1000"/>
                                        <p:tgtEl>
                                          <p:spTgt spid="12">
                                            <p:txEl>
                                              <p:pRg st="0" end="0"/>
                                            </p:txEl>
                                          </p:spTgt>
                                        </p:tgtEl>
                                      </p:cBhvr>
                                    </p:animEffect>
                                    <p:anim calcmode="lin" valueType="num">
                                      <p:cBhvr>
                                        <p:cTn id="1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2E90F-9534-4260-B360-BDDEE55DBC57}"/>
              </a:ext>
            </a:extLst>
          </p:cNvPr>
          <p:cNvSpPr>
            <a:spLocks noGrp="1"/>
          </p:cNvSpPr>
          <p:nvPr>
            <p:ph type="dt" sz="half" idx="10"/>
          </p:nvPr>
        </p:nvSpPr>
        <p:spPr/>
        <p:txBody>
          <a:bodyPr/>
          <a:lstStyle/>
          <a:p>
            <a:fld id="{EEA7C422-E8E3-4B39-A618-44ABCD53411C}" type="datetime1">
              <a:rPr lang="en-US" smtClean="0"/>
              <a:t>8/9/2026</a:t>
            </a:fld>
            <a:endParaRPr lang="en-US"/>
          </a:p>
        </p:txBody>
      </p:sp>
      <p:sp>
        <p:nvSpPr>
          <p:cNvPr id="3" name="Footer Placeholder 2">
            <a:extLst>
              <a:ext uri="{FF2B5EF4-FFF2-40B4-BE49-F238E27FC236}">
                <a16:creationId xmlns:a16="http://schemas.microsoft.com/office/drawing/2014/main" id="{4FC43A2B-F7A8-485A-9F1B-708258DF465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7B33D50-F1B0-49F5-97E7-643C04534F0E}"/>
              </a:ext>
            </a:extLst>
          </p:cNvPr>
          <p:cNvSpPr>
            <a:spLocks noGrp="1"/>
          </p:cNvSpPr>
          <p:nvPr>
            <p:ph type="sldNum" sz="quarter" idx="12"/>
          </p:nvPr>
        </p:nvSpPr>
        <p:spPr/>
        <p:txBody>
          <a:bodyPr/>
          <a:lstStyle/>
          <a:p>
            <a:fld id="{EC3C3264-FF48-4CBB-8DEC-63E93BF491A5}" type="slidenum">
              <a:rPr lang="en-US" smtClean="0"/>
              <a:t>‹#›</a:t>
            </a:fld>
            <a:endParaRPr lang="en-US"/>
          </a:p>
        </p:txBody>
      </p:sp>
      <p:grpSp>
        <p:nvGrpSpPr>
          <p:cNvPr id="5" name="Group 8">
            <a:extLst>
              <a:ext uri="{FF2B5EF4-FFF2-40B4-BE49-F238E27FC236}">
                <a16:creationId xmlns:a16="http://schemas.microsoft.com/office/drawing/2014/main" id="{8A309778-0E44-4340-9435-8880C145FC76}"/>
              </a:ext>
            </a:extLst>
          </p:cNvPr>
          <p:cNvGrpSpPr/>
          <p:nvPr userDrawn="1"/>
        </p:nvGrpSpPr>
        <p:grpSpPr>
          <a:xfrm>
            <a:off x="167347" y="122418"/>
            <a:ext cx="1183154" cy="1157740"/>
            <a:chOff x="5260019" y="696158"/>
            <a:chExt cx="2133600" cy="2133600"/>
          </a:xfrm>
        </p:grpSpPr>
        <p:pic>
          <p:nvPicPr>
            <p:cNvPr id="6" name="Picture 5">
              <a:extLst>
                <a:ext uri="{FF2B5EF4-FFF2-40B4-BE49-F238E27FC236}">
                  <a16:creationId xmlns:a16="http://schemas.microsoft.com/office/drawing/2014/main" id="{DA877373-7962-4503-A8F7-1FB01138ACA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a:extLst>
                <a:ext uri="{FF2B5EF4-FFF2-40B4-BE49-F238E27FC236}">
                  <a16:creationId xmlns:a16="http://schemas.microsoft.com/office/drawing/2014/main" id="{215F9D23-433C-4FCC-9024-D1946C64670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1">
              <a:extLst>
                <a:ext uri="{FF2B5EF4-FFF2-40B4-BE49-F238E27FC236}">
                  <a16:creationId xmlns:a16="http://schemas.microsoft.com/office/drawing/2014/main" id="{36CF1BAF-FE07-4CF1-AC31-E12AF233C9A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0182" y="1989971"/>
              <a:ext cx="5175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6">
              <a:extLst>
                <a:ext uri="{FF2B5EF4-FFF2-40B4-BE49-F238E27FC236}">
                  <a16:creationId xmlns:a16="http://schemas.microsoft.com/office/drawing/2014/main" id="{8E959908-21A3-4BB8-AF19-087483A8E78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64882" y="1989971"/>
              <a:ext cx="5000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7">
              <a:extLst>
                <a:ext uri="{FF2B5EF4-FFF2-40B4-BE49-F238E27FC236}">
                  <a16:creationId xmlns:a16="http://schemas.microsoft.com/office/drawing/2014/main" id="{89301F46-9150-4C08-A896-3A34C38062B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74344" y="1989971"/>
              <a:ext cx="474663"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54583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FEC68-CB8A-4689-9232-9BCC06FFA88D}"/>
              </a:ext>
            </a:extLst>
          </p:cNvPr>
          <p:cNvSpPr>
            <a:spLocks noGrp="1"/>
          </p:cNvSpPr>
          <p:nvPr>
            <p:ph type="title"/>
          </p:nvPr>
        </p:nvSpPr>
        <p:spPr>
          <a:xfrm>
            <a:off x="839788" y="423661"/>
            <a:ext cx="3932237" cy="1633739"/>
          </a:xfrm>
        </p:spPr>
        <p:txBody>
          <a:bodyPr anchor="ctr"/>
          <a:lstStyle>
            <a:lvl1pPr algn="ctr">
              <a:defRPr sz="3200">
                <a:solidFill>
                  <a:srgbClr val="FF0000"/>
                </a:solidFill>
                <a:cs typeface="0 Soroosh" panose="00000400000000000000" pitchFamily="2" charset="-78"/>
              </a:defRPr>
            </a:lvl1pPr>
          </a:lstStyle>
          <a:p>
            <a:r>
              <a:rPr lang="en-US"/>
              <a:t>Click to edit Master title style</a:t>
            </a:r>
          </a:p>
        </p:txBody>
      </p:sp>
      <p:sp>
        <p:nvSpPr>
          <p:cNvPr id="3" name="Content Placeholder 2">
            <a:extLst>
              <a:ext uri="{FF2B5EF4-FFF2-40B4-BE49-F238E27FC236}">
                <a16:creationId xmlns:a16="http://schemas.microsoft.com/office/drawing/2014/main" id="{B380B97B-0187-4057-9F2E-C6B90EB06BAC}"/>
              </a:ext>
            </a:extLst>
          </p:cNvPr>
          <p:cNvSpPr>
            <a:spLocks noGrp="1"/>
          </p:cNvSpPr>
          <p:nvPr>
            <p:ph idx="1"/>
          </p:nvPr>
        </p:nvSpPr>
        <p:spPr>
          <a:xfrm>
            <a:off x="5183188" y="1378633"/>
            <a:ext cx="6172200" cy="4901255"/>
          </a:xfrm>
        </p:spPr>
        <p:txBody>
          <a:bodyPr/>
          <a:lstStyle>
            <a:lvl1pPr>
              <a:defRPr sz="3200">
                <a:cs typeface="0 Soroosh" panose="00000400000000000000" pitchFamily="2" charset="-78"/>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400BA5B-7BD7-4AFF-B69D-F28F083672CA}"/>
              </a:ext>
            </a:extLst>
          </p:cNvPr>
          <p:cNvSpPr>
            <a:spLocks noGrp="1"/>
          </p:cNvSpPr>
          <p:nvPr>
            <p:ph type="body" sz="half" idx="2"/>
          </p:nvPr>
        </p:nvSpPr>
        <p:spPr>
          <a:xfrm>
            <a:off x="839788" y="2057400"/>
            <a:ext cx="3932237" cy="4222488"/>
          </a:xfrm>
        </p:spPr>
        <p:txBody>
          <a:bodyPr/>
          <a:lstStyle>
            <a:lvl1pPr marL="0" indent="0" algn="just">
              <a:buNone/>
              <a:defRPr sz="1600">
                <a:cs typeface="0 Soroosh" panose="00000400000000000000" pitchFamily="2" charset="-7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419585E-BB23-4743-A6F1-19CB36E3ABFE}"/>
              </a:ext>
            </a:extLst>
          </p:cNvPr>
          <p:cNvSpPr>
            <a:spLocks noGrp="1"/>
          </p:cNvSpPr>
          <p:nvPr>
            <p:ph type="dt" sz="half" idx="10"/>
          </p:nvPr>
        </p:nvSpPr>
        <p:spPr/>
        <p:txBody>
          <a:bodyPr/>
          <a:lstStyle/>
          <a:p>
            <a:fld id="{3A9D37D4-B84A-4741-859C-7EE3D54E97FF}" type="datetime1">
              <a:rPr lang="en-US" smtClean="0"/>
              <a:t>8/9/2026</a:t>
            </a:fld>
            <a:endParaRPr lang="en-US"/>
          </a:p>
        </p:txBody>
      </p:sp>
      <p:sp>
        <p:nvSpPr>
          <p:cNvPr id="6" name="Footer Placeholder 5">
            <a:extLst>
              <a:ext uri="{FF2B5EF4-FFF2-40B4-BE49-F238E27FC236}">
                <a16:creationId xmlns:a16="http://schemas.microsoft.com/office/drawing/2014/main" id="{1D50A951-CF06-43FC-B532-CEBCB6453A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06E638-EC4F-42AF-8A96-F6CDDEA2C66F}"/>
              </a:ext>
            </a:extLst>
          </p:cNvPr>
          <p:cNvSpPr>
            <a:spLocks noGrp="1"/>
          </p:cNvSpPr>
          <p:nvPr>
            <p:ph type="sldNum" sz="quarter" idx="12"/>
          </p:nvPr>
        </p:nvSpPr>
        <p:spPr/>
        <p:txBody>
          <a:bodyPr/>
          <a:lstStyle/>
          <a:p>
            <a:fld id="{EC3C3264-FF48-4CBB-8DEC-63E93BF491A5}" type="slidenum">
              <a:rPr lang="en-US" smtClean="0"/>
              <a:t>‹#›</a:t>
            </a:fld>
            <a:endParaRPr lang="en-US"/>
          </a:p>
        </p:txBody>
      </p:sp>
      <p:sp>
        <p:nvSpPr>
          <p:cNvPr id="8" name="Rectangle 6">
            <a:extLst>
              <a:ext uri="{FF2B5EF4-FFF2-40B4-BE49-F238E27FC236}">
                <a16:creationId xmlns:a16="http://schemas.microsoft.com/office/drawing/2014/main" id="{AA0942E6-A544-4B7C-9CC8-6D60A167A317}"/>
              </a:ext>
            </a:extLst>
          </p:cNvPr>
          <p:cNvSpPr>
            <a:spLocks noChangeArrowheads="1"/>
          </p:cNvSpPr>
          <p:nvPr userDrawn="1"/>
        </p:nvSpPr>
        <p:spPr bwMode="auto">
          <a:xfrm>
            <a:off x="6513342" y="423661"/>
            <a:ext cx="5694210" cy="892580"/>
          </a:xfrm>
          <a:prstGeom prst="rect">
            <a:avLst/>
          </a:prstGeom>
          <a:solidFill>
            <a:srgbClr val="FF0000"/>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cs typeface="B Mitra" panose="00000400000000000000" pitchFamily="2" charset="-78"/>
              </a:defRPr>
            </a:lvl1pPr>
            <a:lvl2pPr marL="742950" indent="-285750">
              <a:defRPr sz="2400">
                <a:solidFill>
                  <a:schemeClr val="tx1"/>
                </a:solidFill>
                <a:latin typeface="Times New Roman" panose="02020603050405020304" pitchFamily="18" charset="0"/>
                <a:cs typeface="B Mitra" panose="00000400000000000000" pitchFamily="2" charset="-78"/>
              </a:defRPr>
            </a:lvl2pPr>
            <a:lvl3pPr marL="1143000" indent="-228600">
              <a:defRPr sz="2400">
                <a:solidFill>
                  <a:schemeClr val="tx1"/>
                </a:solidFill>
                <a:latin typeface="Times New Roman" panose="02020603050405020304" pitchFamily="18" charset="0"/>
                <a:cs typeface="B Mitra" panose="00000400000000000000" pitchFamily="2" charset="-78"/>
              </a:defRPr>
            </a:lvl3pPr>
            <a:lvl4pPr marL="1600200" indent="-228600">
              <a:defRPr sz="2400">
                <a:solidFill>
                  <a:schemeClr val="tx1"/>
                </a:solidFill>
                <a:latin typeface="Times New Roman" panose="02020603050405020304" pitchFamily="18" charset="0"/>
                <a:cs typeface="B Mitra" panose="00000400000000000000" pitchFamily="2" charset="-78"/>
              </a:defRPr>
            </a:lvl4pPr>
            <a:lvl5pPr marL="2057400" indent="-228600">
              <a:defRPr sz="2400">
                <a:solidFill>
                  <a:schemeClr val="tx1"/>
                </a:solidFill>
                <a:latin typeface="Times New Roman" panose="02020603050405020304" pitchFamily="18" charset="0"/>
                <a:cs typeface="B Mitra" panose="00000400000000000000" pitchFamily="2" charset="-7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9pPr>
          </a:lstStyle>
          <a:p>
            <a:pPr algn="ctr"/>
            <a:r>
              <a:rPr lang="fa-IR" altLang="en-US">
                <a:solidFill>
                  <a:srgbClr val="FF0000"/>
                </a:solidFill>
                <a:latin typeface="Arial" panose="020B0604020202020204" pitchFamily="34" charset="0"/>
                <a:cs typeface="0 Soroosh" panose="00000400000000000000" pitchFamily="2" charset="-78"/>
              </a:rPr>
              <a:t>اتساتنستانتانستاناسنسانم</a:t>
            </a:r>
            <a:endParaRPr lang="en-US" altLang="en-US">
              <a:solidFill>
                <a:srgbClr val="FF0000"/>
              </a:solidFill>
              <a:latin typeface="Arial" panose="020B0604020202020204" pitchFamily="34" charset="0"/>
              <a:cs typeface="0 Soroosh" panose="00000400000000000000" pitchFamily="2" charset="-78"/>
            </a:endParaRPr>
          </a:p>
        </p:txBody>
      </p:sp>
      <p:pic>
        <p:nvPicPr>
          <p:cNvPr id="9" name="Picture 27">
            <a:extLst>
              <a:ext uri="{FF2B5EF4-FFF2-40B4-BE49-F238E27FC236}">
                <a16:creationId xmlns:a16="http://schemas.microsoft.com/office/drawing/2014/main" id="{82BDA129-0DA1-4124-8121-15900039FD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52898" y="324740"/>
            <a:ext cx="1053894" cy="1053894"/>
          </a:xfrm>
          <a:prstGeom prst="rect">
            <a:avLst/>
          </a:prstGeom>
          <a:ln>
            <a:noFill/>
          </a:ln>
        </p:spPr>
      </p:pic>
    </p:spTree>
    <p:extLst>
      <p:ext uri="{BB962C8B-B14F-4D97-AF65-F5344CB8AC3E}">
        <p14:creationId xmlns:p14="http://schemas.microsoft.com/office/powerpoint/2010/main" val="3357568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52841-179A-45EC-9598-E080A3ACEB33}"/>
              </a:ext>
            </a:extLst>
          </p:cNvPr>
          <p:cNvSpPr>
            <a:spLocks noGrp="1"/>
          </p:cNvSpPr>
          <p:nvPr>
            <p:ph type="title"/>
          </p:nvPr>
        </p:nvSpPr>
        <p:spPr>
          <a:xfrm>
            <a:off x="839788" y="423661"/>
            <a:ext cx="3932237" cy="1633739"/>
          </a:xfrm>
        </p:spPr>
        <p:txBody>
          <a:bodyPr anchor="ctr"/>
          <a:lstStyle>
            <a:lvl1pPr algn="ctr">
              <a:defRPr sz="3200">
                <a:solidFill>
                  <a:srgbClr val="FF0000"/>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5909185E-F3F8-46FD-AE4D-1E4B8EF23152}"/>
              </a:ext>
            </a:extLst>
          </p:cNvPr>
          <p:cNvSpPr>
            <a:spLocks noGrp="1"/>
          </p:cNvSpPr>
          <p:nvPr>
            <p:ph type="pic" idx="1"/>
          </p:nvPr>
        </p:nvSpPr>
        <p:spPr>
          <a:xfrm>
            <a:off x="5183188" y="1378633"/>
            <a:ext cx="6172200" cy="490125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1621E01-FB1B-49B3-B213-69888F956349}"/>
              </a:ext>
            </a:extLst>
          </p:cNvPr>
          <p:cNvSpPr>
            <a:spLocks noGrp="1"/>
          </p:cNvSpPr>
          <p:nvPr>
            <p:ph type="body" sz="half" idx="2"/>
          </p:nvPr>
        </p:nvSpPr>
        <p:spPr>
          <a:xfrm>
            <a:off x="839788" y="2057400"/>
            <a:ext cx="3932237" cy="42224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A772A46-2B29-4B51-B8DB-2D48E672BF12}"/>
              </a:ext>
            </a:extLst>
          </p:cNvPr>
          <p:cNvSpPr>
            <a:spLocks noGrp="1"/>
          </p:cNvSpPr>
          <p:nvPr>
            <p:ph type="dt" sz="half" idx="10"/>
          </p:nvPr>
        </p:nvSpPr>
        <p:spPr/>
        <p:txBody>
          <a:bodyPr/>
          <a:lstStyle/>
          <a:p>
            <a:fld id="{FA09AA67-ADA1-42C9-9002-880A726ACC9E}" type="datetime1">
              <a:rPr lang="en-US" smtClean="0"/>
              <a:t>8/9/2026</a:t>
            </a:fld>
            <a:endParaRPr lang="en-US"/>
          </a:p>
        </p:txBody>
      </p:sp>
      <p:sp>
        <p:nvSpPr>
          <p:cNvPr id="6" name="Footer Placeholder 5">
            <a:extLst>
              <a:ext uri="{FF2B5EF4-FFF2-40B4-BE49-F238E27FC236}">
                <a16:creationId xmlns:a16="http://schemas.microsoft.com/office/drawing/2014/main" id="{E8FA8261-DE1D-4949-97EE-51B7143534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B70375-F917-49C4-9B57-B0F778A42929}"/>
              </a:ext>
            </a:extLst>
          </p:cNvPr>
          <p:cNvSpPr>
            <a:spLocks noGrp="1"/>
          </p:cNvSpPr>
          <p:nvPr>
            <p:ph type="sldNum" sz="quarter" idx="12"/>
          </p:nvPr>
        </p:nvSpPr>
        <p:spPr/>
        <p:txBody>
          <a:bodyPr/>
          <a:lstStyle/>
          <a:p>
            <a:fld id="{EC3C3264-FF48-4CBB-8DEC-63E93BF491A5}" type="slidenum">
              <a:rPr lang="en-US" smtClean="0"/>
              <a:t>‹#›</a:t>
            </a:fld>
            <a:endParaRPr lang="en-US"/>
          </a:p>
        </p:txBody>
      </p:sp>
      <p:sp>
        <p:nvSpPr>
          <p:cNvPr id="8" name="Rectangle 6">
            <a:extLst>
              <a:ext uri="{FF2B5EF4-FFF2-40B4-BE49-F238E27FC236}">
                <a16:creationId xmlns:a16="http://schemas.microsoft.com/office/drawing/2014/main" id="{AA0942E6-A544-4B7C-9CC8-6D60A167A317}"/>
              </a:ext>
            </a:extLst>
          </p:cNvPr>
          <p:cNvSpPr>
            <a:spLocks noChangeArrowheads="1"/>
          </p:cNvSpPr>
          <p:nvPr userDrawn="1"/>
        </p:nvSpPr>
        <p:spPr bwMode="auto">
          <a:xfrm>
            <a:off x="6513342" y="423661"/>
            <a:ext cx="5694210" cy="892580"/>
          </a:xfrm>
          <a:prstGeom prst="rect">
            <a:avLst/>
          </a:prstGeom>
          <a:solidFill>
            <a:srgbClr val="FF0000"/>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cs typeface="B Mitra" panose="00000400000000000000" pitchFamily="2" charset="-78"/>
              </a:defRPr>
            </a:lvl1pPr>
            <a:lvl2pPr marL="742950" indent="-285750">
              <a:defRPr sz="2400">
                <a:solidFill>
                  <a:schemeClr val="tx1"/>
                </a:solidFill>
                <a:latin typeface="Times New Roman" panose="02020603050405020304" pitchFamily="18" charset="0"/>
                <a:cs typeface="B Mitra" panose="00000400000000000000" pitchFamily="2" charset="-78"/>
              </a:defRPr>
            </a:lvl2pPr>
            <a:lvl3pPr marL="1143000" indent="-228600">
              <a:defRPr sz="2400">
                <a:solidFill>
                  <a:schemeClr val="tx1"/>
                </a:solidFill>
                <a:latin typeface="Times New Roman" panose="02020603050405020304" pitchFamily="18" charset="0"/>
                <a:cs typeface="B Mitra" panose="00000400000000000000" pitchFamily="2" charset="-78"/>
              </a:defRPr>
            </a:lvl3pPr>
            <a:lvl4pPr marL="1600200" indent="-228600">
              <a:defRPr sz="2400">
                <a:solidFill>
                  <a:schemeClr val="tx1"/>
                </a:solidFill>
                <a:latin typeface="Times New Roman" panose="02020603050405020304" pitchFamily="18" charset="0"/>
                <a:cs typeface="B Mitra" panose="00000400000000000000" pitchFamily="2" charset="-78"/>
              </a:defRPr>
            </a:lvl4pPr>
            <a:lvl5pPr marL="2057400" indent="-228600">
              <a:defRPr sz="2400">
                <a:solidFill>
                  <a:schemeClr val="tx1"/>
                </a:solidFill>
                <a:latin typeface="Times New Roman" panose="02020603050405020304" pitchFamily="18" charset="0"/>
                <a:cs typeface="B Mitra" panose="00000400000000000000" pitchFamily="2" charset="-7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9pPr>
          </a:lstStyle>
          <a:p>
            <a:pPr algn="ctr"/>
            <a:r>
              <a:rPr lang="fa-IR" altLang="en-US">
                <a:solidFill>
                  <a:srgbClr val="FF0000"/>
                </a:solidFill>
                <a:latin typeface="Arial" panose="020B0604020202020204" pitchFamily="34" charset="0"/>
                <a:cs typeface="0 Soroosh" panose="00000400000000000000" pitchFamily="2" charset="-78"/>
              </a:rPr>
              <a:t>اتساتنستانتانستاناسنسانم</a:t>
            </a:r>
            <a:endParaRPr lang="en-US" altLang="en-US">
              <a:solidFill>
                <a:srgbClr val="FF0000"/>
              </a:solidFill>
              <a:latin typeface="Arial" panose="020B0604020202020204" pitchFamily="34" charset="0"/>
              <a:cs typeface="0 Soroosh" panose="00000400000000000000" pitchFamily="2" charset="-78"/>
            </a:endParaRPr>
          </a:p>
        </p:txBody>
      </p:sp>
      <p:pic>
        <p:nvPicPr>
          <p:cNvPr id="9" name="Picture 27">
            <a:extLst>
              <a:ext uri="{FF2B5EF4-FFF2-40B4-BE49-F238E27FC236}">
                <a16:creationId xmlns:a16="http://schemas.microsoft.com/office/drawing/2014/main" id="{82BDA129-0DA1-4124-8121-15900039FD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52898" y="324740"/>
            <a:ext cx="1053894" cy="1053894"/>
          </a:xfrm>
          <a:prstGeom prst="rect">
            <a:avLst/>
          </a:prstGeom>
          <a:ln>
            <a:noFill/>
          </a:ln>
        </p:spPr>
      </p:pic>
    </p:spTree>
    <p:extLst>
      <p:ext uri="{BB962C8B-B14F-4D97-AF65-F5344CB8AC3E}">
        <p14:creationId xmlns:p14="http://schemas.microsoft.com/office/powerpoint/2010/main" val="952164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A0942E6-A544-4B7C-9CC8-6D60A167A317}"/>
              </a:ext>
            </a:extLst>
          </p:cNvPr>
          <p:cNvSpPr>
            <a:spLocks noChangeArrowheads="1"/>
          </p:cNvSpPr>
          <p:nvPr userDrawn="1"/>
        </p:nvSpPr>
        <p:spPr bwMode="auto">
          <a:xfrm>
            <a:off x="1517826" y="238500"/>
            <a:ext cx="10674174" cy="892580"/>
          </a:xfrm>
          <a:prstGeom prst="rect">
            <a:avLst/>
          </a:prstGeom>
          <a:solidFill>
            <a:srgbClr val="FF0000"/>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cs typeface="B Mitra" panose="00000400000000000000" pitchFamily="2" charset="-78"/>
              </a:defRPr>
            </a:lvl1pPr>
            <a:lvl2pPr marL="742950" indent="-285750">
              <a:defRPr sz="2400">
                <a:solidFill>
                  <a:schemeClr val="tx1"/>
                </a:solidFill>
                <a:latin typeface="Times New Roman" panose="02020603050405020304" pitchFamily="18" charset="0"/>
                <a:cs typeface="B Mitra" panose="00000400000000000000" pitchFamily="2" charset="-78"/>
              </a:defRPr>
            </a:lvl2pPr>
            <a:lvl3pPr marL="1143000" indent="-228600">
              <a:defRPr sz="2400">
                <a:solidFill>
                  <a:schemeClr val="tx1"/>
                </a:solidFill>
                <a:latin typeface="Times New Roman" panose="02020603050405020304" pitchFamily="18" charset="0"/>
                <a:cs typeface="B Mitra" panose="00000400000000000000" pitchFamily="2" charset="-78"/>
              </a:defRPr>
            </a:lvl3pPr>
            <a:lvl4pPr marL="1600200" indent="-228600">
              <a:defRPr sz="2400">
                <a:solidFill>
                  <a:schemeClr val="tx1"/>
                </a:solidFill>
                <a:latin typeface="Times New Roman" panose="02020603050405020304" pitchFamily="18" charset="0"/>
                <a:cs typeface="B Mitra" panose="00000400000000000000" pitchFamily="2" charset="-78"/>
              </a:defRPr>
            </a:lvl4pPr>
            <a:lvl5pPr marL="2057400" indent="-228600">
              <a:defRPr sz="2400">
                <a:solidFill>
                  <a:schemeClr val="tx1"/>
                </a:solidFill>
                <a:latin typeface="Times New Roman" panose="02020603050405020304" pitchFamily="18" charset="0"/>
                <a:cs typeface="B Mitra" panose="00000400000000000000" pitchFamily="2" charset="-7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9pPr>
          </a:lstStyle>
          <a:p>
            <a:pPr algn="ctr"/>
            <a:r>
              <a:rPr lang="fa-IR" altLang="en-US">
                <a:solidFill>
                  <a:srgbClr val="FF0000"/>
                </a:solidFill>
                <a:latin typeface="Arial" panose="020B0604020202020204" pitchFamily="34" charset="0"/>
                <a:cs typeface="0 Soroosh" panose="00000400000000000000" pitchFamily="2" charset="-78"/>
              </a:rPr>
              <a:t>اتساتنستانتانستاناسنسانم</a:t>
            </a:r>
            <a:endParaRPr lang="en-US" altLang="en-US">
              <a:solidFill>
                <a:srgbClr val="FF0000"/>
              </a:solidFill>
              <a:latin typeface="Arial" panose="020B0604020202020204" pitchFamily="34" charset="0"/>
              <a:cs typeface="0 Soroosh" panose="00000400000000000000" pitchFamily="2" charset="-78"/>
            </a:endParaRPr>
          </a:p>
        </p:txBody>
      </p:sp>
      <p:sp>
        <p:nvSpPr>
          <p:cNvPr id="2" name="Title 1">
            <a:extLst>
              <a:ext uri="{FF2B5EF4-FFF2-40B4-BE49-F238E27FC236}">
                <a16:creationId xmlns:a16="http://schemas.microsoft.com/office/drawing/2014/main" id="{6E9AE7E7-8732-4EB4-A058-4C47E69B06B4}"/>
              </a:ext>
            </a:extLst>
          </p:cNvPr>
          <p:cNvSpPr>
            <a:spLocks noGrp="1"/>
          </p:cNvSpPr>
          <p:nvPr>
            <p:ph type="title"/>
          </p:nvPr>
        </p:nvSpPr>
        <p:spPr/>
        <p:txBody>
          <a:bodyPr/>
          <a:lstStyle>
            <a:lvl1pPr>
              <a:defRPr>
                <a:cs typeface="0 Soroosh" panose="00000400000000000000" pitchFamily="2" charset="-78"/>
              </a:defRPr>
            </a:lvl1pPr>
          </a:lstStyle>
          <a:p>
            <a:r>
              <a:rPr lang="en-US"/>
              <a:t>Click to edit Master title style</a:t>
            </a:r>
          </a:p>
        </p:txBody>
      </p:sp>
      <p:sp>
        <p:nvSpPr>
          <p:cNvPr id="3" name="Vertical Text Placeholder 2">
            <a:extLst>
              <a:ext uri="{FF2B5EF4-FFF2-40B4-BE49-F238E27FC236}">
                <a16:creationId xmlns:a16="http://schemas.microsoft.com/office/drawing/2014/main" id="{C765F91B-6C67-4AF5-9A10-57542647316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9CB8BF-0A5E-49BB-B8E0-A56D30422E2C}"/>
              </a:ext>
            </a:extLst>
          </p:cNvPr>
          <p:cNvSpPr>
            <a:spLocks noGrp="1"/>
          </p:cNvSpPr>
          <p:nvPr>
            <p:ph type="dt" sz="half" idx="10"/>
          </p:nvPr>
        </p:nvSpPr>
        <p:spPr/>
        <p:txBody>
          <a:bodyPr/>
          <a:lstStyle/>
          <a:p>
            <a:fld id="{2D86A81B-10D6-4561-938E-F3D9D1496C12}" type="datetime1">
              <a:rPr lang="en-US" smtClean="0"/>
              <a:t>8/9/2026</a:t>
            </a:fld>
            <a:endParaRPr lang="en-US"/>
          </a:p>
        </p:txBody>
      </p:sp>
      <p:sp>
        <p:nvSpPr>
          <p:cNvPr id="5" name="Footer Placeholder 4">
            <a:extLst>
              <a:ext uri="{FF2B5EF4-FFF2-40B4-BE49-F238E27FC236}">
                <a16:creationId xmlns:a16="http://schemas.microsoft.com/office/drawing/2014/main" id="{EB88F940-754F-4F76-A220-A66FF884F4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A4C50-AB97-41A2-9D65-CDAF718071C4}"/>
              </a:ext>
            </a:extLst>
          </p:cNvPr>
          <p:cNvSpPr>
            <a:spLocks noGrp="1"/>
          </p:cNvSpPr>
          <p:nvPr>
            <p:ph type="sldNum" sz="quarter" idx="12"/>
          </p:nvPr>
        </p:nvSpPr>
        <p:spPr/>
        <p:txBody>
          <a:bodyPr/>
          <a:lstStyle/>
          <a:p>
            <a:fld id="{EC3C3264-FF48-4CBB-8DEC-63E93BF491A5}" type="slidenum">
              <a:rPr lang="en-US" smtClean="0"/>
              <a:t>‹#›</a:t>
            </a:fld>
            <a:endParaRPr lang="en-US"/>
          </a:p>
        </p:txBody>
      </p:sp>
      <p:grpSp>
        <p:nvGrpSpPr>
          <p:cNvPr id="8" name="Group 8">
            <a:extLst>
              <a:ext uri="{FF2B5EF4-FFF2-40B4-BE49-F238E27FC236}">
                <a16:creationId xmlns:a16="http://schemas.microsoft.com/office/drawing/2014/main" id="{8A309778-0E44-4340-9435-8880C145FC76}"/>
              </a:ext>
            </a:extLst>
          </p:cNvPr>
          <p:cNvGrpSpPr/>
          <p:nvPr userDrawn="1"/>
        </p:nvGrpSpPr>
        <p:grpSpPr>
          <a:xfrm>
            <a:off x="167347" y="122418"/>
            <a:ext cx="1183154" cy="1157740"/>
            <a:chOff x="5260019" y="696158"/>
            <a:chExt cx="2133600" cy="2133600"/>
          </a:xfrm>
        </p:grpSpPr>
        <p:pic>
          <p:nvPicPr>
            <p:cNvPr id="9" name="Picture 5">
              <a:extLst>
                <a:ext uri="{FF2B5EF4-FFF2-40B4-BE49-F238E27FC236}">
                  <a16:creationId xmlns:a16="http://schemas.microsoft.com/office/drawing/2014/main" id="{DA877373-7962-4503-A8F7-1FB01138ACA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0">
              <a:extLst>
                <a:ext uri="{FF2B5EF4-FFF2-40B4-BE49-F238E27FC236}">
                  <a16:creationId xmlns:a16="http://schemas.microsoft.com/office/drawing/2014/main" id="{215F9D23-433C-4FCC-9024-D1946C64670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1">
              <a:extLst>
                <a:ext uri="{FF2B5EF4-FFF2-40B4-BE49-F238E27FC236}">
                  <a16:creationId xmlns:a16="http://schemas.microsoft.com/office/drawing/2014/main" id="{36CF1BAF-FE07-4CF1-AC31-E12AF233C9A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0182" y="1989971"/>
              <a:ext cx="5175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6">
              <a:extLst>
                <a:ext uri="{FF2B5EF4-FFF2-40B4-BE49-F238E27FC236}">
                  <a16:creationId xmlns:a16="http://schemas.microsoft.com/office/drawing/2014/main" id="{8E959908-21A3-4BB8-AF19-087483A8E78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64882" y="1989971"/>
              <a:ext cx="5000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a:extLst>
                <a:ext uri="{FF2B5EF4-FFF2-40B4-BE49-F238E27FC236}">
                  <a16:creationId xmlns:a16="http://schemas.microsoft.com/office/drawing/2014/main" id="{89301F46-9150-4C08-A896-3A34C38062B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74344" y="1989971"/>
              <a:ext cx="474663"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4869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308407-5AA9-42C5-9434-70823B1D0A36}"/>
              </a:ext>
            </a:extLst>
          </p:cNvPr>
          <p:cNvSpPr>
            <a:spLocks noGrp="1"/>
          </p:cNvSpPr>
          <p:nvPr>
            <p:ph type="title" orient="vert"/>
          </p:nvPr>
        </p:nvSpPr>
        <p:spPr>
          <a:xfrm>
            <a:off x="8724900" y="365125"/>
            <a:ext cx="2628900" cy="5811838"/>
          </a:xfrm>
        </p:spPr>
        <p:txBody>
          <a:bodyPr vert="eaVert"/>
          <a:lstStyle>
            <a:lvl1pPr algn="ctr">
              <a:defRPr/>
            </a:lvl1pPr>
          </a:lstStyle>
          <a:p>
            <a:r>
              <a:rPr lang="en-US"/>
              <a:t>Click to edit Master title style</a:t>
            </a:r>
          </a:p>
        </p:txBody>
      </p:sp>
      <p:sp>
        <p:nvSpPr>
          <p:cNvPr id="3" name="Vertical Text Placeholder 2">
            <a:extLst>
              <a:ext uri="{FF2B5EF4-FFF2-40B4-BE49-F238E27FC236}">
                <a16:creationId xmlns:a16="http://schemas.microsoft.com/office/drawing/2014/main" id="{753A8CAE-B76F-472E-9030-3F74D11D91B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004D22-0B35-4888-852E-0FD340D89B39}"/>
              </a:ext>
            </a:extLst>
          </p:cNvPr>
          <p:cNvSpPr>
            <a:spLocks noGrp="1"/>
          </p:cNvSpPr>
          <p:nvPr>
            <p:ph type="dt" sz="half" idx="10"/>
          </p:nvPr>
        </p:nvSpPr>
        <p:spPr/>
        <p:txBody>
          <a:bodyPr/>
          <a:lstStyle/>
          <a:p>
            <a:fld id="{FF3F6237-C434-483D-A20A-3C3450F299F7}" type="datetime1">
              <a:rPr lang="en-US" smtClean="0"/>
              <a:t>8/9/2026</a:t>
            </a:fld>
            <a:endParaRPr lang="en-US"/>
          </a:p>
        </p:txBody>
      </p:sp>
      <p:sp>
        <p:nvSpPr>
          <p:cNvPr id="5" name="Footer Placeholder 4">
            <a:extLst>
              <a:ext uri="{FF2B5EF4-FFF2-40B4-BE49-F238E27FC236}">
                <a16:creationId xmlns:a16="http://schemas.microsoft.com/office/drawing/2014/main" id="{E2A198A7-A944-4A7C-98FA-405855BEFB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BA38BB-35AE-4E25-8D8B-3FFBF0A92945}"/>
              </a:ext>
            </a:extLst>
          </p:cNvPr>
          <p:cNvSpPr>
            <a:spLocks noGrp="1"/>
          </p:cNvSpPr>
          <p:nvPr>
            <p:ph type="sldNum" sz="quarter" idx="12"/>
          </p:nvPr>
        </p:nvSpPr>
        <p:spPr/>
        <p:txBody>
          <a:bodyPr/>
          <a:lstStyle/>
          <a:p>
            <a:fld id="{EC3C3264-FF48-4CBB-8DEC-63E93BF491A5}" type="slidenum">
              <a:rPr lang="en-US" smtClean="0"/>
              <a:t>‹#›</a:t>
            </a:fld>
            <a:endParaRPr lang="en-US"/>
          </a:p>
        </p:txBody>
      </p:sp>
      <p:sp>
        <p:nvSpPr>
          <p:cNvPr id="7" name="Rectangle 6">
            <a:extLst>
              <a:ext uri="{FF2B5EF4-FFF2-40B4-BE49-F238E27FC236}">
                <a16:creationId xmlns:a16="http://schemas.microsoft.com/office/drawing/2014/main" id="{AA0942E6-A544-4B7C-9CC8-6D60A167A317}"/>
              </a:ext>
            </a:extLst>
          </p:cNvPr>
          <p:cNvSpPr>
            <a:spLocks noChangeArrowheads="1"/>
          </p:cNvSpPr>
          <p:nvPr userDrawn="1"/>
        </p:nvSpPr>
        <p:spPr bwMode="auto">
          <a:xfrm rot="5400000">
            <a:off x="8539083" y="2421270"/>
            <a:ext cx="5694210" cy="892580"/>
          </a:xfrm>
          <a:prstGeom prst="rect">
            <a:avLst/>
          </a:prstGeom>
          <a:solidFill>
            <a:srgbClr val="FF0000"/>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cs typeface="B Mitra" panose="00000400000000000000" pitchFamily="2" charset="-78"/>
              </a:defRPr>
            </a:lvl1pPr>
            <a:lvl2pPr marL="742950" indent="-285750">
              <a:defRPr sz="2400">
                <a:solidFill>
                  <a:schemeClr val="tx1"/>
                </a:solidFill>
                <a:latin typeface="Times New Roman" panose="02020603050405020304" pitchFamily="18" charset="0"/>
                <a:cs typeface="B Mitra" panose="00000400000000000000" pitchFamily="2" charset="-78"/>
              </a:defRPr>
            </a:lvl2pPr>
            <a:lvl3pPr marL="1143000" indent="-228600">
              <a:defRPr sz="2400">
                <a:solidFill>
                  <a:schemeClr val="tx1"/>
                </a:solidFill>
                <a:latin typeface="Times New Roman" panose="02020603050405020304" pitchFamily="18" charset="0"/>
                <a:cs typeface="B Mitra" panose="00000400000000000000" pitchFamily="2" charset="-78"/>
              </a:defRPr>
            </a:lvl3pPr>
            <a:lvl4pPr marL="1600200" indent="-228600">
              <a:defRPr sz="2400">
                <a:solidFill>
                  <a:schemeClr val="tx1"/>
                </a:solidFill>
                <a:latin typeface="Times New Roman" panose="02020603050405020304" pitchFamily="18" charset="0"/>
                <a:cs typeface="B Mitra" panose="00000400000000000000" pitchFamily="2" charset="-78"/>
              </a:defRPr>
            </a:lvl4pPr>
            <a:lvl5pPr marL="2057400" indent="-228600">
              <a:defRPr sz="2400">
                <a:solidFill>
                  <a:schemeClr val="tx1"/>
                </a:solidFill>
                <a:latin typeface="Times New Roman" panose="02020603050405020304" pitchFamily="18" charset="0"/>
                <a:cs typeface="B Mitra" panose="00000400000000000000" pitchFamily="2" charset="-7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9pPr>
          </a:lstStyle>
          <a:p>
            <a:pPr algn="ctr"/>
            <a:r>
              <a:rPr lang="fa-IR" altLang="en-US">
                <a:solidFill>
                  <a:srgbClr val="FF0000"/>
                </a:solidFill>
                <a:latin typeface="Arial" panose="020B0604020202020204" pitchFamily="34" charset="0"/>
                <a:cs typeface="0 Soroosh" panose="00000400000000000000" pitchFamily="2" charset="-78"/>
              </a:rPr>
              <a:t>اتساتنستانتانستاناسنسانم</a:t>
            </a:r>
            <a:endParaRPr lang="en-US" altLang="en-US">
              <a:solidFill>
                <a:srgbClr val="FF0000"/>
              </a:solidFill>
              <a:latin typeface="Arial" panose="020B0604020202020204" pitchFamily="34" charset="0"/>
              <a:cs typeface="0 Soroosh" panose="00000400000000000000" pitchFamily="2" charset="-78"/>
            </a:endParaRPr>
          </a:p>
        </p:txBody>
      </p:sp>
      <p:pic>
        <p:nvPicPr>
          <p:cNvPr id="8" name="Picture 27">
            <a:extLst>
              <a:ext uri="{FF2B5EF4-FFF2-40B4-BE49-F238E27FC236}">
                <a16:creationId xmlns:a16="http://schemas.microsoft.com/office/drawing/2014/main" id="{82BDA129-0DA1-4124-8121-15900039FD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10859241" y="5246184"/>
            <a:ext cx="1053894" cy="1053894"/>
          </a:xfrm>
          <a:prstGeom prst="rect">
            <a:avLst/>
          </a:prstGeom>
          <a:ln>
            <a:noFill/>
          </a:ln>
        </p:spPr>
      </p:pic>
    </p:spTree>
    <p:extLst>
      <p:ext uri="{BB962C8B-B14F-4D97-AF65-F5344CB8AC3E}">
        <p14:creationId xmlns:p14="http://schemas.microsoft.com/office/powerpoint/2010/main" val="9509153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 y="1"/>
            <a:ext cx="12187767"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n-US" sz="1800"/>
              </a:p>
            </p:txBody>
          </p:sp>
          <p:sp>
            <p:nvSpPr>
              <p:cNvPr id="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n-US" sz="1800"/>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n-US" sz="1800"/>
              </a:p>
            </p:txBody>
          </p:sp>
          <p:sp>
            <p:nvSpPr>
              <p:cNvPr id="11"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a:defRPr/>
                </a:pPr>
                <a:endParaRPr lang="en-US" sz="1800"/>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n-US" sz="1800"/>
              </a:p>
            </p:txBody>
          </p:sp>
        </p:grpSp>
        <p:sp>
          <p:nvSpPr>
            <p:cNvPr id="6"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sz="1800"/>
            </a:p>
          </p:txBody>
        </p:sp>
        <p:sp>
          <p:nvSpPr>
            <p:cNvPr id="7"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en-US" sz="1800"/>
            </a:p>
          </p:txBody>
        </p:sp>
      </p:grpSp>
      <p:sp>
        <p:nvSpPr>
          <p:cNvPr id="271371" name="Rectangle 11"/>
          <p:cNvSpPr>
            <a:spLocks noGrp="1" noChangeArrowheads="1"/>
          </p:cNvSpPr>
          <p:nvPr>
            <p:ph type="ctrTitle" sz="quarter"/>
          </p:nvPr>
        </p:nvSpPr>
        <p:spPr>
          <a:xfrm>
            <a:off x="914400" y="1736726"/>
            <a:ext cx="10363200" cy="1920875"/>
          </a:xfrm>
        </p:spPr>
        <p:txBody>
          <a:bodyPr/>
          <a:lstStyle>
            <a:lvl1pPr>
              <a:defRPr sz="6000"/>
            </a:lvl1pPr>
          </a:lstStyle>
          <a:p>
            <a:r>
              <a:rPr lang="en-US"/>
              <a:t>Click to edit Master title style</a:t>
            </a:r>
          </a:p>
        </p:txBody>
      </p:sp>
      <p:sp>
        <p:nvSpPr>
          <p:cNvPr id="271372" name="Rectangle 12"/>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r>
              <a:rPr lang="en-US"/>
              <a:t>Click to edit Master subtitle style</a:t>
            </a:r>
          </a:p>
        </p:txBody>
      </p:sp>
      <p:sp>
        <p:nvSpPr>
          <p:cNvPr id="13" name="Rectangle 13"/>
          <p:cNvSpPr>
            <a:spLocks noGrp="1" noChangeArrowheads="1"/>
          </p:cNvSpPr>
          <p:nvPr>
            <p:ph type="dt" sz="quarter" idx="10"/>
          </p:nvPr>
        </p:nvSpPr>
        <p:spPr>
          <a:xfrm>
            <a:off x="609600" y="6248400"/>
            <a:ext cx="2844800" cy="476250"/>
          </a:xfrm>
        </p:spPr>
        <p:txBody>
          <a:bodyPr/>
          <a:lstStyle>
            <a:lvl1pPr>
              <a:defRPr smtClean="0"/>
            </a:lvl1pPr>
          </a:lstStyle>
          <a:p>
            <a:pPr>
              <a:defRPr/>
            </a:pPr>
            <a:endParaRPr lang="en-US"/>
          </a:p>
        </p:txBody>
      </p:sp>
      <p:sp>
        <p:nvSpPr>
          <p:cNvPr id="14" name="Rectangle 14"/>
          <p:cNvSpPr>
            <a:spLocks noGrp="1" noChangeArrowheads="1"/>
          </p:cNvSpPr>
          <p:nvPr>
            <p:ph type="ftr" sz="quarter" idx="11"/>
          </p:nvPr>
        </p:nvSpPr>
        <p:spPr>
          <a:xfrm>
            <a:off x="4165600" y="6251575"/>
            <a:ext cx="3860800" cy="476250"/>
          </a:xfrm>
        </p:spPr>
        <p:txBody>
          <a:bodyPr/>
          <a:lstStyle>
            <a:lvl1pPr>
              <a:defRPr smtClean="0"/>
            </a:lvl1pPr>
          </a:lstStyle>
          <a:p>
            <a:pPr>
              <a:defRPr/>
            </a:pPr>
            <a:endParaRPr lang="en-US"/>
          </a:p>
        </p:txBody>
      </p:sp>
      <p:sp>
        <p:nvSpPr>
          <p:cNvPr id="15" name="Rectangle 15"/>
          <p:cNvSpPr>
            <a:spLocks noGrp="1" noChangeArrowheads="1"/>
          </p:cNvSpPr>
          <p:nvPr>
            <p:ph type="sldNum" sz="quarter" idx="12"/>
          </p:nvPr>
        </p:nvSpPr>
        <p:spPr>
          <a:xfrm>
            <a:off x="8737600" y="6254750"/>
            <a:ext cx="2844800" cy="476250"/>
          </a:xfrm>
        </p:spPr>
        <p:txBody>
          <a:bodyPr/>
          <a:lstStyle>
            <a:lvl1pPr>
              <a:defRPr/>
            </a:lvl1pPr>
          </a:lstStyle>
          <a:p>
            <a:fld id="{5BE1A179-32BD-4403-9B6E-FB9BCFE3BA4F}" type="slidenum">
              <a:rPr lang="ar-SA" altLang="fa-IR"/>
              <a:pPr/>
              <a:t>‹#›</a:t>
            </a:fld>
            <a:endParaRPr lang="en-US" altLang="fa-IR"/>
          </a:p>
        </p:txBody>
      </p:sp>
      <p:sp>
        <p:nvSpPr>
          <p:cNvPr id="16" name="Rectangle 15"/>
          <p:cNvSpPr/>
          <p:nvPr userDrawn="1"/>
        </p:nvSpPr>
        <p:spPr>
          <a:xfrm>
            <a:off x="0" y="-27384"/>
            <a:ext cx="7143757" cy="461665"/>
          </a:xfrm>
          <a:prstGeom prst="rect">
            <a:avLst/>
          </a:prstGeom>
        </p:spPr>
        <p:txBody>
          <a:bodyPr wrap="square">
            <a:spAutoFit/>
          </a:bodyPr>
          <a:lstStyle/>
          <a:p>
            <a:pPr algn="ctr" rtl="0">
              <a:spcBef>
                <a:spcPct val="0"/>
              </a:spcBef>
              <a:buFontTx/>
              <a:buNone/>
            </a:pPr>
            <a:r>
              <a:rPr lang="en-US" altLang="fa-IR" sz="2400" b="1" dirty="0">
                <a:solidFill>
                  <a:srgbClr val="FF0000"/>
                </a:solidFill>
                <a:latin typeface="Tahoma" panose="020B0604030504040204" pitchFamily="34" charset="0"/>
                <a:cs typeface="B Titr" panose="00000700000000000000" pitchFamily="2" charset="-78"/>
              </a:rPr>
              <a:t>@</a:t>
            </a:r>
            <a:r>
              <a:rPr lang="en-US" altLang="fa-IR" sz="2400" b="1" dirty="0" err="1">
                <a:solidFill>
                  <a:srgbClr val="FF0000"/>
                </a:solidFill>
                <a:latin typeface="Tahoma" panose="020B0604030504040204" pitchFamily="34" charset="0"/>
                <a:cs typeface="B Titr" panose="00000700000000000000" pitchFamily="2" charset="-78"/>
              </a:rPr>
              <a:t>PptBank</a:t>
            </a:r>
            <a:r>
              <a:rPr lang="en-US" altLang="fa-IR" sz="2400" b="1" baseline="0" dirty="0">
                <a:solidFill>
                  <a:srgbClr val="FF0000"/>
                </a:solidFill>
                <a:latin typeface="Tahoma" panose="020B0604030504040204" pitchFamily="34" charset="0"/>
                <a:cs typeface="B Titr" panose="00000700000000000000" pitchFamily="2" charset="-78"/>
              </a:rPr>
              <a:t> </a:t>
            </a:r>
            <a:r>
              <a:rPr lang="fa-IR" altLang="fa-IR" sz="2400" b="1" dirty="0">
                <a:solidFill>
                  <a:srgbClr val="FF0000"/>
                </a:solidFill>
                <a:latin typeface="Tahoma" panose="020B0604030504040204" pitchFamily="34" charset="0"/>
                <a:cs typeface="B Titr" panose="00000700000000000000" pitchFamily="2" charset="-78"/>
              </a:rPr>
              <a:t> کانال تلگرامی بانک پاور پوینت</a:t>
            </a:r>
            <a:endParaRPr lang="en-US" altLang="fa-IR" sz="2400" b="1" dirty="0">
              <a:solidFill>
                <a:srgbClr val="FF0000"/>
              </a:solidFill>
              <a:latin typeface="Tahoma" panose="020B0604030504040204" pitchFamily="34" charset="0"/>
              <a:cs typeface="B Titr" panose="00000700000000000000" pitchFamily="2" charset="-78"/>
            </a:endParaRPr>
          </a:p>
        </p:txBody>
      </p:sp>
    </p:spTree>
    <p:extLst>
      <p:ext uri="{BB962C8B-B14F-4D97-AF65-F5344CB8AC3E}">
        <p14:creationId xmlns:p14="http://schemas.microsoft.com/office/powerpoint/2010/main" val="1874293865"/>
      </p:ext>
    </p:extLst>
  </p:cSld>
  <p:clrMapOvr>
    <a:masterClrMapping/>
  </p:clrMapOvr>
  <p:transition>
    <p:wedg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fld id="{4D24BC72-0179-473B-ADFA-C1341ABF18D9}" type="slidenum">
              <a:rPr lang="ar-SA" altLang="fa-IR"/>
              <a:pPr/>
              <a:t>‹#›</a:t>
            </a:fld>
            <a:endParaRPr lang="en-US" altLang="fa-I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086702106"/>
      </p:ext>
    </p:extLst>
  </p:cSld>
  <p:clrMapOvr>
    <a:masterClrMapping/>
  </p:clrMapOvr>
  <p:transition>
    <p:wedg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fld id="{E028F693-6329-4B20-98D4-175C11420452}" type="slidenum">
              <a:rPr lang="ar-SA" altLang="fa-IR"/>
              <a:pPr/>
              <a:t>‹#›</a:t>
            </a:fld>
            <a:endParaRPr lang="en-US" altLang="fa-I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669721613"/>
      </p:ext>
    </p:extLst>
  </p:cSld>
  <p:clrMapOvr>
    <a:masterClrMapping/>
  </p:clrMapOvr>
  <p:transition>
    <p:wedg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fld id="{D024775C-FBCB-4A50-9DB9-B3F11879BDE9}" type="slidenum">
              <a:rPr lang="ar-SA" altLang="fa-IR"/>
              <a:pPr/>
              <a:t>‹#›</a:t>
            </a:fld>
            <a:endParaRPr lang="en-US" altLang="fa-IR"/>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24615985"/>
      </p:ext>
    </p:extLst>
  </p:cSld>
  <p:clrMapOvr>
    <a:masterClrMapping/>
  </p:clrMapOvr>
  <p:transition>
    <p:wedg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p:cNvSpPr>
            <a:spLocks noGrp="1" noChangeArrowheads="1"/>
          </p:cNvSpPr>
          <p:nvPr>
            <p:ph type="dt" sz="half" idx="10"/>
          </p:nvPr>
        </p:nvSpPr>
        <p:spPr>
          <a:ln/>
        </p:spPr>
        <p:txBody>
          <a:bodyPr/>
          <a:lstStyle>
            <a:lvl1pPr>
              <a:defRPr/>
            </a:lvl1pPr>
          </a:lstStyle>
          <a:p>
            <a:pPr>
              <a:defRPr/>
            </a:pPr>
            <a:endParaRPr lang="en-US"/>
          </a:p>
        </p:txBody>
      </p:sp>
      <p:sp>
        <p:nvSpPr>
          <p:cNvPr id="8" name="Rectangle 3"/>
          <p:cNvSpPr>
            <a:spLocks noGrp="1" noChangeArrowheads="1"/>
          </p:cNvSpPr>
          <p:nvPr>
            <p:ph type="sldNum" sz="quarter" idx="11"/>
          </p:nvPr>
        </p:nvSpPr>
        <p:spPr>
          <a:ln/>
        </p:spPr>
        <p:txBody>
          <a:bodyPr/>
          <a:lstStyle>
            <a:lvl1pPr>
              <a:defRPr/>
            </a:lvl1pPr>
          </a:lstStyle>
          <a:p>
            <a:fld id="{789EE77E-8B12-42CF-8721-A36B1BFB5992}" type="slidenum">
              <a:rPr lang="ar-SA" altLang="fa-IR"/>
              <a:pPr/>
              <a:t>‹#›</a:t>
            </a:fld>
            <a:endParaRPr lang="en-US" altLang="fa-IR"/>
          </a:p>
        </p:txBody>
      </p:sp>
      <p:sp>
        <p:nvSpPr>
          <p:cNvPr id="9"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10399631"/>
      </p:ext>
    </p:extLst>
  </p:cSld>
  <p:clrMapOvr>
    <a:masterClrMapping/>
  </p:clrMapOvr>
  <p:transition>
    <p:wedg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a:spLocks noGrp="1" noChangeArrowheads="1"/>
          </p:cNvSpPr>
          <p:nvPr>
            <p:ph type="dt" sz="half" idx="10"/>
          </p:nvPr>
        </p:nvSpPr>
        <p:spPr>
          <a:ln/>
        </p:spPr>
        <p:txBody>
          <a:bodyPr/>
          <a:lstStyle>
            <a:lvl1pPr>
              <a:defRPr/>
            </a:lvl1pPr>
          </a:lstStyle>
          <a:p>
            <a:pPr>
              <a:defRPr/>
            </a:pPr>
            <a:endParaRPr lang="en-US"/>
          </a:p>
        </p:txBody>
      </p:sp>
      <p:sp>
        <p:nvSpPr>
          <p:cNvPr id="4" name="Rectangle 3"/>
          <p:cNvSpPr>
            <a:spLocks noGrp="1" noChangeArrowheads="1"/>
          </p:cNvSpPr>
          <p:nvPr>
            <p:ph type="sldNum" sz="quarter" idx="11"/>
          </p:nvPr>
        </p:nvSpPr>
        <p:spPr>
          <a:ln/>
        </p:spPr>
        <p:txBody>
          <a:bodyPr/>
          <a:lstStyle>
            <a:lvl1pPr>
              <a:defRPr/>
            </a:lvl1pPr>
          </a:lstStyle>
          <a:p>
            <a:fld id="{B54CC8E5-4E49-4277-9A8E-F8B99CD8F2F6}" type="slidenum">
              <a:rPr lang="ar-SA" altLang="fa-IR"/>
              <a:pPr/>
              <a:t>‹#›</a:t>
            </a:fld>
            <a:endParaRPr lang="en-US" altLang="fa-IR"/>
          </a:p>
        </p:txBody>
      </p:sp>
      <p:sp>
        <p:nvSpPr>
          <p:cNvPr id="5"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70911297"/>
      </p:ext>
    </p:extLst>
  </p:cSld>
  <p:clrMapOvr>
    <a:masterClrMapping/>
  </p:clrMapOvr>
  <p:transition>
    <p:wedg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p>
        </p:txBody>
      </p:sp>
      <p:sp>
        <p:nvSpPr>
          <p:cNvPr id="3" name="Rectangle 3"/>
          <p:cNvSpPr>
            <a:spLocks noGrp="1" noChangeArrowheads="1"/>
          </p:cNvSpPr>
          <p:nvPr>
            <p:ph type="sldNum" sz="quarter" idx="11"/>
          </p:nvPr>
        </p:nvSpPr>
        <p:spPr>
          <a:ln/>
        </p:spPr>
        <p:txBody>
          <a:bodyPr/>
          <a:lstStyle>
            <a:lvl1pPr>
              <a:defRPr/>
            </a:lvl1pPr>
          </a:lstStyle>
          <a:p>
            <a:fld id="{2CE4BDDB-D39D-427B-A149-41634F421683}" type="slidenum">
              <a:rPr lang="ar-SA" altLang="fa-IR"/>
              <a:pPr/>
              <a:t>‹#›</a:t>
            </a:fld>
            <a:endParaRPr lang="en-US" altLang="fa-IR"/>
          </a:p>
        </p:txBody>
      </p:sp>
      <p:sp>
        <p:nvSpPr>
          <p:cNvPr id="4"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718436482"/>
      </p:ext>
    </p:extLst>
  </p:cSld>
  <p:clrMapOvr>
    <a:masterClrMapping/>
  </p:clrMapOvr>
  <p:transition>
    <p:wedg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fld id="{27F3A384-ECB6-47F1-B523-141EFF1D267F}" type="slidenum">
              <a:rPr lang="ar-SA" altLang="fa-IR"/>
              <a:pPr/>
              <a:t>‹#›</a:t>
            </a:fld>
            <a:endParaRPr lang="en-US" altLang="fa-IR"/>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24125288"/>
      </p:ext>
    </p:extLst>
  </p:cSld>
  <p:clrMapOvr>
    <a:masterClrMapping/>
  </p:clrMapOvr>
  <p:transition>
    <p:wedg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fld id="{C7C3646B-E05C-4BF8-BC94-14D8D21D752D}" type="slidenum">
              <a:rPr lang="ar-SA" altLang="fa-IR"/>
              <a:pPr/>
              <a:t>‹#›</a:t>
            </a:fld>
            <a:endParaRPr lang="en-US" altLang="fa-IR"/>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52918215"/>
      </p:ext>
    </p:extLst>
  </p:cSld>
  <p:clrMapOvr>
    <a:masterClrMapping/>
  </p:clrMapOvr>
  <p:transition>
    <p:wedg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fld id="{7BC8074D-1BD0-41FC-9110-A27FEE52ED9B}" type="slidenum">
              <a:rPr lang="ar-SA" altLang="fa-IR"/>
              <a:pPr/>
              <a:t>‹#›</a:t>
            </a:fld>
            <a:endParaRPr lang="en-US" altLang="fa-I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74740787"/>
      </p:ext>
    </p:extLst>
  </p:cSld>
  <p:clrMapOvr>
    <a:masterClrMapping/>
  </p:clrMapOvr>
  <p:transition>
    <p:wedg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fld id="{6DC8165B-444A-446C-8F77-1E0209F2B857}" type="slidenum">
              <a:rPr lang="ar-SA" altLang="fa-IR"/>
              <a:pPr/>
              <a:t>‹#›</a:t>
            </a:fld>
            <a:endParaRPr lang="en-US" altLang="fa-I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916125954"/>
      </p:ext>
    </p:extLst>
  </p:cSld>
  <p:clrMapOvr>
    <a:masterClrMapping/>
  </p:clrMapOvr>
  <p:transition>
    <p:wedg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2"/>
          <p:cNvSpPr>
            <a:spLocks noGrp="1" noChangeArrowheads="1"/>
          </p:cNvSpPr>
          <p:nvPr>
            <p:ph type="dt" sz="half" idx="10"/>
          </p:nvPr>
        </p:nvSpPr>
        <p:spPr>
          <a:ln/>
        </p:spPr>
        <p:txBody>
          <a:bodyPr/>
          <a:lstStyle>
            <a:lvl1pPr>
              <a:defRPr/>
            </a:lvl1pPr>
          </a:lstStyle>
          <a:p>
            <a:pPr>
              <a:defRPr/>
            </a:pPr>
            <a:endParaRPr lang="en-US"/>
          </a:p>
        </p:txBody>
      </p:sp>
      <p:sp>
        <p:nvSpPr>
          <p:cNvPr id="7" name="Rectangle 3"/>
          <p:cNvSpPr>
            <a:spLocks noGrp="1" noChangeArrowheads="1"/>
          </p:cNvSpPr>
          <p:nvPr>
            <p:ph type="sldNum" sz="quarter" idx="11"/>
          </p:nvPr>
        </p:nvSpPr>
        <p:spPr>
          <a:ln/>
        </p:spPr>
        <p:txBody>
          <a:bodyPr/>
          <a:lstStyle>
            <a:lvl1pPr>
              <a:defRPr/>
            </a:lvl1pPr>
          </a:lstStyle>
          <a:p>
            <a:fld id="{45FDD626-3908-4E94-A363-DF8C5A85B3B7}" type="slidenum">
              <a:rPr lang="ar-SA" altLang="fa-IR"/>
              <a:pPr/>
              <a:t>‹#›</a:t>
            </a:fld>
            <a:endParaRPr lang="en-US" altLang="fa-IR"/>
          </a:p>
        </p:txBody>
      </p:sp>
      <p:sp>
        <p:nvSpPr>
          <p:cNvPr id="8"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88179345"/>
      </p:ext>
    </p:extLst>
  </p:cSld>
  <p:clrMapOvr>
    <a:masterClrMapping/>
  </p:clrMapOvr>
  <p:transition>
    <p:wedg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fld id="{61E73E83-D1EF-4C0E-898D-299125962F26}" type="slidenum">
              <a:rPr lang="ar-SA" altLang="fa-IR"/>
              <a:pPr/>
              <a:t>‹#›</a:t>
            </a:fld>
            <a:endParaRPr lang="en-US" altLang="fa-IR"/>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80083761"/>
      </p:ext>
    </p:extLst>
  </p:cSld>
  <p:clrMapOvr>
    <a:masterClrMapping/>
  </p:clrMapOvr>
  <p:transition>
    <p:wedg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endParaRPr lang="en-US" noProof="0"/>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fld id="{C80048F8-82E5-4C3D-B849-38D3881B0FC7}" type="slidenum">
              <a:rPr lang="ar-SA" altLang="fa-IR"/>
              <a:pPr/>
              <a:t>‹#›</a:t>
            </a:fld>
            <a:endParaRPr lang="en-US" altLang="fa-I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63243419"/>
      </p:ext>
    </p:extLst>
  </p:cSld>
  <p:clrMapOvr>
    <a:masterClrMapping/>
  </p:clrMapOvr>
  <p:transition>
    <p:wedg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6197600" y="1600201"/>
            <a:ext cx="5384800" cy="4525963"/>
          </a:xfrm>
        </p:spPr>
        <p:txBody>
          <a:bodyPr/>
          <a:lstStyle/>
          <a:p>
            <a:pPr lvl="0"/>
            <a:endParaRPr lang="en-US" noProof="0"/>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fld id="{9E1E4C72-2C5E-4D38-A76B-1D9DBDCDFE1F}" type="slidenum">
              <a:rPr lang="ar-SA" altLang="fa-IR"/>
              <a:pPr/>
              <a:t>‹#›</a:t>
            </a:fld>
            <a:endParaRPr lang="en-US" altLang="fa-IR"/>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80573163"/>
      </p:ext>
    </p:extLst>
  </p:cSld>
  <p:clrMapOvr>
    <a:masterClrMapping/>
  </p:clrMapOvr>
  <p:transition>
    <p:wedg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1"/>
            <a:ext cx="10972800" cy="4525963"/>
          </a:xfrm>
        </p:spPr>
        <p:txBody>
          <a:bodyPr/>
          <a:lstStyle/>
          <a:p>
            <a:pPr lvl="0"/>
            <a:endParaRPr lang="en-US" noProof="0"/>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fld id="{0C0B47FF-9301-4F30-9819-761A1493A64C}" type="slidenum">
              <a:rPr lang="ar-SA" altLang="fa-IR"/>
              <a:pPr/>
              <a:t>‹#›</a:t>
            </a:fld>
            <a:endParaRPr lang="en-US" altLang="fa-I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58754810"/>
      </p:ext>
    </p:extLst>
  </p:cSld>
  <p:clrMapOvr>
    <a:masterClrMapping/>
  </p:clrMapOvr>
  <p:transition>
    <p:wedg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9" name="Picture 9" descr="A sign on the side of a building&#10;&#10;Description automatically generated">
            <a:extLst>
              <a:ext uri="{FF2B5EF4-FFF2-40B4-BE49-F238E27FC236}">
                <a16:creationId xmlns:a16="http://schemas.microsoft.com/office/drawing/2014/main" id="{45DC7C8E-3B2E-4DBD-A85A-3BCC3909D58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22510"/>
          <a:stretch/>
        </p:blipFill>
        <p:spPr>
          <a:xfrm>
            <a:off x="0" y="-1"/>
            <a:ext cx="12192000" cy="6858001"/>
          </a:xfrm>
          <a:prstGeom prst="rect">
            <a:avLst/>
          </a:prstGeom>
        </p:spPr>
      </p:pic>
      <p:sp>
        <p:nvSpPr>
          <p:cNvPr id="20" name="Rectangle 12">
            <a:extLst>
              <a:ext uri="{FF2B5EF4-FFF2-40B4-BE49-F238E27FC236}">
                <a16:creationId xmlns:a16="http://schemas.microsoft.com/office/drawing/2014/main" id="{3B0B21E5-495A-47FE-8EB9-1353EEFBBA33}"/>
              </a:ext>
            </a:extLst>
          </p:cNvPr>
          <p:cNvSpPr/>
          <p:nvPr userDrawn="1"/>
        </p:nvSpPr>
        <p:spPr>
          <a:xfrm>
            <a:off x="-6451" y="-1"/>
            <a:ext cx="12192000" cy="68730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21" name="Group 11">
            <a:extLst>
              <a:ext uri="{FF2B5EF4-FFF2-40B4-BE49-F238E27FC236}">
                <a16:creationId xmlns:a16="http://schemas.microsoft.com/office/drawing/2014/main" id="{6CCECF30-6B7E-4C56-BA72-49A416F37A0E}"/>
              </a:ext>
            </a:extLst>
          </p:cNvPr>
          <p:cNvGrpSpPr/>
          <p:nvPr userDrawn="1"/>
        </p:nvGrpSpPr>
        <p:grpSpPr>
          <a:xfrm>
            <a:off x="534491" y="2271673"/>
            <a:ext cx="1852728" cy="1852728"/>
            <a:chOff x="5260019" y="696158"/>
            <a:chExt cx="2133600" cy="2133600"/>
          </a:xfrm>
        </p:grpSpPr>
        <p:pic>
          <p:nvPicPr>
            <p:cNvPr id="22" name="Picture 5">
              <a:extLst>
                <a:ext uri="{FF2B5EF4-FFF2-40B4-BE49-F238E27FC236}">
                  <a16:creationId xmlns:a16="http://schemas.microsoft.com/office/drawing/2014/main" id="{F208A5F5-70ED-455D-8690-A940ADAAFDB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4">
              <a:extLst>
                <a:ext uri="{FF2B5EF4-FFF2-40B4-BE49-F238E27FC236}">
                  <a16:creationId xmlns:a16="http://schemas.microsoft.com/office/drawing/2014/main" id="{CE36104F-BD26-4A71-A56E-25398ED7698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5">
              <a:extLst>
                <a:ext uri="{FF2B5EF4-FFF2-40B4-BE49-F238E27FC236}">
                  <a16:creationId xmlns:a16="http://schemas.microsoft.com/office/drawing/2014/main" id="{697E24AB-7570-4C4C-AD72-F2A69BB6DCB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60182" y="1989971"/>
              <a:ext cx="5175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6">
              <a:extLst>
                <a:ext uri="{FF2B5EF4-FFF2-40B4-BE49-F238E27FC236}">
                  <a16:creationId xmlns:a16="http://schemas.microsoft.com/office/drawing/2014/main" id="{2C332440-23EE-48AD-887A-402CDAD231A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64882" y="1989971"/>
              <a:ext cx="5000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7">
              <a:extLst>
                <a:ext uri="{FF2B5EF4-FFF2-40B4-BE49-F238E27FC236}">
                  <a16:creationId xmlns:a16="http://schemas.microsoft.com/office/drawing/2014/main" id="{F178FC9A-2383-49F0-8569-0C27197D04C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74344" y="1989971"/>
              <a:ext cx="474663"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7" name="Picture 17">
            <a:extLst>
              <a:ext uri="{FF2B5EF4-FFF2-40B4-BE49-F238E27FC236}">
                <a16:creationId xmlns:a16="http://schemas.microsoft.com/office/drawing/2014/main" id="{51DA1925-126C-41C4-9622-5B0CC991C0B7}"/>
              </a:ext>
            </a:extLst>
          </p:cNvPr>
          <p:cNvPicPr>
            <a:picLocks noChangeAspect="1"/>
          </p:cNvPicPr>
          <p:nvPr userDrawn="1"/>
        </p:nvPicPr>
        <p:blipFill>
          <a:blip r:embed="rId8"/>
          <a:stretch>
            <a:fillRect/>
          </a:stretch>
        </p:blipFill>
        <p:spPr>
          <a:xfrm>
            <a:off x="-6449" y="5519358"/>
            <a:ext cx="8817151" cy="1086400"/>
          </a:xfrm>
          <a:prstGeom prst="rect">
            <a:avLst/>
          </a:prstGeom>
        </p:spPr>
      </p:pic>
      <p:sp>
        <p:nvSpPr>
          <p:cNvPr id="28" name="Freeform 5">
            <a:extLst>
              <a:ext uri="{FF2B5EF4-FFF2-40B4-BE49-F238E27FC236}">
                <a16:creationId xmlns:a16="http://schemas.microsoft.com/office/drawing/2014/main" id="{1A552086-0402-4D3B-B637-D48162043154}"/>
              </a:ext>
            </a:extLst>
          </p:cNvPr>
          <p:cNvSpPr>
            <a:spLocks/>
          </p:cNvSpPr>
          <p:nvPr userDrawn="1"/>
        </p:nvSpPr>
        <p:spPr bwMode="auto">
          <a:xfrm>
            <a:off x="-12900" y="5803902"/>
            <a:ext cx="8812215" cy="1084263"/>
          </a:xfrm>
          <a:custGeom>
            <a:avLst/>
            <a:gdLst>
              <a:gd name="T0" fmla="*/ 0 w 5551"/>
              <a:gd name="T1" fmla="*/ 0 h 683"/>
              <a:gd name="T2" fmla="*/ 5551 w 5551"/>
              <a:gd name="T3" fmla="*/ 683 h 683"/>
              <a:gd name="T4" fmla="*/ 0 w 5551"/>
              <a:gd name="T5" fmla="*/ 683 h 683"/>
              <a:gd name="T6" fmla="*/ 0 w 5551"/>
              <a:gd name="T7" fmla="*/ 0 h 683"/>
            </a:gdLst>
            <a:ahLst/>
            <a:cxnLst>
              <a:cxn ang="0">
                <a:pos x="T0" y="T1"/>
              </a:cxn>
              <a:cxn ang="0">
                <a:pos x="T2" y="T3"/>
              </a:cxn>
              <a:cxn ang="0">
                <a:pos x="T4" y="T5"/>
              </a:cxn>
              <a:cxn ang="0">
                <a:pos x="T6" y="T7"/>
              </a:cxn>
            </a:cxnLst>
            <a:rect l="0" t="0" r="r" b="b"/>
            <a:pathLst>
              <a:path w="5551" h="683">
                <a:moveTo>
                  <a:pt x="0" y="0"/>
                </a:moveTo>
                <a:lnTo>
                  <a:pt x="5551" y="683"/>
                </a:lnTo>
                <a:lnTo>
                  <a:pt x="0" y="683"/>
                </a:lnTo>
                <a:lnTo>
                  <a:pt x="0" y="0"/>
                </a:ln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en-US" sz="1800"/>
          </a:p>
        </p:txBody>
      </p:sp>
      <p:sp>
        <p:nvSpPr>
          <p:cNvPr id="29" name="AutoShape 7">
            <a:extLst>
              <a:ext uri="{FF2B5EF4-FFF2-40B4-BE49-F238E27FC236}">
                <a16:creationId xmlns:a16="http://schemas.microsoft.com/office/drawing/2014/main" id="{6700CD59-E57A-42DC-9427-092D8DF41BA1}"/>
              </a:ext>
            </a:extLst>
          </p:cNvPr>
          <p:cNvSpPr>
            <a:spLocks noChangeAspect="1" noChangeArrowheads="1" noTextEdit="1"/>
          </p:cNvSpPr>
          <p:nvPr userDrawn="1"/>
        </p:nvSpPr>
        <p:spPr bwMode="auto">
          <a:xfrm>
            <a:off x="6489701" y="6183313"/>
            <a:ext cx="57023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800"/>
          </a:p>
        </p:txBody>
      </p:sp>
      <p:sp>
        <p:nvSpPr>
          <p:cNvPr id="30" name="Freeform 9">
            <a:extLst>
              <a:ext uri="{FF2B5EF4-FFF2-40B4-BE49-F238E27FC236}">
                <a16:creationId xmlns:a16="http://schemas.microsoft.com/office/drawing/2014/main" id="{8E36D3E6-D5AA-47ED-B2E7-B76285CE956F}"/>
              </a:ext>
            </a:extLst>
          </p:cNvPr>
          <p:cNvSpPr>
            <a:spLocks/>
          </p:cNvSpPr>
          <p:nvPr userDrawn="1"/>
        </p:nvSpPr>
        <p:spPr bwMode="auto">
          <a:xfrm>
            <a:off x="6488113" y="6184903"/>
            <a:ext cx="5705475" cy="703263"/>
          </a:xfrm>
          <a:custGeom>
            <a:avLst/>
            <a:gdLst>
              <a:gd name="T0" fmla="*/ 3594 w 3594"/>
              <a:gd name="T1" fmla="*/ 0 h 443"/>
              <a:gd name="T2" fmla="*/ 3594 w 3594"/>
              <a:gd name="T3" fmla="*/ 443 h 443"/>
              <a:gd name="T4" fmla="*/ 0 w 3594"/>
              <a:gd name="T5" fmla="*/ 443 h 443"/>
              <a:gd name="T6" fmla="*/ 3594 w 3594"/>
              <a:gd name="T7" fmla="*/ 0 h 443"/>
            </a:gdLst>
            <a:ahLst/>
            <a:cxnLst>
              <a:cxn ang="0">
                <a:pos x="T0" y="T1"/>
              </a:cxn>
              <a:cxn ang="0">
                <a:pos x="T2" y="T3"/>
              </a:cxn>
              <a:cxn ang="0">
                <a:pos x="T4" y="T5"/>
              </a:cxn>
              <a:cxn ang="0">
                <a:pos x="T6" y="T7"/>
              </a:cxn>
            </a:cxnLst>
            <a:rect l="0" t="0" r="r" b="b"/>
            <a:pathLst>
              <a:path w="3594" h="443">
                <a:moveTo>
                  <a:pt x="3594" y="0"/>
                </a:moveTo>
                <a:lnTo>
                  <a:pt x="3594" y="443"/>
                </a:lnTo>
                <a:lnTo>
                  <a:pt x="0" y="443"/>
                </a:lnTo>
                <a:lnTo>
                  <a:pt x="3594" y="0"/>
                </a:lnTo>
                <a:close/>
              </a:path>
            </a:pathLst>
          </a:custGeom>
          <a:solidFill>
            <a:srgbClr val="FF0000"/>
          </a:solidFill>
          <a:ln>
            <a:noFill/>
          </a:ln>
        </p:spPr>
        <p:txBody>
          <a:bodyPr vert="horz" wrap="square" lIns="68580" tIns="34290" rIns="68580" bIns="34290" numCol="1" anchor="t" anchorCtr="0" compatLnSpc="1">
            <a:prstTxWarp prst="textNoShape">
              <a:avLst/>
            </a:prstTxWarp>
          </a:bodyPr>
          <a:lstStyle/>
          <a:p>
            <a:endParaRPr lang="en-US" sz="1800"/>
          </a:p>
        </p:txBody>
      </p:sp>
      <p:sp>
        <p:nvSpPr>
          <p:cNvPr id="31" name="Rectangle 25">
            <a:extLst>
              <a:ext uri="{FF2B5EF4-FFF2-40B4-BE49-F238E27FC236}">
                <a16:creationId xmlns:a16="http://schemas.microsoft.com/office/drawing/2014/main" id="{066323B2-E5D4-46C2-A78B-406591DB4CD6}"/>
              </a:ext>
            </a:extLst>
          </p:cNvPr>
          <p:cNvSpPr/>
          <p:nvPr userDrawn="1"/>
        </p:nvSpPr>
        <p:spPr>
          <a:xfrm>
            <a:off x="2555520" y="1784457"/>
            <a:ext cx="147913" cy="28470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2" name="TextBox 26">
            <a:extLst>
              <a:ext uri="{FF2B5EF4-FFF2-40B4-BE49-F238E27FC236}">
                <a16:creationId xmlns:a16="http://schemas.microsoft.com/office/drawing/2014/main" id="{1C97DC1A-6C3F-468D-88B7-DC34BDA1AB44}"/>
              </a:ext>
            </a:extLst>
          </p:cNvPr>
          <p:cNvSpPr txBox="1"/>
          <p:nvPr userDrawn="1"/>
        </p:nvSpPr>
        <p:spPr>
          <a:xfrm>
            <a:off x="-24286" y="6338406"/>
            <a:ext cx="5129129" cy="369332"/>
          </a:xfrm>
          <a:prstGeom prst="rect">
            <a:avLst/>
          </a:prstGeom>
          <a:noFill/>
        </p:spPr>
        <p:txBody>
          <a:bodyPr wrap="square" rtlCol="0">
            <a:spAutoFit/>
          </a:bodyPr>
          <a:lstStyle/>
          <a:p>
            <a:r>
              <a:rPr lang="en-US" sz="1800" b="1">
                <a:solidFill>
                  <a:srgbClr val="FF0000"/>
                </a:solidFill>
                <a:latin typeface="Times New Roman" panose="02020603050405020304" pitchFamily="18" charset="0"/>
                <a:cs typeface="Times New Roman" panose="02020603050405020304" pitchFamily="18" charset="0"/>
              </a:rPr>
              <a:t>MAHAN</a:t>
            </a:r>
            <a:r>
              <a:rPr lang="en-US" sz="1800" b="1">
                <a:solidFill>
                  <a:schemeClr val="bg1"/>
                </a:solidFill>
                <a:latin typeface="Times New Roman" panose="02020603050405020304" pitchFamily="18" charset="0"/>
                <a:cs typeface="Times New Roman" panose="02020603050405020304" pitchFamily="18" charset="0"/>
              </a:rPr>
              <a:t> </a:t>
            </a:r>
            <a:r>
              <a:rPr lang="en-US" sz="1800" b="1">
                <a:solidFill>
                  <a:schemeClr val="bg2"/>
                </a:solidFill>
                <a:latin typeface="Times New Roman" panose="02020603050405020304" pitchFamily="18" charset="0"/>
                <a:cs typeface="Times New Roman" panose="02020603050405020304" pitchFamily="18" charset="0"/>
              </a:rPr>
              <a:t>BUSINESS SCHOOL</a:t>
            </a:r>
          </a:p>
        </p:txBody>
      </p:sp>
      <p:sp>
        <p:nvSpPr>
          <p:cNvPr id="2" name="Title 1">
            <a:extLst>
              <a:ext uri="{FF2B5EF4-FFF2-40B4-BE49-F238E27FC236}">
                <a16:creationId xmlns:a16="http://schemas.microsoft.com/office/drawing/2014/main" id="{5BCC77A9-BA1C-45B4-9FB8-1E12D3FBA6DC}"/>
              </a:ext>
            </a:extLst>
          </p:cNvPr>
          <p:cNvSpPr>
            <a:spLocks noGrp="1"/>
          </p:cNvSpPr>
          <p:nvPr>
            <p:ph type="ctrTitle"/>
          </p:nvPr>
        </p:nvSpPr>
        <p:spPr>
          <a:xfrm>
            <a:off x="2871733" y="747866"/>
            <a:ext cx="8573017" cy="2154085"/>
          </a:xfrm>
        </p:spPr>
        <p:txBody>
          <a:bodyPr anchor="ctr"/>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7BF2D755-7716-4660-8C65-733C0906B4F0}"/>
              </a:ext>
            </a:extLst>
          </p:cNvPr>
          <p:cNvSpPr>
            <a:spLocks noGrp="1"/>
          </p:cNvSpPr>
          <p:nvPr>
            <p:ph type="subTitle" idx="1"/>
          </p:nvPr>
        </p:nvSpPr>
        <p:spPr>
          <a:xfrm>
            <a:off x="4053885" y="3645086"/>
            <a:ext cx="6208711" cy="1655762"/>
          </a:xfrm>
        </p:spPr>
        <p:txBody>
          <a:bodyPr anchor="ctr"/>
          <a:lstStyle>
            <a:lvl1pPr marL="0" indent="0" algn="ct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1080424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1+#ppt_w/2"/>
                                          </p:val>
                                        </p:tav>
                                        <p:tav tm="100000">
                                          <p:val>
                                            <p:strVal val="#ppt_x"/>
                                          </p:val>
                                        </p:tav>
                                      </p:tavLst>
                                    </p:anim>
                                    <p:anim calcmode="lin" valueType="num">
                                      <p:cBhvr additive="base">
                                        <p:cTn id="18"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A0942E6-A544-4B7C-9CC8-6D60A167A317}"/>
              </a:ext>
            </a:extLst>
          </p:cNvPr>
          <p:cNvSpPr>
            <a:spLocks noChangeArrowheads="1"/>
          </p:cNvSpPr>
          <p:nvPr userDrawn="1"/>
        </p:nvSpPr>
        <p:spPr bwMode="auto">
          <a:xfrm>
            <a:off x="1517826" y="238500"/>
            <a:ext cx="10674175" cy="892580"/>
          </a:xfrm>
          <a:prstGeom prst="rect">
            <a:avLst/>
          </a:prstGeom>
          <a:solidFill>
            <a:srgbClr val="FF0000"/>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cs typeface="B Mitra" panose="00000400000000000000" pitchFamily="2" charset="-78"/>
              </a:defRPr>
            </a:lvl1pPr>
            <a:lvl2pPr marL="742950" indent="-285750">
              <a:defRPr sz="2400">
                <a:solidFill>
                  <a:schemeClr val="tx1"/>
                </a:solidFill>
                <a:latin typeface="Times New Roman" panose="02020603050405020304" pitchFamily="18" charset="0"/>
                <a:cs typeface="B Mitra" panose="00000400000000000000" pitchFamily="2" charset="-78"/>
              </a:defRPr>
            </a:lvl2pPr>
            <a:lvl3pPr marL="1143000" indent="-228600">
              <a:defRPr sz="2400">
                <a:solidFill>
                  <a:schemeClr val="tx1"/>
                </a:solidFill>
                <a:latin typeface="Times New Roman" panose="02020603050405020304" pitchFamily="18" charset="0"/>
                <a:cs typeface="B Mitra" panose="00000400000000000000" pitchFamily="2" charset="-78"/>
              </a:defRPr>
            </a:lvl3pPr>
            <a:lvl4pPr marL="1600200" indent="-228600">
              <a:defRPr sz="2400">
                <a:solidFill>
                  <a:schemeClr val="tx1"/>
                </a:solidFill>
                <a:latin typeface="Times New Roman" panose="02020603050405020304" pitchFamily="18" charset="0"/>
                <a:cs typeface="B Mitra" panose="00000400000000000000" pitchFamily="2" charset="-78"/>
              </a:defRPr>
            </a:lvl4pPr>
            <a:lvl5pPr marL="2057400" indent="-228600">
              <a:defRPr sz="2400">
                <a:solidFill>
                  <a:schemeClr val="tx1"/>
                </a:solidFill>
                <a:latin typeface="Times New Roman" panose="02020603050405020304" pitchFamily="18" charset="0"/>
                <a:cs typeface="B Mitra" panose="00000400000000000000" pitchFamily="2" charset="-7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9pPr>
          </a:lstStyle>
          <a:p>
            <a:pPr algn="ctr"/>
            <a:r>
              <a:rPr lang="fa-IR" altLang="en-US" sz="1800">
                <a:solidFill>
                  <a:srgbClr val="FF0000"/>
                </a:solidFill>
                <a:latin typeface="Arial" panose="020B0604020202020204" pitchFamily="34" charset="0"/>
                <a:cs typeface="0 Soroosh" panose="00000400000000000000" pitchFamily="2" charset="-78"/>
              </a:rPr>
              <a:t>اتساتنستانتانستاناسنسانم</a:t>
            </a:r>
            <a:endParaRPr lang="en-US" altLang="en-US" sz="1800">
              <a:solidFill>
                <a:srgbClr val="FF0000"/>
              </a:solidFill>
              <a:latin typeface="Arial" panose="020B0604020202020204" pitchFamily="34" charset="0"/>
              <a:cs typeface="0 Soroosh" panose="00000400000000000000" pitchFamily="2" charset="-78"/>
            </a:endParaRPr>
          </a:p>
        </p:txBody>
      </p:sp>
      <p:sp>
        <p:nvSpPr>
          <p:cNvPr id="2" name="Title 1">
            <a:extLst>
              <a:ext uri="{FF2B5EF4-FFF2-40B4-BE49-F238E27FC236}">
                <a16:creationId xmlns:a16="http://schemas.microsoft.com/office/drawing/2014/main" id="{FB0201BE-B86F-4097-8306-DCF676FDCB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F559C8-9A2B-4D5F-B2F0-FD1B0E4FC96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DD0032-F63D-4342-8170-DEAF394EA555}"/>
              </a:ext>
            </a:extLst>
          </p:cNvPr>
          <p:cNvSpPr>
            <a:spLocks noGrp="1"/>
          </p:cNvSpPr>
          <p:nvPr>
            <p:ph type="dt" sz="half" idx="10"/>
          </p:nvPr>
        </p:nvSpPr>
        <p:spPr/>
        <p:txBody>
          <a:bodyPr/>
          <a:lstStyle/>
          <a:p>
            <a:fld id="{7207C48D-1748-4FFB-9AFA-D82D81C7F5DA}" type="datetime1">
              <a:rPr lang="en-US" smtClean="0"/>
              <a:t>8/9/2026</a:t>
            </a:fld>
            <a:endParaRPr lang="en-US"/>
          </a:p>
        </p:txBody>
      </p:sp>
      <p:sp>
        <p:nvSpPr>
          <p:cNvPr id="5" name="Footer Placeholder 4">
            <a:extLst>
              <a:ext uri="{FF2B5EF4-FFF2-40B4-BE49-F238E27FC236}">
                <a16:creationId xmlns:a16="http://schemas.microsoft.com/office/drawing/2014/main" id="{7E99FDB8-48AF-4DFE-AB4E-0385E2397C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8DEF18-3DB5-4686-ACE2-1EF8E9CA1624}"/>
              </a:ext>
            </a:extLst>
          </p:cNvPr>
          <p:cNvSpPr>
            <a:spLocks noGrp="1"/>
          </p:cNvSpPr>
          <p:nvPr>
            <p:ph type="sldNum" sz="quarter" idx="12"/>
          </p:nvPr>
        </p:nvSpPr>
        <p:spPr/>
        <p:txBody>
          <a:bodyPr/>
          <a:lstStyle/>
          <a:p>
            <a:fld id="{EC3C3264-FF48-4CBB-8DEC-63E93BF491A5}" type="slidenum">
              <a:rPr lang="en-US" smtClean="0"/>
              <a:t>‹#›</a:t>
            </a:fld>
            <a:endParaRPr lang="en-US"/>
          </a:p>
        </p:txBody>
      </p:sp>
      <p:pic>
        <p:nvPicPr>
          <p:cNvPr id="8" name="Picture 27">
            <a:extLst>
              <a:ext uri="{FF2B5EF4-FFF2-40B4-BE49-F238E27FC236}">
                <a16:creationId xmlns:a16="http://schemas.microsoft.com/office/drawing/2014/main" id="{82BDA129-0DA1-4124-8121-15900039FD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7288" y="158081"/>
            <a:ext cx="1001153" cy="1001153"/>
          </a:xfrm>
          <a:prstGeom prst="rect">
            <a:avLst/>
          </a:prstGeom>
        </p:spPr>
      </p:pic>
      <p:sp>
        <p:nvSpPr>
          <p:cNvPr id="9" name="Freeform 5">
            <a:extLst>
              <a:ext uri="{FF2B5EF4-FFF2-40B4-BE49-F238E27FC236}">
                <a16:creationId xmlns:a16="http://schemas.microsoft.com/office/drawing/2014/main" id="{3D3168CE-B160-41F6-9914-596B611784DF}"/>
              </a:ext>
            </a:extLst>
          </p:cNvPr>
          <p:cNvSpPr>
            <a:spLocks/>
          </p:cNvSpPr>
          <p:nvPr userDrawn="1"/>
        </p:nvSpPr>
        <p:spPr bwMode="auto">
          <a:xfrm>
            <a:off x="677381" y="5698486"/>
            <a:ext cx="10837239" cy="566738"/>
          </a:xfrm>
          <a:custGeom>
            <a:avLst/>
            <a:gdLst>
              <a:gd name="T0" fmla="*/ 1217 w 1217"/>
              <a:gd name="T1" fmla="*/ 0 h 357"/>
              <a:gd name="T2" fmla="*/ 1217 w 1217"/>
              <a:gd name="T3" fmla="*/ 357 h 357"/>
              <a:gd name="T4" fmla="*/ 0 w 1217"/>
              <a:gd name="T5" fmla="*/ 357 h 357"/>
              <a:gd name="T6" fmla="*/ 0 w 1217"/>
              <a:gd name="T7" fmla="*/ 0 h 357"/>
            </a:gdLst>
            <a:ahLst/>
            <a:cxnLst>
              <a:cxn ang="0">
                <a:pos x="T0" y="T1"/>
              </a:cxn>
              <a:cxn ang="0">
                <a:pos x="T2" y="T3"/>
              </a:cxn>
              <a:cxn ang="0">
                <a:pos x="T4" y="T5"/>
              </a:cxn>
              <a:cxn ang="0">
                <a:pos x="T6" y="T7"/>
              </a:cxn>
            </a:cxnLst>
            <a:rect l="0" t="0" r="r" b="b"/>
            <a:pathLst>
              <a:path w="1217" h="357">
                <a:moveTo>
                  <a:pt x="1217" y="0"/>
                </a:moveTo>
                <a:lnTo>
                  <a:pt x="1217" y="357"/>
                </a:lnTo>
                <a:lnTo>
                  <a:pt x="0" y="357"/>
                </a:lnTo>
                <a:lnTo>
                  <a:pt x="0" y="0"/>
                </a:lnTo>
              </a:path>
            </a:pathLst>
          </a:custGeom>
          <a:noFill/>
          <a:ln w="7620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800"/>
          </a:p>
        </p:txBody>
      </p:sp>
    </p:spTree>
    <p:extLst>
      <p:ext uri="{BB962C8B-B14F-4D97-AF65-F5344CB8AC3E}">
        <p14:creationId xmlns:p14="http://schemas.microsoft.com/office/powerpoint/2010/main" val="11946382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8E7EB40-574F-4050-9C0C-F862E5F89469}"/>
              </a:ext>
            </a:extLst>
          </p:cNvPr>
          <p:cNvSpPr>
            <a:spLocks noGrp="1"/>
          </p:cNvSpPr>
          <p:nvPr>
            <p:ph type="dt" sz="half" idx="10"/>
          </p:nvPr>
        </p:nvSpPr>
        <p:spPr/>
        <p:txBody>
          <a:bodyPr/>
          <a:lstStyle/>
          <a:p>
            <a:fld id="{A242E269-F409-4A0C-B019-4C0D52B90FB7}" type="datetime1">
              <a:rPr lang="en-US" smtClean="0"/>
              <a:t>8/9/2026</a:t>
            </a:fld>
            <a:endParaRPr lang="en-US"/>
          </a:p>
        </p:txBody>
      </p:sp>
      <p:sp>
        <p:nvSpPr>
          <p:cNvPr id="5" name="Footer Placeholder 4">
            <a:extLst>
              <a:ext uri="{FF2B5EF4-FFF2-40B4-BE49-F238E27FC236}">
                <a16:creationId xmlns:a16="http://schemas.microsoft.com/office/drawing/2014/main" id="{8A60102C-B48F-4461-8045-834F22298B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D6F2BB-D06C-4D69-B5A0-51A667E1F282}"/>
              </a:ext>
            </a:extLst>
          </p:cNvPr>
          <p:cNvSpPr>
            <a:spLocks noGrp="1"/>
          </p:cNvSpPr>
          <p:nvPr>
            <p:ph type="sldNum" sz="quarter" idx="12"/>
          </p:nvPr>
        </p:nvSpPr>
        <p:spPr/>
        <p:txBody>
          <a:bodyPr/>
          <a:lstStyle/>
          <a:p>
            <a:fld id="{EC3C3264-FF48-4CBB-8DEC-63E93BF491A5}" type="slidenum">
              <a:rPr lang="en-US" smtClean="0"/>
              <a:t>‹#›</a:t>
            </a:fld>
            <a:endParaRPr lang="en-US"/>
          </a:p>
        </p:txBody>
      </p:sp>
      <p:sp>
        <p:nvSpPr>
          <p:cNvPr id="7" name="Rectangle 16">
            <a:extLst>
              <a:ext uri="{FF2B5EF4-FFF2-40B4-BE49-F238E27FC236}">
                <a16:creationId xmlns:a16="http://schemas.microsoft.com/office/drawing/2014/main" id="{30EF0EF6-724C-46DD-B828-6086966A845E}"/>
              </a:ext>
            </a:extLst>
          </p:cNvPr>
          <p:cNvSpPr/>
          <p:nvPr userDrawn="1"/>
        </p:nvSpPr>
        <p:spPr>
          <a:xfrm>
            <a:off x="-1" y="0"/>
            <a:ext cx="12192001" cy="264968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1800"/>
              <a:t>  </a:t>
            </a:r>
            <a:endParaRPr lang="en-US" sz="1800"/>
          </a:p>
        </p:txBody>
      </p:sp>
      <p:grpSp>
        <p:nvGrpSpPr>
          <p:cNvPr id="8" name="Group 11">
            <a:extLst>
              <a:ext uri="{FF2B5EF4-FFF2-40B4-BE49-F238E27FC236}">
                <a16:creationId xmlns:a16="http://schemas.microsoft.com/office/drawing/2014/main" id="{6CCECF30-6B7E-4C56-BA72-49A416F37A0E}"/>
              </a:ext>
            </a:extLst>
          </p:cNvPr>
          <p:cNvGrpSpPr/>
          <p:nvPr userDrawn="1"/>
        </p:nvGrpSpPr>
        <p:grpSpPr>
          <a:xfrm>
            <a:off x="9498156" y="1540571"/>
            <a:ext cx="1852728" cy="1852728"/>
            <a:chOff x="5260019" y="696158"/>
            <a:chExt cx="2133600" cy="2133600"/>
          </a:xfrm>
        </p:grpSpPr>
        <p:pic>
          <p:nvPicPr>
            <p:cNvPr id="9" name="Picture 5">
              <a:extLst>
                <a:ext uri="{FF2B5EF4-FFF2-40B4-BE49-F238E27FC236}">
                  <a16:creationId xmlns:a16="http://schemas.microsoft.com/office/drawing/2014/main" id="{F208A5F5-70ED-455D-8690-A940ADAAFDB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a:extLst>
                <a:ext uri="{FF2B5EF4-FFF2-40B4-BE49-F238E27FC236}">
                  <a16:creationId xmlns:a16="http://schemas.microsoft.com/office/drawing/2014/main" id="{CE36104F-BD26-4A71-A56E-25398ED7698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a:extLst>
                <a:ext uri="{FF2B5EF4-FFF2-40B4-BE49-F238E27FC236}">
                  <a16:creationId xmlns:a16="http://schemas.microsoft.com/office/drawing/2014/main" id="{697E24AB-7570-4C4C-AD72-F2A69BB6DCB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0182" y="1989971"/>
              <a:ext cx="5175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a:extLst>
                <a:ext uri="{FF2B5EF4-FFF2-40B4-BE49-F238E27FC236}">
                  <a16:creationId xmlns:a16="http://schemas.microsoft.com/office/drawing/2014/main" id="{2C332440-23EE-48AD-887A-402CDAD231A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64882" y="1989971"/>
              <a:ext cx="5000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a:extLst>
                <a:ext uri="{FF2B5EF4-FFF2-40B4-BE49-F238E27FC236}">
                  <a16:creationId xmlns:a16="http://schemas.microsoft.com/office/drawing/2014/main" id="{F178FC9A-2383-49F0-8569-0C27197D04C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74344" y="1989971"/>
              <a:ext cx="474663"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Rectangle 25">
            <a:extLst>
              <a:ext uri="{FF2B5EF4-FFF2-40B4-BE49-F238E27FC236}">
                <a16:creationId xmlns:a16="http://schemas.microsoft.com/office/drawing/2014/main" id="{066323B2-E5D4-46C2-A78B-406591DB4CD6}"/>
              </a:ext>
            </a:extLst>
          </p:cNvPr>
          <p:cNvSpPr/>
          <p:nvPr userDrawn="1"/>
        </p:nvSpPr>
        <p:spPr>
          <a:xfrm>
            <a:off x="11163418" y="3873214"/>
            <a:ext cx="1028583" cy="8617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TextBox 2">
            <a:extLst>
              <a:ext uri="{FF2B5EF4-FFF2-40B4-BE49-F238E27FC236}">
                <a16:creationId xmlns:a16="http://schemas.microsoft.com/office/drawing/2014/main" id="{58244FB1-BBA2-4EF2-A965-89329BEB29C5}"/>
              </a:ext>
            </a:extLst>
          </p:cNvPr>
          <p:cNvSpPr txBox="1"/>
          <p:nvPr userDrawn="1"/>
        </p:nvSpPr>
        <p:spPr>
          <a:xfrm>
            <a:off x="1682312" y="3103772"/>
            <a:ext cx="6441339" cy="1246495"/>
          </a:xfrm>
          <a:prstGeom prst="rect">
            <a:avLst/>
          </a:prstGeom>
          <a:noFill/>
          <a:effectLst>
            <a:outerShdw blurRad="50800" dist="990600" dir="5400000" sx="101000" sy="101000" algn="ctr" rotWithShape="0">
              <a:srgbClr val="000000">
                <a:alpha val="43137"/>
              </a:srgbClr>
            </a:outerShdw>
          </a:effectLst>
        </p:spPr>
        <p:txBody>
          <a:bodyPr wrap="square" rtlCol="0">
            <a:spAutoFit/>
          </a:bodyPr>
          <a:lstStyle/>
          <a:p>
            <a:r>
              <a:rPr lang="en-US" sz="3750" b="1">
                <a:solidFill>
                  <a:srgbClr val="FF0000"/>
                </a:solidFill>
                <a:latin typeface="Times New Roman" panose="02020603050405020304" pitchFamily="18" charset="0"/>
                <a:cs typeface="Times New Roman" panose="02020603050405020304" pitchFamily="18" charset="0"/>
              </a:rPr>
              <a:t>MAHAN</a:t>
            </a:r>
            <a:r>
              <a:rPr lang="en-US" sz="3750" b="1">
                <a:latin typeface="Times New Roman" panose="02020603050405020304" pitchFamily="18" charset="0"/>
                <a:cs typeface="Times New Roman" panose="02020603050405020304" pitchFamily="18" charset="0"/>
              </a:rPr>
              <a:t> </a:t>
            </a:r>
            <a:endParaRPr lang="fa-IR" sz="3750" b="1">
              <a:latin typeface="Times New Roman" panose="02020603050405020304" pitchFamily="18" charset="0"/>
              <a:cs typeface="Times New Roman" panose="02020603050405020304" pitchFamily="18" charset="0"/>
            </a:endParaRPr>
          </a:p>
          <a:p>
            <a:r>
              <a:rPr lang="en-US" sz="3750" b="1">
                <a:solidFill>
                  <a:schemeClr val="bg1">
                    <a:lumMod val="85000"/>
                  </a:schemeClr>
                </a:solidFill>
                <a:latin typeface="Times New Roman" panose="02020603050405020304" pitchFamily="18" charset="0"/>
                <a:cs typeface="Times New Roman" panose="02020603050405020304" pitchFamily="18" charset="0"/>
              </a:rPr>
              <a:t>BUSINESS SCHOOL</a:t>
            </a:r>
          </a:p>
        </p:txBody>
      </p:sp>
      <p:sp>
        <p:nvSpPr>
          <p:cNvPr id="16" name="Rectangle 15">
            <a:extLst>
              <a:ext uri="{FF2B5EF4-FFF2-40B4-BE49-F238E27FC236}">
                <a16:creationId xmlns:a16="http://schemas.microsoft.com/office/drawing/2014/main" id="{3A500887-8F91-4F29-AB7E-BDAFA0A2FB55}"/>
              </a:ext>
            </a:extLst>
          </p:cNvPr>
          <p:cNvSpPr/>
          <p:nvPr userDrawn="1"/>
        </p:nvSpPr>
        <p:spPr>
          <a:xfrm>
            <a:off x="2" y="3873214"/>
            <a:ext cx="1028583" cy="8617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17" name="Group 17">
            <a:extLst>
              <a:ext uri="{FF2B5EF4-FFF2-40B4-BE49-F238E27FC236}">
                <a16:creationId xmlns:a16="http://schemas.microsoft.com/office/drawing/2014/main" id="{009DE0F2-6A0D-43AE-9F69-98FAD43A9976}"/>
              </a:ext>
            </a:extLst>
          </p:cNvPr>
          <p:cNvGrpSpPr/>
          <p:nvPr userDrawn="1"/>
        </p:nvGrpSpPr>
        <p:grpSpPr>
          <a:xfrm>
            <a:off x="1255122" y="3103774"/>
            <a:ext cx="5494023" cy="2114729"/>
            <a:chOff x="1943098" y="3150870"/>
            <a:chExt cx="7938656" cy="1828800"/>
          </a:xfrm>
        </p:grpSpPr>
        <p:cxnSp>
          <p:nvCxnSpPr>
            <p:cNvPr id="18" name="Straight Connector 18">
              <a:extLst>
                <a:ext uri="{FF2B5EF4-FFF2-40B4-BE49-F238E27FC236}">
                  <a16:creationId xmlns:a16="http://schemas.microsoft.com/office/drawing/2014/main" id="{E22FF70D-F2C9-49A1-B6C0-B72BEB9E5F96}"/>
                </a:ext>
              </a:extLst>
            </p:cNvPr>
            <p:cNvCxnSpPr/>
            <p:nvPr/>
          </p:nvCxnSpPr>
          <p:spPr>
            <a:xfrm>
              <a:off x="1943099" y="3169227"/>
              <a:ext cx="7938655" cy="0"/>
            </a:xfrm>
            <a:prstGeom prst="lin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19" name="Straight Connector 19">
              <a:extLst>
                <a:ext uri="{FF2B5EF4-FFF2-40B4-BE49-F238E27FC236}">
                  <a16:creationId xmlns:a16="http://schemas.microsoft.com/office/drawing/2014/main" id="{F6058E65-5581-41EE-8943-AE223DE0C358}"/>
                </a:ext>
              </a:extLst>
            </p:cNvPr>
            <p:cNvCxnSpPr/>
            <p:nvPr/>
          </p:nvCxnSpPr>
          <p:spPr>
            <a:xfrm>
              <a:off x="1943098" y="4963391"/>
              <a:ext cx="7938655" cy="0"/>
            </a:xfrm>
            <a:prstGeom prst="lin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20" name="Straight Connector 20">
              <a:extLst>
                <a:ext uri="{FF2B5EF4-FFF2-40B4-BE49-F238E27FC236}">
                  <a16:creationId xmlns:a16="http://schemas.microsoft.com/office/drawing/2014/main" id="{484E74CC-D237-449D-9B7A-50154076C611}"/>
                </a:ext>
              </a:extLst>
            </p:cNvPr>
            <p:cNvCxnSpPr>
              <a:cxnSpLocks/>
            </p:cNvCxnSpPr>
            <p:nvPr/>
          </p:nvCxnSpPr>
          <p:spPr>
            <a:xfrm flipV="1">
              <a:off x="1960681" y="3150870"/>
              <a:ext cx="0" cy="1828800"/>
            </a:xfrm>
            <a:prstGeom prst="lin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21" name="Straight Connector 21">
              <a:extLst>
                <a:ext uri="{FF2B5EF4-FFF2-40B4-BE49-F238E27FC236}">
                  <a16:creationId xmlns:a16="http://schemas.microsoft.com/office/drawing/2014/main" id="{C42AFB7F-199B-4BEC-B7D3-B7C82F9C813F}"/>
                </a:ext>
              </a:extLst>
            </p:cNvPr>
            <p:cNvCxnSpPr>
              <a:cxnSpLocks/>
            </p:cNvCxnSpPr>
            <p:nvPr/>
          </p:nvCxnSpPr>
          <p:spPr>
            <a:xfrm flipV="1">
              <a:off x="9881753" y="3150870"/>
              <a:ext cx="0" cy="582930"/>
            </a:xfrm>
            <a:prstGeom prst="lin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22" name="Straight Connector 23">
              <a:extLst>
                <a:ext uri="{FF2B5EF4-FFF2-40B4-BE49-F238E27FC236}">
                  <a16:creationId xmlns:a16="http://schemas.microsoft.com/office/drawing/2014/main" id="{C68D7D60-87C9-4A15-AC4E-276B7732AC33}"/>
                </a:ext>
              </a:extLst>
            </p:cNvPr>
            <p:cNvCxnSpPr>
              <a:cxnSpLocks/>
            </p:cNvCxnSpPr>
            <p:nvPr/>
          </p:nvCxnSpPr>
          <p:spPr>
            <a:xfrm flipV="1">
              <a:off x="9881753" y="4396740"/>
              <a:ext cx="0" cy="582930"/>
            </a:xfrm>
            <a:prstGeom prst="lin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grpSp>
      <p:sp>
        <p:nvSpPr>
          <p:cNvPr id="2" name="Title 1">
            <a:extLst>
              <a:ext uri="{FF2B5EF4-FFF2-40B4-BE49-F238E27FC236}">
                <a16:creationId xmlns:a16="http://schemas.microsoft.com/office/drawing/2014/main" id="{C5114A87-A3EC-4BD6-83B7-80DCEC91C75A}"/>
              </a:ext>
            </a:extLst>
          </p:cNvPr>
          <p:cNvSpPr>
            <a:spLocks noGrp="1"/>
          </p:cNvSpPr>
          <p:nvPr>
            <p:ph type="title"/>
          </p:nvPr>
        </p:nvSpPr>
        <p:spPr>
          <a:xfrm>
            <a:off x="831852" y="70110"/>
            <a:ext cx="8664929" cy="2568974"/>
          </a:xfrm>
        </p:spPr>
        <p:txBody>
          <a:bodyPr anchor="ctr">
            <a:normAutofit/>
          </a:bodyPr>
          <a:lstStyle>
            <a:lvl1pPr algn="ctr">
              <a:defRPr sz="6000"/>
            </a:lvl1pPr>
          </a:lstStyle>
          <a:p>
            <a:r>
              <a:rPr lang="en-US"/>
              <a:t>Click to edit Master title style</a:t>
            </a:r>
          </a:p>
        </p:txBody>
      </p:sp>
      <p:sp>
        <p:nvSpPr>
          <p:cNvPr id="3" name="Text Placeholder 2">
            <a:extLst>
              <a:ext uri="{FF2B5EF4-FFF2-40B4-BE49-F238E27FC236}">
                <a16:creationId xmlns:a16="http://schemas.microsoft.com/office/drawing/2014/main" id="{E4ED5800-79FF-4D69-8D57-0B2985950AA3}"/>
              </a:ext>
            </a:extLst>
          </p:cNvPr>
          <p:cNvSpPr>
            <a:spLocks noGrp="1"/>
          </p:cNvSpPr>
          <p:nvPr>
            <p:ph type="body" idx="1"/>
          </p:nvPr>
        </p:nvSpPr>
        <p:spPr>
          <a:xfrm>
            <a:off x="838200" y="5239729"/>
            <a:ext cx="10515600" cy="950405"/>
          </a:xfrm>
        </p:spPr>
        <p:txBody>
          <a:bodyPr anchor="ctr">
            <a:normAutofit/>
          </a:bodyPr>
          <a:lstStyle>
            <a:lvl1pPr marL="0" indent="0" algn="ctr">
              <a:buNone/>
              <a:defRPr sz="27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4006552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anim calcmode="lin" valueType="num">
                                      <p:cBhvr>
                                        <p:cTn id="24" dur="1000" fill="hold"/>
                                        <p:tgtEl>
                                          <p:spTgt spid="15"/>
                                        </p:tgtEl>
                                        <p:attrNameLst>
                                          <p:attrName>ppt_x</p:attrName>
                                        </p:attrNameLst>
                                      </p:cBhvr>
                                      <p:tavLst>
                                        <p:tav tm="0">
                                          <p:val>
                                            <p:strVal val="#ppt_x"/>
                                          </p:val>
                                        </p:tav>
                                        <p:tav tm="100000">
                                          <p:val>
                                            <p:strVal val="#ppt_x"/>
                                          </p:val>
                                        </p:tav>
                                      </p:tavLst>
                                    </p:anim>
                                    <p:anim calcmode="lin" valueType="num">
                                      <p:cBhvr>
                                        <p:cTn id="2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6">
            <a:extLst>
              <a:ext uri="{FF2B5EF4-FFF2-40B4-BE49-F238E27FC236}">
                <a16:creationId xmlns:a16="http://schemas.microsoft.com/office/drawing/2014/main" id="{AA0942E6-A544-4B7C-9CC8-6D60A167A317}"/>
              </a:ext>
            </a:extLst>
          </p:cNvPr>
          <p:cNvSpPr>
            <a:spLocks noChangeArrowheads="1"/>
          </p:cNvSpPr>
          <p:nvPr userDrawn="1"/>
        </p:nvSpPr>
        <p:spPr bwMode="auto">
          <a:xfrm>
            <a:off x="1517826" y="238500"/>
            <a:ext cx="10674175" cy="892580"/>
          </a:xfrm>
          <a:prstGeom prst="rect">
            <a:avLst/>
          </a:prstGeom>
          <a:solidFill>
            <a:srgbClr val="FF0000"/>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cs typeface="B Mitra" panose="00000400000000000000" pitchFamily="2" charset="-78"/>
              </a:defRPr>
            </a:lvl1pPr>
            <a:lvl2pPr marL="742950" indent="-285750">
              <a:defRPr sz="2400">
                <a:solidFill>
                  <a:schemeClr val="tx1"/>
                </a:solidFill>
                <a:latin typeface="Times New Roman" panose="02020603050405020304" pitchFamily="18" charset="0"/>
                <a:cs typeface="B Mitra" panose="00000400000000000000" pitchFamily="2" charset="-78"/>
              </a:defRPr>
            </a:lvl2pPr>
            <a:lvl3pPr marL="1143000" indent="-228600">
              <a:defRPr sz="2400">
                <a:solidFill>
                  <a:schemeClr val="tx1"/>
                </a:solidFill>
                <a:latin typeface="Times New Roman" panose="02020603050405020304" pitchFamily="18" charset="0"/>
                <a:cs typeface="B Mitra" panose="00000400000000000000" pitchFamily="2" charset="-78"/>
              </a:defRPr>
            </a:lvl3pPr>
            <a:lvl4pPr marL="1600200" indent="-228600">
              <a:defRPr sz="2400">
                <a:solidFill>
                  <a:schemeClr val="tx1"/>
                </a:solidFill>
                <a:latin typeface="Times New Roman" panose="02020603050405020304" pitchFamily="18" charset="0"/>
                <a:cs typeface="B Mitra" panose="00000400000000000000" pitchFamily="2" charset="-78"/>
              </a:defRPr>
            </a:lvl4pPr>
            <a:lvl5pPr marL="2057400" indent="-228600">
              <a:defRPr sz="2400">
                <a:solidFill>
                  <a:schemeClr val="tx1"/>
                </a:solidFill>
                <a:latin typeface="Times New Roman" panose="02020603050405020304" pitchFamily="18" charset="0"/>
                <a:cs typeface="B Mitra" panose="00000400000000000000" pitchFamily="2" charset="-7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9pPr>
          </a:lstStyle>
          <a:p>
            <a:pPr algn="ctr"/>
            <a:r>
              <a:rPr lang="fa-IR" altLang="en-US" sz="1800">
                <a:solidFill>
                  <a:srgbClr val="FF0000"/>
                </a:solidFill>
                <a:latin typeface="Arial" panose="020B0604020202020204" pitchFamily="34" charset="0"/>
                <a:cs typeface="0 Soroosh" panose="00000400000000000000" pitchFamily="2" charset="-78"/>
              </a:rPr>
              <a:t>اتساتنستانتانستاناسنسانم</a:t>
            </a:r>
            <a:endParaRPr lang="en-US" altLang="en-US" sz="1800">
              <a:solidFill>
                <a:srgbClr val="FF0000"/>
              </a:solidFill>
              <a:latin typeface="Arial" panose="020B0604020202020204" pitchFamily="34" charset="0"/>
              <a:cs typeface="0 Soroosh" panose="00000400000000000000" pitchFamily="2" charset="-78"/>
            </a:endParaRPr>
          </a:p>
        </p:txBody>
      </p:sp>
      <p:sp>
        <p:nvSpPr>
          <p:cNvPr id="2" name="Title 1">
            <a:extLst>
              <a:ext uri="{FF2B5EF4-FFF2-40B4-BE49-F238E27FC236}">
                <a16:creationId xmlns:a16="http://schemas.microsoft.com/office/drawing/2014/main" id="{91076077-DA3B-4AEE-866D-8ACF3CCE87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00AA27-1570-41F7-9703-EDFC6C68DD65}"/>
              </a:ext>
            </a:extLst>
          </p:cNvPr>
          <p:cNvSpPr>
            <a:spLocks noGrp="1"/>
          </p:cNvSpPr>
          <p:nvPr>
            <p:ph sz="half" idx="1"/>
          </p:nvPr>
        </p:nvSpPr>
        <p:spPr>
          <a:xfrm>
            <a:off x="838200" y="1296399"/>
            <a:ext cx="5181600" cy="48805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3FAA8C-40BE-4AA4-84BC-98B882FDA4D0}"/>
              </a:ext>
            </a:extLst>
          </p:cNvPr>
          <p:cNvSpPr>
            <a:spLocks noGrp="1"/>
          </p:cNvSpPr>
          <p:nvPr>
            <p:ph sz="half" idx="2"/>
          </p:nvPr>
        </p:nvSpPr>
        <p:spPr>
          <a:xfrm>
            <a:off x="6172200" y="1296399"/>
            <a:ext cx="5181600" cy="48805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F527A75-DBCE-489C-87E6-4BD974EA24A8}"/>
              </a:ext>
            </a:extLst>
          </p:cNvPr>
          <p:cNvSpPr>
            <a:spLocks noGrp="1"/>
          </p:cNvSpPr>
          <p:nvPr>
            <p:ph type="dt" sz="half" idx="10"/>
          </p:nvPr>
        </p:nvSpPr>
        <p:spPr/>
        <p:txBody>
          <a:bodyPr/>
          <a:lstStyle/>
          <a:p>
            <a:fld id="{9F1DBDF3-E9BA-484A-BCE6-A0D80600CE8A}" type="datetime1">
              <a:rPr lang="en-US" smtClean="0"/>
              <a:t>8/9/2026</a:t>
            </a:fld>
            <a:endParaRPr lang="en-US"/>
          </a:p>
        </p:txBody>
      </p:sp>
      <p:sp>
        <p:nvSpPr>
          <p:cNvPr id="6" name="Footer Placeholder 5">
            <a:extLst>
              <a:ext uri="{FF2B5EF4-FFF2-40B4-BE49-F238E27FC236}">
                <a16:creationId xmlns:a16="http://schemas.microsoft.com/office/drawing/2014/main" id="{14D19DFA-866F-4446-8D70-54FDDCFA1F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EFD4C5-481C-4653-A682-9B504B4BB20E}"/>
              </a:ext>
            </a:extLst>
          </p:cNvPr>
          <p:cNvSpPr>
            <a:spLocks noGrp="1"/>
          </p:cNvSpPr>
          <p:nvPr>
            <p:ph type="sldNum" sz="quarter" idx="12"/>
          </p:nvPr>
        </p:nvSpPr>
        <p:spPr/>
        <p:txBody>
          <a:bodyPr/>
          <a:lstStyle/>
          <a:p>
            <a:fld id="{EC3C3264-FF48-4CBB-8DEC-63E93BF491A5}" type="slidenum">
              <a:rPr lang="en-US" smtClean="0"/>
              <a:t>‹#›</a:t>
            </a:fld>
            <a:endParaRPr lang="en-US"/>
          </a:p>
        </p:txBody>
      </p:sp>
      <p:grpSp>
        <p:nvGrpSpPr>
          <p:cNvPr id="9" name="Group 8">
            <a:extLst>
              <a:ext uri="{FF2B5EF4-FFF2-40B4-BE49-F238E27FC236}">
                <a16:creationId xmlns:a16="http://schemas.microsoft.com/office/drawing/2014/main" id="{8A309778-0E44-4340-9435-8880C145FC76}"/>
              </a:ext>
            </a:extLst>
          </p:cNvPr>
          <p:cNvGrpSpPr/>
          <p:nvPr userDrawn="1"/>
        </p:nvGrpSpPr>
        <p:grpSpPr>
          <a:xfrm>
            <a:off x="167347" y="122418"/>
            <a:ext cx="1183155" cy="1157740"/>
            <a:chOff x="5260019" y="696158"/>
            <a:chExt cx="2133600" cy="2133600"/>
          </a:xfrm>
        </p:grpSpPr>
        <p:pic>
          <p:nvPicPr>
            <p:cNvPr id="10" name="Picture 5">
              <a:extLst>
                <a:ext uri="{FF2B5EF4-FFF2-40B4-BE49-F238E27FC236}">
                  <a16:creationId xmlns:a16="http://schemas.microsoft.com/office/drawing/2014/main" id="{DA877373-7962-4503-A8F7-1FB01138ACA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215F9D23-433C-4FCC-9024-D1946C64670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6CF1BAF-FE07-4CF1-AC31-E12AF233C9A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0182" y="1989971"/>
              <a:ext cx="5175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a:extLst>
                <a:ext uri="{FF2B5EF4-FFF2-40B4-BE49-F238E27FC236}">
                  <a16:creationId xmlns:a16="http://schemas.microsoft.com/office/drawing/2014/main" id="{8E959908-21A3-4BB8-AF19-087483A8E78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64882" y="1989971"/>
              <a:ext cx="5000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7">
              <a:extLst>
                <a:ext uri="{FF2B5EF4-FFF2-40B4-BE49-F238E27FC236}">
                  <a16:creationId xmlns:a16="http://schemas.microsoft.com/office/drawing/2014/main" id="{89301F46-9150-4C08-A896-3A34C38062B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74344" y="1989971"/>
              <a:ext cx="474663"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865819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6">
            <a:extLst>
              <a:ext uri="{FF2B5EF4-FFF2-40B4-BE49-F238E27FC236}">
                <a16:creationId xmlns:a16="http://schemas.microsoft.com/office/drawing/2014/main" id="{AA0942E6-A544-4B7C-9CC8-6D60A167A317}"/>
              </a:ext>
            </a:extLst>
          </p:cNvPr>
          <p:cNvSpPr>
            <a:spLocks noChangeArrowheads="1"/>
          </p:cNvSpPr>
          <p:nvPr userDrawn="1"/>
        </p:nvSpPr>
        <p:spPr bwMode="auto">
          <a:xfrm>
            <a:off x="1517826" y="238500"/>
            <a:ext cx="10674175" cy="892580"/>
          </a:xfrm>
          <a:prstGeom prst="rect">
            <a:avLst/>
          </a:prstGeom>
          <a:solidFill>
            <a:srgbClr val="FF0000"/>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cs typeface="B Mitra" panose="00000400000000000000" pitchFamily="2" charset="-78"/>
              </a:defRPr>
            </a:lvl1pPr>
            <a:lvl2pPr marL="742950" indent="-285750">
              <a:defRPr sz="2400">
                <a:solidFill>
                  <a:schemeClr val="tx1"/>
                </a:solidFill>
                <a:latin typeface="Times New Roman" panose="02020603050405020304" pitchFamily="18" charset="0"/>
                <a:cs typeface="B Mitra" panose="00000400000000000000" pitchFamily="2" charset="-78"/>
              </a:defRPr>
            </a:lvl2pPr>
            <a:lvl3pPr marL="1143000" indent="-228600">
              <a:defRPr sz="2400">
                <a:solidFill>
                  <a:schemeClr val="tx1"/>
                </a:solidFill>
                <a:latin typeface="Times New Roman" panose="02020603050405020304" pitchFamily="18" charset="0"/>
                <a:cs typeface="B Mitra" panose="00000400000000000000" pitchFamily="2" charset="-78"/>
              </a:defRPr>
            </a:lvl3pPr>
            <a:lvl4pPr marL="1600200" indent="-228600">
              <a:defRPr sz="2400">
                <a:solidFill>
                  <a:schemeClr val="tx1"/>
                </a:solidFill>
                <a:latin typeface="Times New Roman" panose="02020603050405020304" pitchFamily="18" charset="0"/>
                <a:cs typeface="B Mitra" panose="00000400000000000000" pitchFamily="2" charset="-78"/>
              </a:defRPr>
            </a:lvl4pPr>
            <a:lvl5pPr marL="2057400" indent="-228600">
              <a:defRPr sz="2400">
                <a:solidFill>
                  <a:schemeClr val="tx1"/>
                </a:solidFill>
                <a:latin typeface="Times New Roman" panose="02020603050405020304" pitchFamily="18" charset="0"/>
                <a:cs typeface="B Mitra" panose="00000400000000000000" pitchFamily="2" charset="-7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9pPr>
          </a:lstStyle>
          <a:p>
            <a:pPr algn="ctr"/>
            <a:r>
              <a:rPr lang="fa-IR" altLang="en-US" sz="1800">
                <a:solidFill>
                  <a:srgbClr val="FF0000"/>
                </a:solidFill>
                <a:latin typeface="Arial" panose="020B0604020202020204" pitchFamily="34" charset="0"/>
                <a:cs typeface="0 Soroosh" panose="00000400000000000000" pitchFamily="2" charset="-78"/>
              </a:rPr>
              <a:t>اتساتنستانتانستاناسنسانم</a:t>
            </a:r>
            <a:endParaRPr lang="en-US" altLang="en-US" sz="1800">
              <a:solidFill>
                <a:srgbClr val="FF0000"/>
              </a:solidFill>
              <a:latin typeface="Arial" panose="020B0604020202020204" pitchFamily="34" charset="0"/>
              <a:cs typeface="0 Soroosh" panose="00000400000000000000" pitchFamily="2" charset="-78"/>
            </a:endParaRPr>
          </a:p>
        </p:txBody>
      </p:sp>
      <p:sp>
        <p:nvSpPr>
          <p:cNvPr id="2" name="Title 1">
            <a:extLst>
              <a:ext uri="{FF2B5EF4-FFF2-40B4-BE49-F238E27FC236}">
                <a16:creationId xmlns:a16="http://schemas.microsoft.com/office/drawing/2014/main" id="{50ADF000-2959-48C8-BD50-2655D182D41C}"/>
              </a:ext>
            </a:extLst>
          </p:cNvPr>
          <p:cNvSpPr>
            <a:spLocks noGrp="1"/>
          </p:cNvSpPr>
          <p:nvPr>
            <p:ph type="title"/>
          </p:nvPr>
        </p:nvSpPr>
        <p:spPr>
          <a:xfrm>
            <a:off x="1524806" y="238501"/>
            <a:ext cx="9830583" cy="892580"/>
          </a:xfrm>
        </p:spPr>
        <p:txBody>
          <a:bodyPr/>
          <a:lstStyle/>
          <a:p>
            <a:r>
              <a:rPr lang="en-US"/>
              <a:t>Click to edit Master title style</a:t>
            </a:r>
          </a:p>
        </p:txBody>
      </p:sp>
      <p:sp>
        <p:nvSpPr>
          <p:cNvPr id="3" name="Text Placeholder 2">
            <a:extLst>
              <a:ext uri="{FF2B5EF4-FFF2-40B4-BE49-F238E27FC236}">
                <a16:creationId xmlns:a16="http://schemas.microsoft.com/office/drawing/2014/main" id="{5A3F6111-D671-484E-9083-1D9770A12EBE}"/>
              </a:ext>
            </a:extLst>
          </p:cNvPr>
          <p:cNvSpPr>
            <a:spLocks noGrp="1"/>
          </p:cNvSpPr>
          <p:nvPr>
            <p:ph type="body" idx="1"/>
          </p:nvPr>
        </p:nvSpPr>
        <p:spPr>
          <a:xfrm>
            <a:off x="839789" y="1273198"/>
            <a:ext cx="5157787" cy="823912"/>
          </a:xfrm>
        </p:spPr>
        <p:style>
          <a:lnRef idx="2">
            <a:schemeClr val="dk1">
              <a:shade val="50000"/>
            </a:schemeClr>
          </a:lnRef>
          <a:fillRef idx="1">
            <a:schemeClr val="dk1"/>
          </a:fillRef>
          <a:effectRef idx="0">
            <a:schemeClr val="dk1"/>
          </a:effectRef>
          <a:fontRef idx="none"/>
        </p:style>
        <p:txBody>
          <a:bodyPr anchor="ctr"/>
          <a:lstStyle>
            <a:lvl1pPr marL="0" indent="0" algn="ctr">
              <a:buNone/>
              <a:defRPr sz="18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178040B2-1BEF-4F70-B057-0BA50483669B}"/>
              </a:ext>
            </a:extLst>
          </p:cNvPr>
          <p:cNvSpPr>
            <a:spLocks noGrp="1"/>
          </p:cNvSpPr>
          <p:nvPr>
            <p:ph sz="half" idx="2"/>
          </p:nvPr>
        </p:nvSpPr>
        <p:spPr>
          <a:xfrm>
            <a:off x="838200" y="2239227"/>
            <a:ext cx="5159375" cy="395043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F0A5099-3933-4445-A73E-25B0F9AB9F53}"/>
              </a:ext>
            </a:extLst>
          </p:cNvPr>
          <p:cNvSpPr>
            <a:spLocks noGrp="1"/>
          </p:cNvSpPr>
          <p:nvPr>
            <p:ph type="body" sz="quarter" idx="3"/>
          </p:nvPr>
        </p:nvSpPr>
        <p:spPr>
          <a:xfrm>
            <a:off x="6172201" y="1273198"/>
            <a:ext cx="5183188" cy="823912"/>
          </a:xfrm>
        </p:spPr>
        <p:style>
          <a:lnRef idx="2">
            <a:schemeClr val="dk1">
              <a:shade val="50000"/>
            </a:schemeClr>
          </a:lnRef>
          <a:fillRef idx="1">
            <a:schemeClr val="dk1"/>
          </a:fillRef>
          <a:effectRef idx="0">
            <a:schemeClr val="dk1"/>
          </a:effectRef>
          <a:fontRef idx="none"/>
        </p:style>
        <p:txBody>
          <a:bodyPr anchor="ctr"/>
          <a:lstStyle>
            <a:lvl1pPr marL="0" indent="0" algn="ctr">
              <a:buNone/>
              <a:defRPr sz="18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DECDA1F8-4D97-4982-87C8-174A830377FB}"/>
              </a:ext>
            </a:extLst>
          </p:cNvPr>
          <p:cNvSpPr>
            <a:spLocks noGrp="1"/>
          </p:cNvSpPr>
          <p:nvPr>
            <p:ph sz="quarter" idx="4"/>
          </p:nvPr>
        </p:nvSpPr>
        <p:spPr>
          <a:xfrm>
            <a:off x="6172200" y="2239227"/>
            <a:ext cx="5181600" cy="395043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D0ACF4-BA7C-4319-B605-D30FEBA11DD2}"/>
              </a:ext>
            </a:extLst>
          </p:cNvPr>
          <p:cNvSpPr>
            <a:spLocks noGrp="1"/>
          </p:cNvSpPr>
          <p:nvPr>
            <p:ph type="dt" sz="half" idx="10"/>
          </p:nvPr>
        </p:nvSpPr>
        <p:spPr/>
        <p:txBody>
          <a:bodyPr/>
          <a:lstStyle/>
          <a:p>
            <a:fld id="{EEC522DA-C3A3-4798-AEF6-3C8B17A26A87}" type="datetime1">
              <a:rPr lang="en-US" smtClean="0"/>
              <a:t>8/9/2026</a:t>
            </a:fld>
            <a:endParaRPr lang="en-US"/>
          </a:p>
        </p:txBody>
      </p:sp>
      <p:sp>
        <p:nvSpPr>
          <p:cNvPr id="8" name="Footer Placeholder 7">
            <a:extLst>
              <a:ext uri="{FF2B5EF4-FFF2-40B4-BE49-F238E27FC236}">
                <a16:creationId xmlns:a16="http://schemas.microsoft.com/office/drawing/2014/main" id="{9A4CED43-7295-4414-99B3-8E05480940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96B1608-9847-4074-8A21-42C9D374757A}"/>
              </a:ext>
            </a:extLst>
          </p:cNvPr>
          <p:cNvSpPr>
            <a:spLocks noGrp="1"/>
          </p:cNvSpPr>
          <p:nvPr>
            <p:ph type="sldNum" sz="quarter" idx="12"/>
          </p:nvPr>
        </p:nvSpPr>
        <p:spPr/>
        <p:txBody>
          <a:bodyPr/>
          <a:lstStyle/>
          <a:p>
            <a:fld id="{EC3C3264-FF48-4CBB-8DEC-63E93BF491A5}" type="slidenum">
              <a:rPr lang="en-US" smtClean="0"/>
              <a:t>‹#›</a:t>
            </a:fld>
            <a:endParaRPr lang="en-US"/>
          </a:p>
        </p:txBody>
      </p:sp>
      <p:grpSp>
        <p:nvGrpSpPr>
          <p:cNvPr id="11" name="Group 8">
            <a:extLst>
              <a:ext uri="{FF2B5EF4-FFF2-40B4-BE49-F238E27FC236}">
                <a16:creationId xmlns:a16="http://schemas.microsoft.com/office/drawing/2014/main" id="{8A309778-0E44-4340-9435-8880C145FC76}"/>
              </a:ext>
            </a:extLst>
          </p:cNvPr>
          <p:cNvGrpSpPr/>
          <p:nvPr userDrawn="1"/>
        </p:nvGrpSpPr>
        <p:grpSpPr>
          <a:xfrm>
            <a:off x="167347" y="122418"/>
            <a:ext cx="1183155" cy="1157740"/>
            <a:chOff x="5260019" y="696158"/>
            <a:chExt cx="2133600" cy="2133600"/>
          </a:xfrm>
        </p:grpSpPr>
        <p:pic>
          <p:nvPicPr>
            <p:cNvPr id="12" name="Picture 5">
              <a:extLst>
                <a:ext uri="{FF2B5EF4-FFF2-40B4-BE49-F238E27FC236}">
                  <a16:creationId xmlns:a16="http://schemas.microsoft.com/office/drawing/2014/main" id="{DA877373-7962-4503-A8F7-1FB01138ACA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a:extLst>
                <a:ext uri="{FF2B5EF4-FFF2-40B4-BE49-F238E27FC236}">
                  <a16:creationId xmlns:a16="http://schemas.microsoft.com/office/drawing/2014/main" id="{215F9D23-433C-4FCC-9024-D1946C64670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a:extLst>
                <a:ext uri="{FF2B5EF4-FFF2-40B4-BE49-F238E27FC236}">
                  <a16:creationId xmlns:a16="http://schemas.microsoft.com/office/drawing/2014/main" id="{36CF1BAF-FE07-4CF1-AC31-E12AF233C9A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0182" y="1989971"/>
              <a:ext cx="5175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6">
              <a:extLst>
                <a:ext uri="{FF2B5EF4-FFF2-40B4-BE49-F238E27FC236}">
                  <a16:creationId xmlns:a16="http://schemas.microsoft.com/office/drawing/2014/main" id="{8E959908-21A3-4BB8-AF19-087483A8E78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64882" y="1989971"/>
              <a:ext cx="5000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7">
              <a:extLst>
                <a:ext uri="{FF2B5EF4-FFF2-40B4-BE49-F238E27FC236}">
                  <a16:creationId xmlns:a16="http://schemas.microsoft.com/office/drawing/2014/main" id="{89301F46-9150-4C08-A896-3A34C38062B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74344" y="1989971"/>
              <a:ext cx="474663"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52684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5" name="Rectangle 6">
            <a:extLst>
              <a:ext uri="{FF2B5EF4-FFF2-40B4-BE49-F238E27FC236}">
                <a16:creationId xmlns:a16="http://schemas.microsoft.com/office/drawing/2014/main" id="{AA0942E6-A544-4B7C-9CC8-6D60A167A317}"/>
              </a:ext>
            </a:extLst>
          </p:cNvPr>
          <p:cNvSpPr>
            <a:spLocks noChangeArrowheads="1"/>
          </p:cNvSpPr>
          <p:nvPr userDrawn="1"/>
        </p:nvSpPr>
        <p:spPr bwMode="auto">
          <a:xfrm>
            <a:off x="6513341" y="423661"/>
            <a:ext cx="5694211" cy="892580"/>
          </a:xfrm>
          <a:prstGeom prst="rect">
            <a:avLst/>
          </a:prstGeom>
          <a:solidFill>
            <a:srgbClr val="FF0000"/>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cs typeface="B Mitra" panose="00000400000000000000" pitchFamily="2" charset="-78"/>
              </a:defRPr>
            </a:lvl1pPr>
            <a:lvl2pPr marL="742950" indent="-285750">
              <a:defRPr sz="2400">
                <a:solidFill>
                  <a:schemeClr val="tx1"/>
                </a:solidFill>
                <a:latin typeface="Times New Roman" panose="02020603050405020304" pitchFamily="18" charset="0"/>
                <a:cs typeface="B Mitra" panose="00000400000000000000" pitchFamily="2" charset="-78"/>
              </a:defRPr>
            </a:lvl2pPr>
            <a:lvl3pPr marL="1143000" indent="-228600">
              <a:defRPr sz="2400">
                <a:solidFill>
                  <a:schemeClr val="tx1"/>
                </a:solidFill>
                <a:latin typeface="Times New Roman" panose="02020603050405020304" pitchFamily="18" charset="0"/>
                <a:cs typeface="B Mitra" panose="00000400000000000000" pitchFamily="2" charset="-78"/>
              </a:defRPr>
            </a:lvl3pPr>
            <a:lvl4pPr marL="1600200" indent="-228600">
              <a:defRPr sz="2400">
                <a:solidFill>
                  <a:schemeClr val="tx1"/>
                </a:solidFill>
                <a:latin typeface="Times New Roman" panose="02020603050405020304" pitchFamily="18" charset="0"/>
                <a:cs typeface="B Mitra" panose="00000400000000000000" pitchFamily="2" charset="-78"/>
              </a:defRPr>
            </a:lvl4pPr>
            <a:lvl5pPr marL="2057400" indent="-228600">
              <a:defRPr sz="2400">
                <a:solidFill>
                  <a:schemeClr val="tx1"/>
                </a:solidFill>
                <a:latin typeface="Times New Roman" panose="02020603050405020304" pitchFamily="18" charset="0"/>
                <a:cs typeface="B Mitra" panose="00000400000000000000" pitchFamily="2" charset="-7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9pPr>
          </a:lstStyle>
          <a:p>
            <a:pPr algn="ctr"/>
            <a:r>
              <a:rPr lang="fa-IR" altLang="en-US" sz="1800">
                <a:solidFill>
                  <a:srgbClr val="FF0000"/>
                </a:solidFill>
                <a:latin typeface="Arial" panose="020B0604020202020204" pitchFamily="34" charset="0"/>
                <a:cs typeface="0 Soroosh" panose="00000400000000000000" pitchFamily="2" charset="-78"/>
              </a:rPr>
              <a:t>اتساتنستانتانستاناسنسانم</a:t>
            </a:r>
            <a:endParaRPr lang="en-US" altLang="en-US" sz="1800">
              <a:solidFill>
                <a:srgbClr val="FF0000"/>
              </a:solidFill>
              <a:latin typeface="Arial" panose="020B0604020202020204" pitchFamily="34" charset="0"/>
              <a:cs typeface="0 Soroosh" panose="00000400000000000000" pitchFamily="2" charset="-78"/>
            </a:endParaRPr>
          </a:p>
        </p:txBody>
      </p:sp>
      <p:sp>
        <p:nvSpPr>
          <p:cNvPr id="3" name="Date Placeholder 2">
            <a:extLst>
              <a:ext uri="{FF2B5EF4-FFF2-40B4-BE49-F238E27FC236}">
                <a16:creationId xmlns:a16="http://schemas.microsoft.com/office/drawing/2014/main" id="{F7F3E954-82DE-4546-9216-285F95C711AE}"/>
              </a:ext>
            </a:extLst>
          </p:cNvPr>
          <p:cNvSpPr>
            <a:spLocks noGrp="1"/>
          </p:cNvSpPr>
          <p:nvPr>
            <p:ph type="dt" sz="half" idx="10"/>
          </p:nvPr>
        </p:nvSpPr>
        <p:spPr/>
        <p:txBody>
          <a:bodyPr/>
          <a:lstStyle/>
          <a:p>
            <a:fld id="{2DA34510-AA6F-44E1-B652-891D645289CF}" type="datetime1">
              <a:rPr lang="en-US" smtClean="0"/>
              <a:t>8/9/2026</a:t>
            </a:fld>
            <a:endParaRPr lang="en-US"/>
          </a:p>
        </p:txBody>
      </p:sp>
      <p:sp>
        <p:nvSpPr>
          <p:cNvPr id="4" name="Footer Placeholder 3">
            <a:extLst>
              <a:ext uri="{FF2B5EF4-FFF2-40B4-BE49-F238E27FC236}">
                <a16:creationId xmlns:a16="http://schemas.microsoft.com/office/drawing/2014/main" id="{06C3A296-F459-4E2F-990A-8A29C761B4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BA64EE5-D5A2-4678-9E13-6FA58DAC2B74}"/>
              </a:ext>
            </a:extLst>
          </p:cNvPr>
          <p:cNvSpPr>
            <a:spLocks noGrp="1"/>
          </p:cNvSpPr>
          <p:nvPr>
            <p:ph type="sldNum" sz="quarter" idx="12"/>
          </p:nvPr>
        </p:nvSpPr>
        <p:spPr/>
        <p:txBody>
          <a:bodyPr/>
          <a:lstStyle/>
          <a:p>
            <a:fld id="{EC3C3264-FF48-4CBB-8DEC-63E93BF491A5}" type="slidenum">
              <a:rPr lang="en-US" smtClean="0"/>
              <a:t>‹#›</a:t>
            </a:fld>
            <a:endParaRPr lang="en-US"/>
          </a:p>
        </p:txBody>
      </p:sp>
      <p:sp>
        <p:nvSpPr>
          <p:cNvPr id="6" name="Rectangle 2">
            <a:extLst>
              <a:ext uri="{FF2B5EF4-FFF2-40B4-BE49-F238E27FC236}">
                <a16:creationId xmlns:a16="http://schemas.microsoft.com/office/drawing/2014/main" id="{7B236154-96FA-41D3-A9BA-D7FE07646DF7}"/>
              </a:ext>
            </a:extLst>
          </p:cNvPr>
          <p:cNvSpPr/>
          <p:nvPr userDrawn="1"/>
        </p:nvSpPr>
        <p:spPr>
          <a:xfrm>
            <a:off x="1" y="2872749"/>
            <a:ext cx="2517732" cy="6639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Oval 8">
            <a:extLst>
              <a:ext uri="{FF2B5EF4-FFF2-40B4-BE49-F238E27FC236}">
                <a16:creationId xmlns:a16="http://schemas.microsoft.com/office/drawing/2014/main" id="{78C2BF19-FC26-4794-A5D2-C0CA699B7759}"/>
              </a:ext>
            </a:extLst>
          </p:cNvPr>
          <p:cNvSpPr/>
          <p:nvPr userDrawn="1"/>
        </p:nvSpPr>
        <p:spPr>
          <a:xfrm>
            <a:off x="1059887" y="1750149"/>
            <a:ext cx="2678021" cy="267802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8" name="Oval 9">
            <a:extLst>
              <a:ext uri="{FF2B5EF4-FFF2-40B4-BE49-F238E27FC236}">
                <a16:creationId xmlns:a16="http://schemas.microsoft.com/office/drawing/2014/main" id="{F4BCA718-3E6C-4A0F-80E8-F1086A3062FE}"/>
              </a:ext>
            </a:extLst>
          </p:cNvPr>
          <p:cNvSpPr/>
          <p:nvPr userDrawn="1"/>
        </p:nvSpPr>
        <p:spPr>
          <a:xfrm>
            <a:off x="1251929" y="1939809"/>
            <a:ext cx="2298700" cy="2298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12" name="Subtitle 2">
            <a:extLst>
              <a:ext uri="{FF2B5EF4-FFF2-40B4-BE49-F238E27FC236}">
                <a16:creationId xmlns:a16="http://schemas.microsoft.com/office/drawing/2014/main" id="{2D78F191-FBDC-466F-A076-25FA069AA187}"/>
              </a:ext>
            </a:extLst>
          </p:cNvPr>
          <p:cNvSpPr txBox="1">
            <a:spLocks/>
          </p:cNvSpPr>
          <p:nvPr userDrawn="1"/>
        </p:nvSpPr>
        <p:spPr>
          <a:xfrm>
            <a:off x="3920231" y="1524000"/>
            <a:ext cx="8065443" cy="4488493"/>
          </a:xfrm>
          <a:prstGeom prst="rect">
            <a:avLst/>
          </a:prstGeom>
        </p:spPr>
        <p:txBody>
          <a:bodyPr>
            <a:normAutofit/>
          </a:bodyPr>
          <a:lstStyle>
            <a:lvl1pPr marL="319088" indent="-319088" algn="l" rtl="0" eaLnBrk="0" fontAlgn="base" hangingPunct="0">
              <a:spcBef>
                <a:spcPct val="20000"/>
              </a:spcBef>
              <a:spcAft>
                <a:spcPct val="0"/>
              </a:spcAft>
              <a:buChar char="•"/>
              <a:defRPr sz="2900">
                <a:solidFill>
                  <a:schemeClr val="tx1"/>
                </a:solidFill>
                <a:latin typeface="+mn-lt"/>
                <a:ea typeface="+mn-ea"/>
                <a:cs typeface="+mn-cs"/>
              </a:defRPr>
            </a:lvl1pPr>
            <a:lvl2pPr marL="692150" indent="-265113" algn="l" rtl="0" eaLnBrk="0" fontAlgn="base" hangingPunct="0">
              <a:spcBef>
                <a:spcPct val="20000"/>
              </a:spcBef>
              <a:spcAft>
                <a:spcPct val="0"/>
              </a:spcAft>
              <a:buChar char="–"/>
              <a:defRPr sz="2600">
                <a:solidFill>
                  <a:schemeClr val="tx1"/>
                </a:solidFill>
                <a:latin typeface="+mn-lt"/>
              </a:defRPr>
            </a:lvl2pPr>
            <a:lvl3pPr marL="1065213" indent="-212725" algn="l" rtl="0" eaLnBrk="0" fontAlgn="base" hangingPunct="0">
              <a:spcBef>
                <a:spcPct val="20000"/>
              </a:spcBef>
              <a:spcAft>
                <a:spcPct val="0"/>
              </a:spcAft>
              <a:buChar char="•"/>
              <a:defRPr sz="2200">
                <a:solidFill>
                  <a:schemeClr val="tx1"/>
                </a:solidFill>
                <a:latin typeface="+mn-lt"/>
              </a:defRPr>
            </a:lvl3pPr>
            <a:lvl4pPr marL="1492250" indent="-212725" algn="l" rtl="0" eaLnBrk="0" fontAlgn="base" hangingPunct="0">
              <a:spcBef>
                <a:spcPct val="20000"/>
              </a:spcBef>
              <a:spcAft>
                <a:spcPct val="0"/>
              </a:spcAft>
              <a:buChar char="–"/>
              <a:defRPr>
                <a:solidFill>
                  <a:schemeClr val="tx1"/>
                </a:solidFill>
                <a:latin typeface="+mn-lt"/>
              </a:defRPr>
            </a:lvl4pPr>
            <a:lvl5pPr marL="1919288" indent="-212725" algn="l" rtl="0" eaLnBrk="0" fontAlgn="base" hangingPunct="0">
              <a:spcBef>
                <a:spcPct val="20000"/>
              </a:spcBef>
              <a:spcAft>
                <a:spcPct val="0"/>
              </a:spcAft>
              <a:buChar char="»"/>
              <a:defRPr>
                <a:solidFill>
                  <a:schemeClr val="tx1"/>
                </a:solidFill>
                <a:latin typeface="+mn-lt"/>
              </a:defRPr>
            </a:lvl5pPr>
            <a:lvl6pPr marL="2346876" indent="-213352" algn="l" rtl="0" fontAlgn="base">
              <a:spcBef>
                <a:spcPct val="20000"/>
              </a:spcBef>
              <a:spcAft>
                <a:spcPct val="0"/>
              </a:spcAft>
              <a:buChar char="»"/>
              <a:defRPr sz="1867">
                <a:solidFill>
                  <a:schemeClr val="tx1"/>
                </a:solidFill>
                <a:latin typeface="+mn-lt"/>
              </a:defRPr>
            </a:lvl6pPr>
            <a:lvl7pPr marL="2773581" indent="-213352" algn="l" rtl="0" fontAlgn="base">
              <a:spcBef>
                <a:spcPct val="20000"/>
              </a:spcBef>
              <a:spcAft>
                <a:spcPct val="0"/>
              </a:spcAft>
              <a:buChar char="»"/>
              <a:defRPr sz="1867">
                <a:solidFill>
                  <a:schemeClr val="tx1"/>
                </a:solidFill>
                <a:latin typeface="+mn-lt"/>
              </a:defRPr>
            </a:lvl7pPr>
            <a:lvl8pPr marL="3200286" indent="-213352" algn="l" rtl="0" fontAlgn="base">
              <a:spcBef>
                <a:spcPct val="20000"/>
              </a:spcBef>
              <a:spcAft>
                <a:spcPct val="0"/>
              </a:spcAft>
              <a:buChar char="»"/>
              <a:defRPr sz="1867">
                <a:solidFill>
                  <a:schemeClr val="tx1"/>
                </a:solidFill>
                <a:latin typeface="+mn-lt"/>
              </a:defRPr>
            </a:lvl8pPr>
            <a:lvl9pPr marL="3626990" indent="-213352" algn="l" rtl="0" fontAlgn="base">
              <a:spcBef>
                <a:spcPct val="20000"/>
              </a:spcBef>
              <a:spcAft>
                <a:spcPct val="0"/>
              </a:spcAft>
              <a:buChar char="»"/>
              <a:defRPr sz="1867">
                <a:solidFill>
                  <a:schemeClr val="tx1"/>
                </a:solidFill>
                <a:latin typeface="+mn-lt"/>
              </a:defRPr>
            </a:lvl9pPr>
          </a:lstStyle>
          <a:p>
            <a:pPr marL="243000" indent="-243000" algn="r" rtl="1">
              <a:lnSpc>
                <a:spcPct val="150000"/>
              </a:lnSpc>
              <a:spcBef>
                <a:spcPts val="0"/>
              </a:spcBef>
              <a:spcAft>
                <a:spcPts val="0"/>
              </a:spcAft>
              <a:buClr>
                <a:srgbClr val="FF0000"/>
              </a:buClr>
              <a:buSzPct val="200000"/>
              <a:buFont typeface="Arial" panose="020B0604020202020204" pitchFamily="34" charset="0"/>
              <a:buChar char="▬"/>
              <a:defRPr/>
            </a:pPr>
            <a:endParaRPr lang="fa-IR" sz="1500" b="0" kern="0">
              <a:cs typeface="0 Soroosh" panose="00000400000000000000" pitchFamily="2" charset="-78"/>
            </a:endParaRPr>
          </a:p>
        </p:txBody>
      </p:sp>
      <p:pic>
        <p:nvPicPr>
          <p:cNvPr id="14" name="Picture 27">
            <a:extLst>
              <a:ext uri="{FF2B5EF4-FFF2-40B4-BE49-F238E27FC236}">
                <a16:creationId xmlns:a16="http://schemas.microsoft.com/office/drawing/2014/main" id="{82BDA129-0DA1-4124-8121-15900039FD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76116" y="127791"/>
            <a:ext cx="1479429" cy="1479429"/>
          </a:xfrm>
          <a:prstGeom prst="rect">
            <a:avLst/>
          </a:prstGeom>
          <a:ln>
            <a:noFill/>
          </a:ln>
        </p:spPr>
      </p:pic>
      <p:sp>
        <p:nvSpPr>
          <p:cNvPr id="15" name="Rectangle: Rounded Corners 1">
            <a:extLst>
              <a:ext uri="{FF2B5EF4-FFF2-40B4-BE49-F238E27FC236}">
                <a16:creationId xmlns:a16="http://schemas.microsoft.com/office/drawing/2014/main" id="{9FFE768E-A0D1-4A16-9A73-9431E7F56D0B}"/>
              </a:ext>
            </a:extLst>
          </p:cNvPr>
          <p:cNvSpPr/>
          <p:nvPr userDrawn="1"/>
        </p:nvSpPr>
        <p:spPr>
          <a:xfrm>
            <a:off x="1059888" y="4571876"/>
            <a:ext cx="2675433" cy="599575"/>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Rectangle 4">
            <a:extLst>
              <a:ext uri="{FF2B5EF4-FFF2-40B4-BE49-F238E27FC236}">
                <a16:creationId xmlns:a16="http://schemas.microsoft.com/office/drawing/2014/main" id="{4F99AC27-9759-4278-950D-825543EA8B30}"/>
              </a:ext>
            </a:extLst>
          </p:cNvPr>
          <p:cNvSpPr txBox="1">
            <a:spLocks noChangeArrowheads="1"/>
          </p:cNvSpPr>
          <p:nvPr userDrawn="1"/>
        </p:nvSpPr>
        <p:spPr bwMode="auto">
          <a:xfrm>
            <a:off x="1059888" y="4556048"/>
            <a:ext cx="2675433" cy="633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900">
                <a:solidFill>
                  <a:schemeClr val="tx1"/>
                </a:solidFill>
                <a:latin typeface="Times New Roman" panose="02020603050405020304" pitchFamily="18" charset="0"/>
              </a:defRPr>
            </a:lvl1pPr>
            <a:lvl2pPr marL="742950" indent="-285750">
              <a:spcBef>
                <a:spcPct val="20000"/>
              </a:spcBef>
              <a:buChar char="–"/>
              <a:defRPr sz="2600">
                <a:solidFill>
                  <a:schemeClr val="tx1"/>
                </a:solidFill>
                <a:latin typeface="Times New Roman" panose="02020603050405020304" pitchFamily="18" charset="0"/>
              </a:defRPr>
            </a:lvl2pPr>
            <a:lvl3pPr marL="1143000" indent="-228600">
              <a:spcBef>
                <a:spcPct val="20000"/>
              </a:spcBef>
              <a:buChar char="•"/>
              <a:defRPr sz="2200">
                <a:solidFill>
                  <a:schemeClr val="tx1"/>
                </a:solidFill>
                <a:latin typeface="Times New Roman" panose="02020603050405020304" pitchFamily="18" charset="0"/>
              </a:defRPr>
            </a:lvl3pPr>
            <a:lvl4pPr marL="1600200" indent="-228600">
              <a:spcBef>
                <a:spcPct val="20000"/>
              </a:spcBef>
              <a:buChar char="–"/>
              <a:defRPr>
                <a:solidFill>
                  <a:schemeClr val="tx1"/>
                </a:solidFill>
                <a:latin typeface="Times New Roman" panose="02020603050405020304" pitchFamily="18" charset="0"/>
              </a:defRPr>
            </a:lvl4pPr>
            <a:lvl5pPr marL="2057400" indent="-228600">
              <a:spcBef>
                <a:spcPct val="20000"/>
              </a:spcBef>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Times New Roman" panose="02020603050405020304" pitchFamily="18" charset="0"/>
              </a:defRPr>
            </a:lvl9pPr>
          </a:lstStyle>
          <a:p>
            <a:pPr algn="ctr" rtl="1">
              <a:buClr>
                <a:schemeClr val="folHlink"/>
              </a:buClr>
              <a:buFontTx/>
              <a:buNone/>
            </a:pPr>
            <a:endParaRPr lang="fa-IR" altLang="en-US" sz="2100">
              <a:solidFill>
                <a:schemeClr val="bg1"/>
              </a:solidFill>
              <a:latin typeface="Agency FB" panose="020B0503020202020204" pitchFamily="34" charset="0"/>
              <a:cs typeface="B Yekan" panose="00000400000000000000" pitchFamily="2" charset="-78"/>
            </a:endParaRPr>
          </a:p>
        </p:txBody>
      </p:sp>
      <p:sp>
        <p:nvSpPr>
          <p:cNvPr id="17" name="Freeform 5">
            <a:extLst>
              <a:ext uri="{FF2B5EF4-FFF2-40B4-BE49-F238E27FC236}">
                <a16:creationId xmlns:a16="http://schemas.microsoft.com/office/drawing/2014/main" id="{3D3168CE-B160-41F6-9914-596B611784DF}"/>
              </a:ext>
            </a:extLst>
          </p:cNvPr>
          <p:cNvSpPr>
            <a:spLocks/>
          </p:cNvSpPr>
          <p:nvPr userDrawn="1"/>
        </p:nvSpPr>
        <p:spPr bwMode="auto">
          <a:xfrm>
            <a:off x="677381" y="6154040"/>
            <a:ext cx="10837239" cy="566738"/>
          </a:xfrm>
          <a:custGeom>
            <a:avLst/>
            <a:gdLst>
              <a:gd name="T0" fmla="*/ 1217 w 1217"/>
              <a:gd name="T1" fmla="*/ 0 h 357"/>
              <a:gd name="T2" fmla="*/ 1217 w 1217"/>
              <a:gd name="T3" fmla="*/ 357 h 357"/>
              <a:gd name="T4" fmla="*/ 0 w 1217"/>
              <a:gd name="T5" fmla="*/ 357 h 357"/>
              <a:gd name="T6" fmla="*/ 0 w 1217"/>
              <a:gd name="T7" fmla="*/ 0 h 357"/>
            </a:gdLst>
            <a:ahLst/>
            <a:cxnLst>
              <a:cxn ang="0">
                <a:pos x="T0" y="T1"/>
              </a:cxn>
              <a:cxn ang="0">
                <a:pos x="T2" y="T3"/>
              </a:cxn>
              <a:cxn ang="0">
                <a:pos x="T4" y="T5"/>
              </a:cxn>
              <a:cxn ang="0">
                <a:pos x="T6" y="T7"/>
              </a:cxn>
            </a:cxnLst>
            <a:rect l="0" t="0" r="r" b="b"/>
            <a:pathLst>
              <a:path w="1217" h="357">
                <a:moveTo>
                  <a:pt x="1217" y="0"/>
                </a:moveTo>
                <a:lnTo>
                  <a:pt x="1217" y="357"/>
                </a:lnTo>
                <a:lnTo>
                  <a:pt x="0" y="357"/>
                </a:lnTo>
                <a:lnTo>
                  <a:pt x="0" y="0"/>
                </a:lnTo>
              </a:path>
            </a:pathLst>
          </a:custGeom>
          <a:noFill/>
          <a:ln w="1905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800"/>
          </a:p>
        </p:txBody>
      </p:sp>
      <p:sp>
        <p:nvSpPr>
          <p:cNvPr id="11" name="Rectangle 4">
            <a:extLst>
              <a:ext uri="{FF2B5EF4-FFF2-40B4-BE49-F238E27FC236}">
                <a16:creationId xmlns:a16="http://schemas.microsoft.com/office/drawing/2014/main" id="{AE05F62C-C982-4127-8940-F043E1F4B898}"/>
              </a:ext>
            </a:extLst>
          </p:cNvPr>
          <p:cNvSpPr txBox="1">
            <a:spLocks noChangeArrowheads="1"/>
          </p:cNvSpPr>
          <p:nvPr userDrawn="1"/>
        </p:nvSpPr>
        <p:spPr bwMode="auto">
          <a:xfrm>
            <a:off x="6655546" y="423662"/>
            <a:ext cx="5330129" cy="892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900">
                <a:solidFill>
                  <a:schemeClr val="tx1"/>
                </a:solidFill>
                <a:latin typeface="Times New Roman" panose="02020603050405020304" pitchFamily="18" charset="0"/>
              </a:defRPr>
            </a:lvl1pPr>
            <a:lvl2pPr marL="742950" indent="-285750">
              <a:spcBef>
                <a:spcPct val="20000"/>
              </a:spcBef>
              <a:buChar char="–"/>
              <a:defRPr sz="2600">
                <a:solidFill>
                  <a:schemeClr val="tx1"/>
                </a:solidFill>
                <a:latin typeface="Times New Roman" panose="02020603050405020304" pitchFamily="18" charset="0"/>
              </a:defRPr>
            </a:lvl2pPr>
            <a:lvl3pPr marL="1143000" indent="-228600">
              <a:spcBef>
                <a:spcPct val="20000"/>
              </a:spcBef>
              <a:buChar char="•"/>
              <a:defRPr sz="2200">
                <a:solidFill>
                  <a:schemeClr val="tx1"/>
                </a:solidFill>
                <a:latin typeface="Times New Roman" panose="02020603050405020304" pitchFamily="18" charset="0"/>
              </a:defRPr>
            </a:lvl3pPr>
            <a:lvl4pPr marL="1600200" indent="-228600">
              <a:spcBef>
                <a:spcPct val="20000"/>
              </a:spcBef>
              <a:buChar char="–"/>
              <a:defRPr>
                <a:solidFill>
                  <a:schemeClr val="tx1"/>
                </a:solidFill>
                <a:latin typeface="Times New Roman" panose="02020603050405020304" pitchFamily="18" charset="0"/>
              </a:defRPr>
            </a:lvl4pPr>
            <a:lvl5pPr marL="2057400" indent="-228600">
              <a:spcBef>
                <a:spcPct val="20000"/>
              </a:spcBef>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Times New Roman" panose="02020603050405020304" pitchFamily="18" charset="0"/>
              </a:defRPr>
            </a:lvl9pPr>
          </a:lstStyle>
          <a:p>
            <a:pPr algn="ctr" rtl="1">
              <a:buClr>
                <a:schemeClr val="folHlink"/>
              </a:buClr>
              <a:buFontTx/>
              <a:buNone/>
            </a:pPr>
            <a:r>
              <a:rPr lang="en-US" sz="2400">
                <a:solidFill>
                  <a:schemeClr val="bg2"/>
                </a:solidFill>
                <a:latin typeface="Arial" panose="020B0604020202020204" pitchFamily="34" charset="0"/>
                <a:cs typeface="0 Soroosh" panose="00000400000000000000" pitchFamily="2" charset="-78"/>
              </a:rPr>
              <a:t>Click to edit Master title style</a:t>
            </a:r>
            <a:endParaRPr lang="fa-IR" altLang="en-US" sz="2250">
              <a:solidFill>
                <a:schemeClr val="bg2"/>
              </a:solidFill>
              <a:latin typeface="Arial" panose="020B0604020202020204" pitchFamily="34" charset="0"/>
              <a:cs typeface="0 Soroosh" panose="00000400000000000000" pitchFamily="2" charset="-78"/>
            </a:endParaRPr>
          </a:p>
        </p:txBody>
      </p:sp>
      <p:sp>
        <p:nvSpPr>
          <p:cNvPr id="18" name="Text Placeholder 2">
            <a:extLst>
              <a:ext uri="{FF2B5EF4-FFF2-40B4-BE49-F238E27FC236}">
                <a16:creationId xmlns:a16="http://schemas.microsoft.com/office/drawing/2014/main" id="{77DCEF70-2FF0-4E98-ABD3-FF133DEF8690}"/>
              </a:ext>
            </a:extLst>
          </p:cNvPr>
          <p:cNvSpPr>
            <a:spLocks noGrp="1"/>
          </p:cNvSpPr>
          <p:nvPr>
            <p:ph idx="1"/>
          </p:nvPr>
        </p:nvSpPr>
        <p:spPr>
          <a:xfrm>
            <a:off x="3917643" y="1607221"/>
            <a:ext cx="8068031" cy="4546820"/>
          </a:xfrm>
          <a:prstGeom prst="rect">
            <a:avLst/>
          </a:prstGeom>
        </p:spPr>
        <p:txBody>
          <a:bodyPr vert="horz" lIns="91440" tIns="45720" rIns="91440" bIns="45720" rtlCol="0">
            <a:normAutofit/>
          </a:bodyPr>
          <a:lstStyle>
            <a:lvl1pPr marL="171450" indent="-171450">
              <a:buSzPct val="200000"/>
              <a:buFont typeface="Arial" panose="020B0604020202020204" pitchFamily="34" charset="0"/>
              <a:buChar char="▬"/>
              <a:defRPr/>
            </a:lvl1pPr>
            <a:lvl3pPr marL="857250" indent="-171450">
              <a:buSzPct val="200000"/>
              <a:buFont typeface="Arial" panose="020B0604020202020204" pitchFamily="34" charset="0"/>
              <a:buChar char="▬"/>
              <a:defRPr/>
            </a:lvl3pPr>
            <a:lvl4pPr marL="1200150" indent="-171450">
              <a:buSzPct val="200000"/>
              <a:buFont typeface="Arial" panose="020B0604020202020204" pitchFamily="34" charset="0"/>
              <a:buChar char="▬"/>
              <a:defRPr/>
            </a:lvl4pPr>
            <a:lvl5pPr marL="1543050" indent="-171450">
              <a:buSzPct val="200000"/>
              <a:buFont typeface="Arial" panose="020B0604020202020204" pitchFamily="34" charset="0"/>
              <a:buChar char="▬"/>
              <a:defRPr/>
            </a:lvl5pPr>
          </a:lstStyle>
          <a:p>
            <a:pPr lvl="0"/>
            <a:r>
              <a:rPr lang="en-US"/>
              <a:t>Edit Master text styles</a:t>
            </a:r>
            <a:r>
              <a:rPr lang="fa-IR"/>
              <a:t> </a:t>
            </a:r>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1757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nodePh="1">
                                  <p:stCondLst>
                                    <p:cond delay="0"/>
                                  </p:stCondLst>
                                  <p:endCondLst>
                                    <p:cond evt="begin" delay="0">
                                      <p:tn val="15"/>
                                    </p:cond>
                                  </p:end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fade">
                                      <p:cBhvr>
                                        <p:cTn id="17" dur="1000"/>
                                        <p:tgtEl>
                                          <p:spTgt spid="12">
                                            <p:txEl>
                                              <p:pRg st="0" end="0"/>
                                            </p:txEl>
                                          </p:spTgt>
                                        </p:tgtEl>
                                      </p:cBhvr>
                                    </p:animEffect>
                                    <p:anim calcmode="lin" valueType="num">
                                      <p:cBhvr>
                                        <p:cTn id="1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2E90F-9534-4260-B360-BDDEE55DBC57}"/>
              </a:ext>
            </a:extLst>
          </p:cNvPr>
          <p:cNvSpPr>
            <a:spLocks noGrp="1"/>
          </p:cNvSpPr>
          <p:nvPr>
            <p:ph type="dt" sz="half" idx="10"/>
          </p:nvPr>
        </p:nvSpPr>
        <p:spPr/>
        <p:txBody>
          <a:bodyPr/>
          <a:lstStyle/>
          <a:p>
            <a:fld id="{EEA7C422-E8E3-4B39-A618-44ABCD53411C}" type="datetime1">
              <a:rPr lang="en-US" smtClean="0"/>
              <a:t>8/9/2026</a:t>
            </a:fld>
            <a:endParaRPr lang="en-US"/>
          </a:p>
        </p:txBody>
      </p:sp>
      <p:sp>
        <p:nvSpPr>
          <p:cNvPr id="3" name="Footer Placeholder 2">
            <a:extLst>
              <a:ext uri="{FF2B5EF4-FFF2-40B4-BE49-F238E27FC236}">
                <a16:creationId xmlns:a16="http://schemas.microsoft.com/office/drawing/2014/main" id="{4FC43A2B-F7A8-485A-9F1B-708258DF465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7B33D50-F1B0-49F5-97E7-643C04534F0E}"/>
              </a:ext>
            </a:extLst>
          </p:cNvPr>
          <p:cNvSpPr>
            <a:spLocks noGrp="1"/>
          </p:cNvSpPr>
          <p:nvPr>
            <p:ph type="sldNum" sz="quarter" idx="12"/>
          </p:nvPr>
        </p:nvSpPr>
        <p:spPr/>
        <p:txBody>
          <a:bodyPr/>
          <a:lstStyle/>
          <a:p>
            <a:fld id="{EC3C3264-FF48-4CBB-8DEC-63E93BF491A5}" type="slidenum">
              <a:rPr lang="en-US" smtClean="0"/>
              <a:t>‹#›</a:t>
            </a:fld>
            <a:endParaRPr lang="en-US"/>
          </a:p>
        </p:txBody>
      </p:sp>
      <p:grpSp>
        <p:nvGrpSpPr>
          <p:cNvPr id="5" name="Group 8">
            <a:extLst>
              <a:ext uri="{FF2B5EF4-FFF2-40B4-BE49-F238E27FC236}">
                <a16:creationId xmlns:a16="http://schemas.microsoft.com/office/drawing/2014/main" id="{8A309778-0E44-4340-9435-8880C145FC76}"/>
              </a:ext>
            </a:extLst>
          </p:cNvPr>
          <p:cNvGrpSpPr/>
          <p:nvPr userDrawn="1"/>
        </p:nvGrpSpPr>
        <p:grpSpPr>
          <a:xfrm>
            <a:off x="167347" y="122418"/>
            <a:ext cx="1183155" cy="1157740"/>
            <a:chOff x="5260019" y="696158"/>
            <a:chExt cx="2133600" cy="2133600"/>
          </a:xfrm>
        </p:grpSpPr>
        <p:pic>
          <p:nvPicPr>
            <p:cNvPr id="6" name="Picture 5">
              <a:extLst>
                <a:ext uri="{FF2B5EF4-FFF2-40B4-BE49-F238E27FC236}">
                  <a16:creationId xmlns:a16="http://schemas.microsoft.com/office/drawing/2014/main" id="{DA877373-7962-4503-A8F7-1FB01138ACA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a:extLst>
                <a:ext uri="{FF2B5EF4-FFF2-40B4-BE49-F238E27FC236}">
                  <a16:creationId xmlns:a16="http://schemas.microsoft.com/office/drawing/2014/main" id="{215F9D23-433C-4FCC-9024-D1946C64670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1">
              <a:extLst>
                <a:ext uri="{FF2B5EF4-FFF2-40B4-BE49-F238E27FC236}">
                  <a16:creationId xmlns:a16="http://schemas.microsoft.com/office/drawing/2014/main" id="{36CF1BAF-FE07-4CF1-AC31-E12AF233C9A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0182" y="1989971"/>
              <a:ext cx="5175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6">
              <a:extLst>
                <a:ext uri="{FF2B5EF4-FFF2-40B4-BE49-F238E27FC236}">
                  <a16:creationId xmlns:a16="http://schemas.microsoft.com/office/drawing/2014/main" id="{8E959908-21A3-4BB8-AF19-087483A8E78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64882" y="1989971"/>
              <a:ext cx="5000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7">
              <a:extLst>
                <a:ext uri="{FF2B5EF4-FFF2-40B4-BE49-F238E27FC236}">
                  <a16:creationId xmlns:a16="http://schemas.microsoft.com/office/drawing/2014/main" id="{89301F46-9150-4C08-A896-3A34C38062B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74344" y="1989971"/>
              <a:ext cx="474663"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69388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FEC68-CB8A-4689-9232-9BCC06FFA88D}"/>
              </a:ext>
            </a:extLst>
          </p:cNvPr>
          <p:cNvSpPr>
            <a:spLocks noGrp="1"/>
          </p:cNvSpPr>
          <p:nvPr>
            <p:ph type="title"/>
          </p:nvPr>
        </p:nvSpPr>
        <p:spPr>
          <a:xfrm>
            <a:off x="839788" y="423663"/>
            <a:ext cx="3932237" cy="1633739"/>
          </a:xfrm>
        </p:spPr>
        <p:txBody>
          <a:bodyPr anchor="ctr"/>
          <a:lstStyle>
            <a:lvl1pPr algn="ctr">
              <a:defRPr sz="2400">
                <a:solidFill>
                  <a:srgbClr val="FF0000"/>
                </a:solidFill>
                <a:cs typeface="0 Soroosh" panose="00000400000000000000" pitchFamily="2" charset="-78"/>
              </a:defRPr>
            </a:lvl1pPr>
          </a:lstStyle>
          <a:p>
            <a:r>
              <a:rPr lang="en-US"/>
              <a:t>Click to edit Master title style</a:t>
            </a:r>
          </a:p>
        </p:txBody>
      </p:sp>
      <p:sp>
        <p:nvSpPr>
          <p:cNvPr id="3" name="Content Placeholder 2">
            <a:extLst>
              <a:ext uri="{FF2B5EF4-FFF2-40B4-BE49-F238E27FC236}">
                <a16:creationId xmlns:a16="http://schemas.microsoft.com/office/drawing/2014/main" id="{B380B97B-0187-4057-9F2E-C6B90EB06BAC}"/>
              </a:ext>
            </a:extLst>
          </p:cNvPr>
          <p:cNvSpPr>
            <a:spLocks noGrp="1"/>
          </p:cNvSpPr>
          <p:nvPr>
            <p:ph idx="1"/>
          </p:nvPr>
        </p:nvSpPr>
        <p:spPr>
          <a:xfrm>
            <a:off x="5183188" y="1378633"/>
            <a:ext cx="6172200" cy="4901255"/>
          </a:xfrm>
        </p:spPr>
        <p:txBody>
          <a:bodyPr/>
          <a:lstStyle>
            <a:lvl1pPr>
              <a:defRPr sz="2400">
                <a:cs typeface="0 Soroosh" panose="00000400000000000000" pitchFamily="2" charset="-78"/>
              </a:defRPr>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400BA5B-7BD7-4AFF-B69D-F28F083672CA}"/>
              </a:ext>
            </a:extLst>
          </p:cNvPr>
          <p:cNvSpPr>
            <a:spLocks noGrp="1"/>
          </p:cNvSpPr>
          <p:nvPr>
            <p:ph type="body" sz="half" idx="2"/>
          </p:nvPr>
        </p:nvSpPr>
        <p:spPr>
          <a:xfrm>
            <a:off x="839788" y="2057400"/>
            <a:ext cx="3932237" cy="4222488"/>
          </a:xfrm>
        </p:spPr>
        <p:txBody>
          <a:bodyPr/>
          <a:lstStyle>
            <a:lvl1pPr marL="0" indent="0" algn="just">
              <a:buNone/>
              <a:defRPr sz="1200">
                <a:cs typeface="0 Soroosh" panose="00000400000000000000" pitchFamily="2" charset="-78"/>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419585E-BB23-4743-A6F1-19CB36E3ABFE}"/>
              </a:ext>
            </a:extLst>
          </p:cNvPr>
          <p:cNvSpPr>
            <a:spLocks noGrp="1"/>
          </p:cNvSpPr>
          <p:nvPr>
            <p:ph type="dt" sz="half" idx="10"/>
          </p:nvPr>
        </p:nvSpPr>
        <p:spPr/>
        <p:txBody>
          <a:bodyPr/>
          <a:lstStyle/>
          <a:p>
            <a:fld id="{3A9D37D4-B84A-4741-859C-7EE3D54E97FF}" type="datetime1">
              <a:rPr lang="en-US" smtClean="0"/>
              <a:t>8/9/2026</a:t>
            </a:fld>
            <a:endParaRPr lang="en-US"/>
          </a:p>
        </p:txBody>
      </p:sp>
      <p:sp>
        <p:nvSpPr>
          <p:cNvPr id="6" name="Footer Placeholder 5">
            <a:extLst>
              <a:ext uri="{FF2B5EF4-FFF2-40B4-BE49-F238E27FC236}">
                <a16:creationId xmlns:a16="http://schemas.microsoft.com/office/drawing/2014/main" id="{1D50A951-CF06-43FC-B532-CEBCB6453A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06E638-EC4F-42AF-8A96-F6CDDEA2C66F}"/>
              </a:ext>
            </a:extLst>
          </p:cNvPr>
          <p:cNvSpPr>
            <a:spLocks noGrp="1"/>
          </p:cNvSpPr>
          <p:nvPr>
            <p:ph type="sldNum" sz="quarter" idx="12"/>
          </p:nvPr>
        </p:nvSpPr>
        <p:spPr/>
        <p:txBody>
          <a:bodyPr/>
          <a:lstStyle/>
          <a:p>
            <a:fld id="{EC3C3264-FF48-4CBB-8DEC-63E93BF491A5}" type="slidenum">
              <a:rPr lang="en-US" smtClean="0"/>
              <a:t>‹#›</a:t>
            </a:fld>
            <a:endParaRPr lang="en-US"/>
          </a:p>
        </p:txBody>
      </p:sp>
      <p:sp>
        <p:nvSpPr>
          <p:cNvPr id="8" name="Rectangle 6">
            <a:extLst>
              <a:ext uri="{FF2B5EF4-FFF2-40B4-BE49-F238E27FC236}">
                <a16:creationId xmlns:a16="http://schemas.microsoft.com/office/drawing/2014/main" id="{AA0942E6-A544-4B7C-9CC8-6D60A167A317}"/>
              </a:ext>
            </a:extLst>
          </p:cNvPr>
          <p:cNvSpPr>
            <a:spLocks noChangeArrowheads="1"/>
          </p:cNvSpPr>
          <p:nvPr userDrawn="1"/>
        </p:nvSpPr>
        <p:spPr bwMode="auto">
          <a:xfrm>
            <a:off x="6513341" y="423661"/>
            <a:ext cx="5694211" cy="892580"/>
          </a:xfrm>
          <a:prstGeom prst="rect">
            <a:avLst/>
          </a:prstGeom>
          <a:solidFill>
            <a:srgbClr val="FF0000"/>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cs typeface="B Mitra" panose="00000400000000000000" pitchFamily="2" charset="-78"/>
              </a:defRPr>
            </a:lvl1pPr>
            <a:lvl2pPr marL="742950" indent="-285750">
              <a:defRPr sz="2400">
                <a:solidFill>
                  <a:schemeClr val="tx1"/>
                </a:solidFill>
                <a:latin typeface="Times New Roman" panose="02020603050405020304" pitchFamily="18" charset="0"/>
                <a:cs typeface="B Mitra" panose="00000400000000000000" pitchFamily="2" charset="-78"/>
              </a:defRPr>
            </a:lvl2pPr>
            <a:lvl3pPr marL="1143000" indent="-228600">
              <a:defRPr sz="2400">
                <a:solidFill>
                  <a:schemeClr val="tx1"/>
                </a:solidFill>
                <a:latin typeface="Times New Roman" panose="02020603050405020304" pitchFamily="18" charset="0"/>
                <a:cs typeface="B Mitra" panose="00000400000000000000" pitchFamily="2" charset="-78"/>
              </a:defRPr>
            </a:lvl3pPr>
            <a:lvl4pPr marL="1600200" indent="-228600">
              <a:defRPr sz="2400">
                <a:solidFill>
                  <a:schemeClr val="tx1"/>
                </a:solidFill>
                <a:latin typeface="Times New Roman" panose="02020603050405020304" pitchFamily="18" charset="0"/>
                <a:cs typeface="B Mitra" panose="00000400000000000000" pitchFamily="2" charset="-78"/>
              </a:defRPr>
            </a:lvl4pPr>
            <a:lvl5pPr marL="2057400" indent="-228600">
              <a:defRPr sz="2400">
                <a:solidFill>
                  <a:schemeClr val="tx1"/>
                </a:solidFill>
                <a:latin typeface="Times New Roman" panose="02020603050405020304" pitchFamily="18" charset="0"/>
                <a:cs typeface="B Mitra" panose="00000400000000000000" pitchFamily="2" charset="-7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9pPr>
          </a:lstStyle>
          <a:p>
            <a:pPr algn="ctr"/>
            <a:r>
              <a:rPr lang="fa-IR" altLang="en-US" sz="1800">
                <a:solidFill>
                  <a:srgbClr val="FF0000"/>
                </a:solidFill>
                <a:latin typeface="Arial" panose="020B0604020202020204" pitchFamily="34" charset="0"/>
                <a:cs typeface="0 Soroosh" panose="00000400000000000000" pitchFamily="2" charset="-78"/>
              </a:rPr>
              <a:t>اتساتنستانتانستاناسنسانم</a:t>
            </a:r>
            <a:endParaRPr lang="en-US" altLang="en-US" sz="1800">
              <a:solidFill>
                <a:srgbClr val="FF0000"/>
              </a:solidFill>
              <a:latin typeface="Arial" panose="020B0604020202020204" pitchFamily="34" charset="0"/>
              <a:cs typeface="0 Soroosh" panose="00000400000000000000" pitchFamily="2" charset="-78"/>
            </a:endParaRPr>
          </a:p>
        </p:txBody>
      </p:sp>
      <p:pic>
        <p:nvPicPr>
          <p:cNvPr id="9" name="Picture 27">
            <a:extLst>
              <a:ext uri="{FF2B5EF4-FFF2-40B4-BE49-F238E27FC236}">
                <a16:creationId xmlns:a16="http://schemas.microsoft.com/office/drawing/2014/main" id="{82BDA129-0DA1-4124-8121-15900039FD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52898" y="324740"/>
            <a:ext cx="1053895" cy="1053894"/>
          </a:xfrm>
          <a:prstGeom prst="rect">
            <a:avLst/>
          </a:prstGeom>
          <a:ln>
            <a:noFill/>
          </a:ln>
        </p:spPr>
      </p:pic>
    </p:spTree>
    <p:extLst>
      <p:ext uri="{BB962C8B-B14F-4D97-AF65-F5344CB8AC3E}">
        <p14:creationId xmlns:p14="http://schemas.microsoft.com/office/powerpoint/2010/main" val="27848786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52841-179A-45EC-9598-E080A3ACEB33}"/>
              </a:ext>
            </a:extLst>
          </p:cNvPr>
          <p:cNvSpPr>
            <a:spLocks noGrp="1"/>
          </p:cNvSpPr>
          <p:nvPr>
            <p:ph type="title"/>
          </p:nvPr>
        </p:nvSpPr>
        <p:spPr>
          <a:xfrm>
            <a:off x="839788" y="423663"/>
            <a:ext cx="3932237" cy="1633739"/>
          </a:xfrm>
        </p:spPr>
        <p:txBody>
          <a:bodyPr anchor="ctr"/>
          <a:lstStyle>
            <a:lvl1pPr algn="ctr">
              <a:defRPr sz="2400">
                <a:solidFill>
                  <a:srgbClr val="FF0000"/>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5909185E-F3F8-46FD-AE4D-1E4B8EF23152}"/>
              </a:ext>
            </a:extLst>
          </p:cNvPr>
          <p:cNvSpPr>
            <a:spLocks noGrp="1"/>
          </p:cNvSpPr>
          <p:nvPr>
            <p:ph type="pic" idx="1"/>
          </p:nvPr>
        </p:nvSpPr>
        <p:spPr>
          <a:xfrm>
            <a:off x="5183188" y="1378633"/>
            <a:ext cx="6172200" cy="490125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C1621E01-FB1B-49B3-B213-69888F956349}"/>
              </a:ext>
            </a:extLst>
          </p:cNvPr>
          <p:cNvSpPr>
            <a:spLocks noGrp="1"/>
          </p:cNvSpPr>
          <p:nvPr>
            <p:ph type="body" sz="half" idx="2"/>
          </p:nvPr>
        </p:nvSpPr>
        <p:spPr>
          <a:xfrm>
            <a:off x="839788" y="2057400"/>
            <a:ext cx="3932237" cy="42224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CA772A46-2B29-4B51-B8DB-2D48E672BF12}"/>
              </a:ext>
            </a:extLst>
          </p:cNvPr>
          <p:cNvSpPr>
            <a:spLocks noGrp="1"/>
          </p:cNvSpPr>
          <p:nvPr>
            <p:ph type="dt" sz="half" idx="10"/>
          </p:nvPr>
        </p:nvSpPr>
        <p:spPr/>
        <p:txBody>
          <a:bodyPr/>
          <a:lstStyle/>
          <a:p>
            <a:fld id="{FA09AA67-ADA1-42C9-9002-880A726ACC9E}" type="datetime1">
              <a:rPr lang="en-US" smtClean="0"/>
              <a:t>8/9/2026</a:t>
            </a:fld>
            <a:endParaRPr lang="en-US"/>
          </a:p>
        </p:txBody>
      </p:sp>
      <p:sp>
        <p:nvSpPr>
          <p:cNvPr id="6" name="Footer Placeholder 5">
            <a:extLst>
              <a:ext uri="{FF2B5EF4-FFF2-40B4-BE49-F238E27FC236}">
                <a16:creationId xmlns:a16="http://schemas.microsoft.com/office/drawing/2014/main" id="{E8FA8261-DE1D-4949-97EE-51B7143534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B70375-F917-49C4-9B57-B0F778A42929}"/>
              </a:ext>
            </a:extLst>
          </p:cNvPr>
          <p:cNvSpPr>
            <a:spLocks noGrp="1"/>
          </p:cNvSpPr>
          <p:nvPr>
            <p:ph type="sldNum" sz="quarter" idx="12"/>
          </p:nvPr>
        </p:nvSpPr>
        <p:spPr/>
        <p:txBody>
          <a:bodyPr/>
          <a:lstStyle/>
          <a:p>
            <a:fld id="{EC3C3264-FF48-4CBB-8DEC-63E93BF491A5}" type="slidenum">
              <a:rPr lang="en-US" smtClean="0"/>
              <a:t>‹#›</a:t>
            </a:fld>
            <a:endParaRPr lang="en-US"/>
          </a:p>
        </p:txBody>
      </p:sp>
      <p:sp>
        <p:nvSpPr>
          <p:cNvPr id="8" name="Rectangle 6">
            <a:extLst>
              <a:ext uri="{FF2B5EF4-FFF2-40B4-BE49-F238E27FC236}">
                <a16:creationId xmlns:a16="http://schemas.microsoft.com/office/drawing/2014/main" id="{AA0942E6-A544-4B7C-9CC8-6D60A167A317}"/>
              </a:ext>
            </a:extLst>
          </p:cNvPr>
          <p:cNvSpPr>
            <a:spLocks noChangeArrowheads="1"/>
          </p:cNvSpPr>
          <p:nvPr userDrawn="1"/>
        </p:nvSpPr>
        <p:spPr bwMode="auto">
          <a:xfrm>
            <a:off x="6513341" y="423661"/>
            <a:ext cx="5694211" cy="892580"/>
          </a:xfrm>
          <a:prstGeom prst="rect">
            <a:avLst/>
          </a:prstGeom>
          <a:solidFill>
            <a:srgbClr val="FF0000"/>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cs typeface="B Mitra" panose="00000400000000000000" pitchFamily="2" charset="-78"/>
              </a:defRPr>
            </a:lvl1pPr>
            <a:lvl2pPr marL="742950" indent="-285750">
              <a:defRPr sz="2400">
                <a:solidFill>
                  <a:schemeClr val="tx1"/>
                </a:solidFill>
                <a:latin typeface="Times New Roman" panose="02020603050405020304" pitchFamily="18" charset="0"/>
                <a:cs typeface="B Mitra" panose="00000400000000000000" pitchFamily="2" charset="-78"/>
              </a:defRPr>
            </a:lvl2pPr>
            <a:lvl3pPr marL="1143000" indent="-228600">
              <a:defRPr sz="2400">
                <a:solidFill>
                  <a:schemeClr val="tx1"/>
                </a:solidFill>
                <a:latin typeface="Times New Roman" panose="02020603050405020304" pitchFamily="18" charset="0"/>
                <a:cs typeface="B Mitra" panose="00000400000000000000" pitchFamily="2" charset="-78"/>
              </a:defRPr>
            </a:lvl3pPr>
            <a:lvl4pPr marL="1600200" indent="-228600">
              <a:defRPr sz="2400">
                <a:solidFill>
                  <a:schemeClr val="tx1"/>
                </a:solidFill>
                <a:latin typeface="Times New Roman" panose="02020603050405020304" pitchFamily="18" charset="0"/>
                <a:cs typeface="B Mitra" panose="00000400000000000000" pitchFamily="2" charset="-78"/>
              </a:defRPr>
            </a:lvl4pPr>
            <a:lvl5pPr marL="2057400" indent="-228600">
              <a:defRPr sz="2400">
                <a:solidFill>
                  <a:schemeClr val="tx1"/>
                </a:solidFill>
                <a:latin typeface="Times New Roman" panose="02020603050405020304" pitchFamily="18" charset="0"/>
                <a:cs typeface="B Mitra" panose="00000400000000000000" pitchFamily="2" charset="-7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9pPr>
          </a:lstStyle>
          <a:p>
            <a:pPr algn="ctr"/>
            <a:r>
              <a:rPr lang="fa-IR" altLang="en-US" sz="1800">
                <a:solidFill>
                  <a:srgbClr val="FF0000"/>
                </a:solidFill>
                <a:latin typeface="Arial" panose="020B0604020202020204" pitchFamily="34" charset="0"/>
                <a:cs typeface="0 Soroosh" panose="00000400000000000000" pitchFamily="2" charset="-78"/>
              </a:rPr>
              <a:t>اتساتنستانتانستاناسنسانم</a:t>
            </a:r>
            <a:endParaRPr lang="en-US" altLang="en-US" sz="1800">
              <a:solidFill>
                <a:srgbClr val="FF0000"/>
              </a:solidFill>
              <a:latin typeface="Arial" panose="020B0604020202020204" pitchFamily="34" charset="0"/>
              <a:cs typeface="0 Soroosh" panose="00000400000000000000" pitchFamily="2" charset="-78"/>
            </a:endParaRPr>
          </a:p>
        </p:txBody>
      </p:sp>
      <p:pic>
        <p:nvPicPr>
          <p:cNvPr id="9" name="Picture 27">
            <a:extLst>
              <a:ext uri="{FF2B5EF4-FFF2-40B4-BE49-F238E27FC236}">
                <a16:creationId xmlns:a16="http://schemas.microsoft.com/office/drawing/2014/main" id="{82BDA129-0DA1-4124-8121-15900039FD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52898" y="324740"/>
            <a:ext cx="1053895" cy="1053894"/>
          </a:xfrm>
          <a:prstGeom prst="rect">
            <a:avLst/>
          </a:prstGeom>
          <a:ln>
            <a:noFill/>
          </a:ln>
        </p:spPr>
      </p:pic>
    </p:spTree>
    <p:extLst>
      <p:ext uri="{BB962C8B-B14F-4D97-AF65-F5344CB8AC3E}">
        <p14:creationId xmlns:p14="http://schemas.microsoft.com/office/powerpoint/2010/main" val="16924080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A0942E6-A544-4B7C-9CC8-6D60A167A317}"/>
              </a:ext>
            </a:extLst>
          </p:cNvPr>
          <p:cNvSpPr>
            <a:spLocks noChangeArrowheads="1"/>
          </p:cNvSpPr>
          <p:nvPr userDrawn="1"/>
        </p:nvSpPr>
        <p:spPr bwMode="auto">
          <a:xfrm>
            <a:off x="1517826" y="238500"/>
            <a:ext cx="10674175" cy="892580"/>
          </a:xfrm>
          <a:prstGeom prst="rect">
            <a:avLst/>
          </a:prstGeom>
          <a:solidFill>
            <a:srgbClr val="FF0000"/>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cs typeface="B Mitra" panose="00000400000000000000" pitchFamily="2" charset="-78"/>
              </a:defRPr>
            </a:lvl1pPr>
            <a:lvl2pPr marL="742950" indent="-285750">
              <a:defRPr sz="2400">
                <a:solidFill>
                  <a:schemeClr val="tx1"/>
                </a:solidFill>
                <a:latin typeface="Times New Roman" panose="02020603050405020304" pitchFamily="18" charset="0"/>
                <a:cs typeface="B Mitra" panose="00000400000000000000" pitchFamily="2" charset="-78"/>
              </a:defRPr>
            </a:lvl2pPr>
            <a:lvl3pPr marL="1143000" indent="-228600">
              <a:defRPr sz="2400">
                <a:solidFill>
                  <a:schemeClr val="tx1"/>
                </a:solidFill>
                <a:latin typeface="Times New Roman" panose="02020603050405020304" pitchFamily="18" charset="0"/>
                <a:cs typeface="B Mitra" panose="00000400000000000000" pitchFamily="2" charset="-78"/>
              </a:defRPr>
            </a:lvl3pPr>
            <a:lvl4pPr marL="1600200" indent="-228600">
              <a:defRPr sz="2400">
                <a:solidFill>
                  <a:schemeClr val="tx1"/>
                </a:solidFill>
                <a:latin typeface="Times New Roman" panose="02020603050405020304" pitchFamily="18" charset="0"/>
                <a:cs typeface="B Mitra" panose="00000400000000000000" pitchFamily="2" charset="-78"/>
              </a:defRPr>
            </a:lvl4pPr>
            <a:lvl5pPr marL="2057400" indent="-228600">
              <a:defRPr sz="2400">
                <a:solidFill>
                  <a:schemeClr val="tx1"/>
                </a:solidFill>
                <a:latin typeface="Times New Roman" panose="02020603050405020304" pitchFamily="18" charset="0"/>
                <a:cs typeface="B Mitra" panose="00000400000000000000" pitchFamily="2" charset="-7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9pPr>
          </a:lstStyle>
          <a:p>
            <a:pPr algn="ctr"/>
            <a:r>
              <a:rPr lang="fa-IR" altLang="en-US" sz="1800">
                <a:solidFill>
                  <a:srgbClr val="FF0000"/>
                </a:solidFill>
                <a:latin typeface="Arial" panose="020B0604020202020204" pitchFamily="34" charset="0"/>
                <a:cs typeface="0 Soroosh" panose="00000400000000000000" pitchFamily="2" charset="-78"/>
              </a:rPr>
              <a:t>اتساتنستانتانستاناسنسانم</a:t>
            </a:r>
            <a:endParaRPr lang="en-US" altLang="en-US" sz="1800">
              <a:solidFill>
                <a:srgbClr val="FF0000"/>
              </a:solidFill>
              <a:latin typeface="Arial" panose="020B0604020202020204" pitchFamily="34" charset="0"/>
              <a:cs typeface="0 Soroosh" panose="00000400000000000000" pitchFamily="2" charset="-78"/>
            </a:endParaRPr>
          </a:p>
        </p:txBody>
      </p:sp>
      <p:sp>
        <p:nvSpPr>
          <p:cNvPr id="2" name="Title 1">
            <a:extLst>
              <a:ext uri="{FF2B5EF4-FFF2-40B4-BE49-F238E27FC236}">
                <a16:creationId xmlns:a16="http://schemas.microsoft.com/office/drawing/2014/main" id="{6E9AE7E7-8732-4EB4-A058-4C47E69B06B4}"/>
              </a:ext>
            </a:extLst>
          </p:cNvPr>
          <p:cNvSpPr>
            <a:spLocks noGrp="1"/>
          </p:cNvSpPr>
          <p:nvPr>
            <p:ph type="title"/>
          </p:nvPr>
        </p:nvSpPr>
        <p:spPr/>
        <p:txBody>
          <a:bodyPr/>
          <a:lstStyle>
            <a:lvl1pPr>
              <a:defRPr>
                <a:cs typeface="0 Soroosh" panose="00000400000000000000" pitchFamily="2" charset="-78"/>
              </a:defRPr>
            </a:lvl1pPr>
          </a:lstStyle>
          <a:p>
            <a:r>
              <a:rPr lang="en-US"/>
              <a:t>Click to edit Master title style</a:t>
            </a:r>
          </a:p>
        </p:txBody>
      </p:sp>
      <p:sp>
        <p:nvSpPr>
          <p:cNvPr id="3" name="Vertical Text Placeholder 2">
            <a:extLst>
              <a:ext uri="{FF2B5EF4-FFF2-40B4-BE49-F238E27FC236}">
                <a16:creationId xmlns:a16="http://schemas.microsoft.com/office/drawing/2014/main" id="{C765F91B-6C67-4AF5-9A10-57542647316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9CB8BF-0A5E-49BB-B8E0-A56D30422E2C}"/>
              </a:ext>
            </a:extLst>
          </p:cNvPr>
          <p:cNvSpPr>
            <a:spLocks noGrp="1"/>
          </p:cNvSpPr>
          <p:nvPr>
            <p:ph type="dt" sz="half" idx="10"/>
          </p:nvPr>
        </p:nvSpPr>
        <p:spPr/>
        <p:txBody>
          <a:bodyPr/>
          <a:lstStyle/>
          <a:p>
            <a:fld id="{2D86A81B-10D6-4561-938E-F3D9D1496C12}" type="datetime1">
              <a:rPr lang="en-US" smtClean="0"/>
              <a:t>8/9/2026</a:t>
            </a:fld>
            <a:endParaRPr lang="en-US"/>
          </a:p>
        </p:txBody>
      </p:sp>
      <p:sp>
        <p:nvSpPr>
          <p:cNvPr id="5" name="Footer Placeholder 4">
            <a:extLst>
              <a:ext uri="{FF2B5EF4-FFF2-40B4-BE49-F238E27FC236}">
                <a16:creationId xmlns:a16="http://schemas.microsoft.com/office/drawing/2014/main" id="{EB88F940-754F-4F76-A220-A66FF884F4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A4C50-AB97-41A2-9D65-CDAF718071C4}"/>
              </a:ext>
            </a:extLst>
          </p:cNvPr>
          <p:cNvSpPr>
            <a:spLocks noGrp="1"/>
          </p:cNvSpPr>
          <p:nvPr>
            <p:ph type="sldNum" sz="quarter" idx="12"/>
          </p:nvPr>
        </p:nvSpPr>
        <p:spPr/>
        <p:txBody>
          <a:bodyPr/>
          <a:lstStyle/>
          <a:p>
            <a:fld id="{EC3C3264-FF48-4CBB-8DEC-63E93BF491A5}" type="slidenum">
              <a:rPr lang="en-US" smtClean="0"/>
              <a:t>‹#›</a:t>
            </a:fld>
            <a:endParaRPr lang="en-US"/>
          </a:p>
        </p:txBody>
      </p:sp>
      <p:grpSp>
        <p:nvGrpSpPr>
          <p:cNvPr id="8" name="Group 8">
            <a:extLst>
              <a:ext uri="{FF2B5EF4-FFF2-40B4-BE49-F238E27FC236}">
                <a16:creationId xmlns:a16="http://schemas.microsoft.com/office/drawing/2014/main" id="{8A309778-0E44-4340-9435-8880C145FC76}"/>
              </a:ext>
            </a:extLst>
          </p:cNvPr>
          <p:cNvGrpSpPr/>
          <p:nvPr userDrawn="1"/>
        </p:nvGrpSpPr>
        <p:grpSpPr>
          <a:xfrm>
            <a:off x="167347" y="122418"/>
            <a:ext cx="1183155" cy="1157740"/>
            <a:chOff x="5260019" y="696158"/>
            <a:chExt cx="2133600" cy="2133600"/>
          </a:xfrm>
        </p:grpSpPr>
        <p:pic>
          <p:nvPicPr>
            <p:cNvPr id="9" name="Picture 5">
              <a:extLst>
                <a:ext uri="{FF2B5EF4-FFF2-40B4-BE49-F238E27FC236}">
                  <a16:creationId xmlns:a16="http://schemas.microsoft.com/office/drawing/2014/main" id="{DA877373-7962-4503-A8F7-1FB01138ACA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0">
              <a:extLst>
                <a:ext uri="{FF2B5EF4-FFF2-40B4-BE49-F238E27FC236}">
                  <a16:creationId xmlns:a16="http://schemas.microsoft.com/office/drawing/2014/main" id="{215F9D23-433C-4FCC-9024-D1946C64670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1">
              <a:extLst>
                <a:ext uri="{FF2B5EF4-FFF2-40B4-BE49-F238E27FC236}">
                  <a16:creationId xmlns:a16="http://schemas.microsoft.com/office/drawing/2014/main" id="{36CF1BAF-FE07-4CF1-AC31-E12AF233C9A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0182" y="1989971"/>
              <a:ext cx="5175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6">
              <a:extLst>
                <a:ext uri="{FF2B5EF4-FFF2-40B4-BE49-F238E27FC236}">
                  <a16:creationId xmlns:a16="http://schemas.microsoft.com/office/drawing/2014/main" id="{8E959908-21A3-4BB8-AF19-087483A8E78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64882" y="1989971"/>
              <a:ext cx="5000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7">
              <a:extLst>
                <a:ext uri="{FF2B5EF4-FFF2-40B4-BE49-F238E27FC236}">
                  <a16:creationId xmlns:a16="http://schemas.microsoft.com/office/drawing/2014/main" id="{89301F46-9150-4C08-A896-3A34C38062B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74344" y="1989971"/>
              <a:ext cx="474663"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846807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308407-5AA9-42C5-9434-70823B1D0A36}"/>
              </a:ext>
            </a:extLst>
          </p:cNvPr>
          <p:cNvSpPr>
            <a:spLocks noGrp="1"/>
          </p:cNvSpPr>
          <p:nvPr>
            <p:ph type="title" orient="vert"/>
          </p:nvPr>
        </p:nvSpPr>
        <p:spPr>
          <a:xfrm>
            <a:off x="8724901" y="365125"/>
            <a:ext cx="2628900" cy="5811838"/>
          </a:xfrm>
        </p:spPr>
        <p:txBody>
          <a:bodyPr vert="eaVert"/>
          <a:lstStyle>
            <a:lvl1pPr algn="ctr">
              <a:defRPr/>
            </a:lvl1pPr>
          </a:lstStyle>
          <a:p>
            <a:r>
              <a:rPr lang="en-US"/>
              <a:t>Click to edit Master title style</a:t>
            </a:r>
          </a:p>
        </p:txBody>
      </p:sp>
      <p:sp>
        <p:nvSpPr>
          <p:cNvPr id="3" name="Vertical Text Placeholder 2">
            <a:extLst>
              <a:ext uri="{FF2B5EF4-FFF2-40B4-BE49-F238E27FC236}">
                <a16:creationId xmlns:a16="http://schemas.microsoft.com/office/drawing/2014/main" id="{753A8CAE-B76F-472E-9030-3F74D11D91BF}"/>
              </a:ext>
            </a:extLst>
          </p:cNvPr>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004D22-0B35-4888-852E-0FD340D89B39}"/>
              </a:ext>
            </a:extLst>
          </p:cNvPr>
          <p:cNvSpPr>
            <a:spLocks noGrp="1"/>
          </p:cNvSpPr>
          <p:nvPr>
            <p:ph type="dt" sz="half" idx="10"/>
          </p:nvPr>
        </p:nvSpPr>
        <p:spPr/>
        <p:txBody>
          <a:bodyPr/>
          <a:lstStyle/>
          <a:p>
            <a:fld id="{FF3F6237-C434-483D-A20A-3C3450F299F7}" type="datetime1">
              <a:rPr lang="en-US" smtClean="0"/>
              <a:t>8/9/2026</a:t>
            </a:fld>
            <a:endParaRPr lang="en-US"/>
          </a:p>
        </p:txBody>
      </p:sp>
      <p:sp>
        <p:nvSpPr>
          <p:cNvPr id="5" name="Footer Placeholder 4">
            <a:extLst>
              <a:ext uri="{FF2B5EF4-FFF2-40B4-BE49-F238E27FC236}">
                <a16:creationId xmlns:a16="http://schemas.microsoft.com/office/drawing/2014/main" id="{E2A198A7-A944-4A7C-98FA-405855BEFB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BA38BB-35AE-4E25-8D8B-3FFBF0A92945}"/>
              </a:ext>
            </a:extLst>
          </p:cNvPr>
          <p:cNvSpPr>
            <a:spLocks noGrp="1"/>
          </p:cNvSpPr>
          <p:nvPr>
            <p:ph type="sldNum" sz="quarter" idx="12"/>
          </p:nvPr>
        </p:nvSpPr>
        <p:spPr/>
        <p:txBody>
          <a:bodyPr/>
          <a:lstStyle/>
          <a:p>
            <a:fld id="{EC3C3264-FF48-4CBB-8DEC-63E93BF491A5}" type="slidenum">
              <a:rPr lang="en-US" smtClean="0"/>
              <a:t>‹#›</a:t>
            </a:fld>
            <a:endParaRPr lang="en-US"/>
          </a:p>
        </p:txBody>
      </p:sp>
      <p:sp>
        <p:nvSpPr>
          <p:cNvPr id="7" name="Rectangle 6">
            <a:extLst>
              <a:ext uri="{FF2B5EF4-FFF2-40B4-BE49-F238E27FC236}">
                <a16:creationId xmlns:a16="http://schemas.microsoft.com/office/drawing/2014/main" id="{AA0942E6-A544-4B7C-9CC8-6D60A167A317}"/>
              </a:ext>
            </a:extLst>
          </p:cNvPr>
          <p:cNvSpPr>
            <a:spLocks noChangeArrowheads="1"/>
          </p:cNvSpPr>
          <p:nvPr userDrawn="1"/>
        </p:nvSpPr>
        <p:spPr bwMode="auto">
          <a:xfrm rot="5400000">
            <a:off x="8539083" y="2421271"/>
            <a:ext cx="5694210" cy="892580"/>
          </a:xfrm>
          <a:prstGeom prst="rect">
            <a:avLst/>
          </a:prstGeom>
          <a:solidFill>
            <a:srgbClr val="FF0000"/>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cs typeface="B Mitra" panose="00000400000000000000" pitchFamily="2" charset="-78"/>
              </a:defRPr>
            </a:lvl1pPr>
            <a:lvl2pPr marL="742950" indent="-285750">
              <a:defRPr sz="2400">
                <a:solidFill>
                  <a:schemeClr val="tx1"/>
                </a:solidFill>
                <a:latin typeface="Times New Roman" panose="02020603050405020304" pitchFamily="18" charset="0"/>
                <a:cs typeface="B Mitra" panose="00000400000000000000" pitchFamily="2" charset="-78"/>
              </a:defRPr>
            </a:lvl2pPr>
            <a:lvl3pPr marL="1143000" indent="-228600">
              <a:defRPr sz="2400">
                <a:solidFill>
                  <a:schemeClr val="tx1"/>
                </a:solidFill>
                <a:latin typeface="Times New Roman" panose="02020603050405020304" pitchFamily="18" charset="0"/>
                <a:cs typeface="B Mitra" panose="00000400000000000000" pitchFamily="2" charset="-78"/>
              </a:defRPr>
            </a:lvl3pPr>
            <a:lvl4pPr marL="1600200" indent="-228600">
              <a:defRPr sz="2400">
                <a:solidFill>
                  <a:schemeClr val="tx1"/>
                </a:solidFill>
                <a:latin typeface="Times New Roman" panose="02020603050405020304" pitchFamily="18" charset="0"/>
                <a:cs typeface="B Mitra" panose="00000400000000000000" pitchFamily="2" charset="-78"/>
              </a:defRPr>
            </a:lvl4pPr>
            <a:lvl5pPr marL="2057400" indent="-228600">
              <a:defRPr sz="2400">
                <a:solidFill>
                  <a:schemeClr val="tx1"/>
                </a:solidFill>
                <a:latin typeface="Times New Roman" panose="02020603050405020304" pitchFamily="18" charset="0"/>
                <a:cs typeface="B Mitra" panose="00000400000000000000" pitchFamily="2" charset="-7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9pPr>
          </a:lstStyle>
          <a:p>
            <a:pPr algn="ctr"/>
            <a:r>
              <a:rPr lang="fa-IR" altLang="en-US" sz="1800">
                <a:solidFill>
                  <a:srgbClr val="FF0000"/>
                </a:solidFill>
                <a:latin typeface="Arial" panose="020B0604020202020204" pitchFamily="34" charset="0"/>
                <a:cs typeface="0 Soroosh" panose="00000400000000000000" pitchFamily="2" charset="-78"/>
              </a:rPr>
              <a:t>اتساتنستانتانستاناسنسانم</a:t>
            </a:r>
            <a:endParaRPr lang="en-US" altLang="en-US" sz="1800">
              <a:solidFill>
                <a:srgbClr val="FF0000"/>
              </a:solidFill>
              <a:latin typeface="Arial" panose="020B0604020202020204" pitchFamily="34" charset="0"/>
              <a:cs typeface="0 Soroosh" panose="00000400000000000000" pitchFamily="2" charset="-78"/>
            </a:endParaRPr>
          </a:p>
        </p:txBody>
      </p:sp>
      <p:pic>
        <p:nvPicPr>
          <p:cNvPr id="8" name="Picture 27">
            <a:extLst>
              <a:ext uri="{FF2B5EF4-FFF2-40B4-BE49-F238E27FC236}">
                <a16:creationId xmlns:a16="http://schemas.microsoft.com/office/drawing/2014/main" id="{82BDA129-0DA1-4124-8121-15900039FD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10859241" y="5246185"/>
            <a:ext cx="1053894" cy="1053895"/>
          </a:xfrm>
          <a:prstGeom prst="rect">
            <a:avLst/>
          </a:prstGeom>
          <a:ln>
            <a:noFill/>
          </a:ln>
        </p:spPr>
      </p:pic>
    </p:spTree>
    <p:extLst>
      <p:ext uri="{BB962C8B-B14F-4D97-AF65-F5344CB8AC3E}">
        <p14:creationId xmlns:p14="http://schemas.microsoft.com/office/powerpoint/2010/main" val="396103339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06554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1" y="0"/>
            <a:ext cx="6030687"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Picture Placeholder 24">
            <a:extLst>
              <a:ext uri="{FF2B5EF4-FFF2-40B4-BE49-F238E27FC236}">
                <a16:creationId xmlns:a16="http://schemas.microsoft.com/office/drawing/2014/main" id="{73B47EE6-EDE6-4881-B456-B37D9C1ADE38}"/>
              </a:ext>
            </a:extLst>
          </p:cNvPr>
          <p:cNvSpPr>
            <a:spLocks noGrp="1"/>
          </p:cNvSpPr>
          <p:nvPr>
            <p:ph type="pic" sz="quarter" idx="13"/>
          </p:nvPr>
        </p:nvSpPr>
        <p:spPr>
          <a:xfrm>
            <a:off x="1683399" y="860946"/>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bg2"/>
                </a:solidFill>
              </a:defRPr>
            </a:lvl1pPr>
          </a:lstStyle>
          <a:p>
            <a:r>
              <a:rPr lang="en-US"/>
              <a:t>Click icon to add picture</a:t>
            </a:r>
            <a:endParaRPr lang="en-IN" dirty="0"/>
          </a:p>
        </p:txBody>
      </p: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2"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2" y="2006084"/>
            <a:ext cx="4853573" cy="1616252"/>
          </a:xfrm>
          <a:prstGeom prst="rect">
            <a:avLst/>
          </a:prstGeom>
        </p:spPr>
        <p:txBody>
          <a:bodyPr anchor="b">
            <a:normAutofit/>
          </a:bodyPr>
          <a:lstStyle>
            <a:lvl1pPr algn="l">
              <a:defRPr sz="3225" b="1">
                <a:solidFill>
                  <a:schemeClr val="accent1"/>
                </a:solidFill>
              </a:defRPr>
            </a:lvl1pPr>
          </a:lstStyle>
          <a:p>
            <a:r>
              <a:rPr lang="en-IN" dirty="0"/>
              <a:t>Click To Edit Master Title Style</a:t>
            </a:r>
            <a:endParaRPr lang="en-US" dirty="0"/>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5" y="3640998"/>
            <a:ext cx="4854339" cy="1257574"/>
          </a:xfrm>
          <a:prstGeom prst="rect">
            <a:avLst/>
          </a:prstGeom>
        </p:spPr>
        <p:txBody>
          <a:bodyPr/>
          <a:lstStyle>
            <a:lvl1pPr marL="0" indent="0" algn="l">
              <a:buNone/>
              <a:defRPr sz="1800" b="0" i="0" spc="225">
                <a:solidFill>
                  <a:schemeClr val="tx1"/>
                </a:solidFill>
                <a:latin typeface="+mn-lt"/>
                <a:cs typeface="Calibri" panose="020F050202020403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IN" dirty="0"/>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8605807"/>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3B31A5E-1244-4689-B513-C78E3C4E53B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3"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1"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4" y="1987422"/>
            <a:ext cx="4911633" cy="1789855"/>
          </a:xfrm>
          <a:prstGeom prst="rect">
            <a:avLst/>
          </a:prstGeom>
        </p:spPr>
        <p:txBody>
          <a:bodyPr anchor="b">
            <a:normAutofit/>
          </a:bodyPr>
          <a:lstStyle>
            <a:lvl1pPr>
              <a:defRPr sz="3000" b="1">
                <a:solidFill>
                  <a:schemeClr val="accent1"/>
                </a:solidFill>
                <a:latin typeface="+mj-lt"/>
                <a:cs typeface="Calibri Light" panose="020F0302020204030204" pitchFamily="34" charset="0"/>
              </a:defRPr>
            </a:lvl1pPr>
          </a:lstStyle>
          <a:p>
            <a:r>
              <a:rPr lang="en-IN" dirty="0"/>
              <a:t>Click To Edit Master Title Style</a:t>
            </a:r>
            <a:endParaRPr lang="en-US" dirty="0"/>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4" y="3792046"/>
            <a:ext cx="4911633" cy="910580"/>
          </a:xfrm>
          <a:prstGeom prst="rect">
            <a:avLst/>
          </a:prstGeom>
        </p:spPr>
        <p:txBody>
          <a:bodyPr>
            <a:normAutofit/>
          </a:bodyPr>
          <a:lstStyle>
            <a:lvl1pPr marL="0" indent="0">
              <a:buNone/>
              <a:defRPr sz="1500" b="0" i="0" spc="225">
                <a:solidFill>
                  <a:schemeClr val="tx1"/>
                </a:solidFill>
                <a:latin typeface="+mn-lt"/>
                <a:cs typeface="Calibri" panose="020F050202020403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2"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2"/>
            <a:ext cx="2258568" cy="742819"/>
          </a:xfrm>
          <a:prstGeom prst="parallelogram">
            <a:avLst>
              <a:gd name="adj" fmla="val 19585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1"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Picture Placeholder 26">
            <a:extLst>
              <a:ext uri="{FF2B5EF4-FFF2-40B4-BE49-F238E27FC236}">
                <a16:creationId xmlns:a16="http://schemas.microsoft.com/office/drawing/2014/main" id="{95572AA9-EFAE-4771-B1EE-47E361173778}"/>
              </a:ext>
            </a:extLst>
          </p:cNvPr>
          <p:cNvSpPr>
            <a:spLocks noGrp="1"/>
          </p:cNvSpPr>
          <p:nvPr>
            <p:ph type="pic" sz="quarter" idx="13"/>
          </p:nvPr>
        </p:nvSpPr>
        <p:spPr>
          <a:xfrm>
            <a:off x="1683399" y="860946"/>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bg2"/>
                </a:solidFill>
              </a:defRPr>
            </a:lvl1pPr>
          </a:lstStyle>
          <a:p>
            <a:r>
              <a:rPr lang="en-US"/>
              <a:t>Click icon to add picture</a:t>
            </a:r>
            <a:endParaRPr lang="en-IN" dirty="0"/>
          </a:p>
        </p:txBody>
      </p: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4" y="3407045"/>
            <a:ext cx="1438399" cy="236580"/>
          </a:xfrm>
          <a:prstGeom prst="parallelogram">
            <a:avLst>
              <a:gd name="adj" fmla="val 53218"/>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6944483"/>
      </p:ext>
    </p:extLst>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guide id="3" pos="143">
          <p15:clr>
            <a:srgbClr val="FBAE40"/>
          </p15:clr>
        </p15:guide>
        <p15:guide id="4" orient="horz" pos="4170">
          <p15:clr>
            <a:srgbClr val="FBAE40"/>
          </p15:clr>
        </p15:guide>
        <p15:guide id="5" pos="7537">
          <p15:clr>
            <a:srgbClr val="FBAE40"/>
          </p15:clr>
        </p15:guide>
        <p15:guide id="6" orient="horz" pos="142">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Layout 01">
    <p:spTree>
      <p:nvGrpSpPr>
        <p:cNvPr id="1" name=""/>
        <p:cNvGrpSpPr/>
        <p:nvPr/>
      </p:nvGrpSpPr>
      <p:grpSpPr>
        <a:xfrm>
          <a:off x="0" y="0"/>
          <a:ext cx="0" cy="0"/>
          <a:chOff x="0" y="0"/>
          <a:chExt cx="0" cy="0"/>
        </a:xfrm>
      </p:grpSpPr>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9" y="3129542"/>
            <a:ext cx="4942829" cy="2958275"/>
          </a:xfrm>
          <a:prstGeom prst="rect">
            <a:avLst/>
          </a:prstGeom>
        </p:spPr>
        <p:txBody>
          <a:bodyPr>
            <a:normAutofit/>
          </a:bodyPr>
          <a:lstStyle>
            <a:lvl1pPr>
              <a:buClr>
                <a:schemeClr val="accent2"/>
              </a:buClr>
              <a:defRPr sz="1800">
                <a:solidFill>
                  <a:schemeClr val="tx1"/>
                </a:solidFill>
              </a:defRPr>
            </a:lvl1pPr>
            <a:lvl2pPr>
              <a:buClr>
                <a:schemeClr val="accent2"/>
              </a:buClr>
              <a:defRPr sz="1500">
                <a:solidFill>
                  <a:schemeClr val="tx1"/>
                </a:solidFill>
              </a:defRPr>
            </a:lvl2pPr>
            <a:lvl3pPr>
              <a:buClr>
                <a:schemeClr val="accent2"/>
              </a:buClr>
              <a:defRPr sz="1350">
                <a:solidFill>
                  <a:schemeClr val="tx1"/>
                </a:solidFill>
              </a:defRPr>
            </a:lvl3pPr>
            <a:lvl4pPr>
              <a:buClr>
                <a:schemeClr val="accent2"/>
              </a:buClr>
              <a:defRPr sz="1200">
                <a:solidFill>
                  <a:schemeClr val="tx1"/>
                </a:solidFill>
              </a:defRPr>
            </a:lvl4pPr>
            <a:lvl5pPr>
              <a:buClr>
                <a:schemeClr val="accent2"/>
              </a:buClr>
              <a:defRPr sz="120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dirty="0"/>
          </a:p>
        </p:txBody>
      </p:sp>
      <p:sp>
        <p:nvSpPr>
          <p:cNvPr id="24" name="Right Triangle 23">
            <a:extLst>
              <a:ext uri="{FF2B5EF4-FFF2-40B4-BE49-F238E27FC236}">
                <a16:creationId xmlns:a16="http://schemas.microsoft.com/office/drawing/2014/main" id="{BD6ACE60-499D-41AB-89C4-D537D7C3D22A}"/>
              </a:ext>
            </a:extLst>
          </p:cNvPr>
          <p:cNvSpPr/>
          <p:nvPr userDrawn="1"/>
        </p:nvSpPr>
        <p:spPr>
          <a:xfrm flipH="1" flipV="1">
            <a:off x="1839685" y="-6"/>
            <a:ext cx="10352315" cy="5638806"/>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1" cy="1308105"/>
          </a:xfrm>
          <a:prstGeom prst="parallelogram">
            <a:avLst>
              <a:gd name="adj" fmla="val 18638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6375401" y="5047077"/>
            <a:ext cx="1524575" cy="18034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81" y="2496104"/>
            <a:ext cx="7342631" cy="608895"/>
          </a:xfrm>
          <a:prstGeom prst="rect">
            <a:avLst/>
          </a:prstGeom>
        </p:spPr>
        <p:txBody>
          <a:bodyPr/>
          <a:lstStyle>
            <a:lvl1pPr marL="0" indent="0">
              <a:buNone/>
              <a:defRPr sz="1500" spc="225">
                <a:solidFill>
                  <a:schemeClr val="bg2">
                    <a:lumMod val="50000"/>
                  </a:schemeClr>
                </a:solidFill>
              </a:defRPr>
            </a:lvl1pPr>
            <a:lvl2pPr marL="342900" indent="0">
              <a:buNone/>
              <a:defRPr/>
            </a:lvl2pPr>
          </a:lstStyle>
          <a:p>
            <a:pPr lvl="0"/>
            <a:r>
              <a:rPr lang="en-US" dirty="0"/>
              <a:t>CLICK TO SUBTITLE STYLE</a:t>
            </a:r>
          </a:p>
        </p:txBody>
      </p:sp>
      <p:sp>
        <p:nvSpPr>
          <p:cNvPr id="2" name="Title 1" title="Title ">
            <a:extLst>
              <a:ext uri="{FF2B5EF4-FFF2-40B4-BE49-F238E27FC236}">
                <a16:creationId xmlns:a16="http://schemas.microsoft.com/office/drawing/2014/main" id="{20237B57-91C6-4F8B-8AA0-18FA50B0FD1D}"/>
              </a:ext>
            </a:extLst>
          </p:cNvPr>
          <p:cNvSpPr>
            <a:spLocks noGrp="1"/>
          </p:cNvSpPr>
          <p:nvPr userDrawn="1">
            <p:ph type="title" hasCustomPrompt="1"/>
          </p:nvPr>
        </p:nvSpPr>
        <p:spPr>
          <a:xfrm>
            <a:off x="531378" y="1241109"/>
            <a:ext cx="7342623" cy="1215566"/>
          </a:xfrm>
          <a:prstGeom prst="rect">
            <a:avLst/>
          </a:prstGeom>
        </p:spPr>
        <p:txBody>
          <a:bodyPr anchor="b">
            <a:normAutofit/>
          </a:bodyPr>
          <a:lstStyle>
            <a:lvl1pPr>
              <a:defRPr sz="3300" b="1">
                <a:solidFill>
                  <a:schemeClr val="accent1"/>
                </a:solidFill>
              </a:defRPr>
            </a:lvl1pPr>
          </a:lstStyle>
          <a:p>
            <a:r>
              <a:rPr lang="en-US" dirty="0"/>
              <a:t>Click to Edit </a:t>
            </a:r>
            <a:br>
              <a:rPr lang="en-US" dirty="0"/>
            </a:br>
            <a:r>
              <a:rPr lang="en-US" dirty="0"/>
              <a:t>Master Title Style </a:t>
            </a:r>
            <a:endParaRPr lang="en-IN" dirty="0"/>
          </a:p>
        </p:txBody>
      </p:sp>
      <p:sp>
        <p:nvSpPr>
          <p:cNvPr id="15" name="Picture Placeholder 14">
            <a:extLst>
              <a:ext uri="{FF2B5EF4-FFF2-40B4-BE49-F238E27FC236}">
                <a16:creationId xmlns:a16="http://schemas.microsoft.com/office/drawing/2014/main" id="{FE1FADFB-0A3D-40F7-9B40-368DECD971E1}"/>
              </a:ext>
            </a:extLst>
          </p:cNvPr>
          <p:cNvSpPr>
            <a:spLocks noGrp="1"/>
          </p:cNvSpPr>
          <p:nvPr>
            <p:ph type="pic" sz="quarter" idx="10"/>
          </p:nvPr>
        </p:nvSpPr>
        <p:spPr>
          <a:xfrm>
            <a:off x="6604000" y="2"/>
            <a:ext cx="5588000" cy="6872249"/>
          </a:xfrm>
          <a:custGeom>
            <a:avLst/>
            <a:gdLst>
              <a:gd name="connsiteX0" fmla="*/ 3876237 w 5588000"/>
              <a:gd name="connsiteY0" fmla="*/ 5431883 h 6872249"/>
              <a:gd name="connsiteX1" fmla="*/ 4953000 w 5588000"/>
              <a:gd name="connsiteY1" fmla="*/ 5431883 h 6872249"/>
              <a:gd name="connsiteX2" fmla="*/ 3769163 w 5588000"/>
              <a:gd name="connsiteY2" fmla="*/ 6872249 h 6872249"/>
              <a:gd name="connsiteX3" fmla="*/ 2692400 w 5588000"/>
              <a:gd name="connsiteY3" fmla="*/ 6872249 h 6872249"/>
              <a:gd name="connsiteX4" fmla="*/ 2479230 w 5588000"/>
              <a:gd name="connsiteY4" fmla="*/ 2870200 h 6872249"/>
              <a:gd name="connsiteX5" fmla="*/ 3175000 w 5588000"/>
              <a:gd name="connsiteY5" fmla="*/ 2870200 h 6872249"/>
              <a:gd name="connsiteX6" fmla="*/ 1965770 w 5588000"/>
              <a:gd name="connsiteY6" fmla="*/ 4310566 h 6872249"/>
              <a:gd name="connsiteX7" fmla="*/ 1270000 w 5588000"/>
              <a:gd name="connsiteY7" fmla="*/ 4310566 h 6872249"/>
              <a:gd name="connsiteX8" fmla="*/ 5575300 w 5588000"/>
              <a:gd name="connsiteY8" fmla="*/ 139700 h 6872249"/>
              <a:gd name="connsiteX9" fmla="*/ 5575300 w 5588000"/>
              <a:gd name="connsiteY9" fmla="*/ 3238583 h 6872249"/>
              <a:gd name="connsiteX10" fmla="*/ 2571663 w 5588000"/>
              <a:gd name="connsiteY10" fmla="*/ 6858000 h 6872249"/>
              <a:gd name="connsiteX11" fmla="*/ 0 w 5588000"/>
              <a:gd name="connsiteY11" fmla="*/ 6858000 h 6872249"/>
              <a:gd name="connsiteX12" fmla="*/ 4256761 w 5588000"/>
              <a:gd name="connsiteY12" fmla="*/ 0 h 6872249"/>
              <a:gd name="connsiteX13" fmla="*/ 5588000 w 5588000"/>
              <a:gd name="connsiteY13" fmla="*/ 0 h 6872249"/>
              <a:gd name="connsiteX14" fmla="*/ 3274339 w 5588000"/>
              <a:gd name="connsiteY14" fmla="*/ 2755900 h 6872249"/>
              <a:gd name="connsiteX15" fmla="*/ 1943100 w 5588000"/>
              <a:gd name="connsiteY15" fmla="*/ 2755900 h 687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88000" h="6872249">
                <a:moveTo>
                  <a:pt x="3876237" y="5431883"/>
                </a:moveTo>
                <a:lnTo>
                  <a:pt x="4953000" y="5431883"/>
                </a:lnTo>
                <a:lnTo>
                  <a:pt x="3769163" y="6872249"/>
                </a:lnTo>
                <a:lnTo>
                  <a:pt x="2692400" y="6872249"/>
                </a:lnTo>
                <a:close/>
                <a:moveTo>
                  <a:pt x="2479230" y="2870200"/>
                </a:moveTo>
                <a:lnTo>
                  <a:pt x="3175000" y="2870200"/>
                </a:lnTo>
                <a:lnTo>
                  <a:pt x="1965770" y="4310566"/>
                </a:lnTo>
                <a:lnTo>
                  <a:pt x="1270000" y="4310566"/>
                </a:lnTo>
                <a:close/>
                <a:moveTo>
                  <a:pt x="5575300" y="139700"/>
                </a:moveTo>
                <a:lnTo>
                  <a:pt x="5575300" y="3238583"/>
                </a:lnTo>
                <a:lnTo>
                  <a:pt x="2571663" y="6858000"/>
                </a:lnTo>
                <a:lnTo>
                  <a:pt x="0" y="6858000"/>
                </a:lnTo>
                <a:close/>
                <a:moveTo>
                  <a:pt x="4256761" y="0"/>
                </a:moveTo>
                <a:lnTo>
                  <a:pt x="5588000" y="0"/>
                </a:lnTo>
                <a:lnTo>
                  <a:pt x="3274339" y="2755900"/>
                </a:lnTo>
                <a:lnTo>
                  <a:pt x="1943100" y="2755900"/>
                </a:lnTo>
                <a:close/>
              </a:path>
            </a:pathLst>
          </a:custGeom>
          <a:solidFill>
            <a:schemeClr val="bg1">
              <a:lumMod val="85000"/>
            </a:schemeClr>
          </a:solidFill>
        </p:spPr>
        <p:txBody>
          <a:bodyPr wrap="square" anchor="ctr">
            <a:noAutofit/>
          </a:bodyPr>
          <a:lstStyle>
            <a:lvl1pPr marL="0" indent="0" algn="ctr">
              <a:buNone/>
              <a:defRPr>
                <a:solidFill>
                  <a:schemeClr val="bg1"/>
                </a:solidFill>
              </a:defRPr>
            </a:lvl1pPr>
          </a:lstStyle>
          <a:p>
            <a:r>
              <a:rPr lang="en-US"/>
              <a:t>Click icon to add picture</a:t>
            </a:r>
            <a:endParaRPr lang="en-IN" dirty="0"/>
          </a:p>
        </p:txBody>
      </p:sp>
      <p:sp>
        <p:nvSpPr>
          <p:cNvPr id="4" name="Footer Placeholder 3">
            <a:extLst>
              <a:ext uri="{FF2B5EF4-FFF2-40B4-BE49-F238E27FC236}">
                <a16:creationId xmlns:a16="http://schemas.microsoft.com/office/drawing/2014/main" id="{5ADB14A5-A767-774C-85B8-68EF914689F6}"/>
              </a:ext>
            </a:extLst>
          </p:cNvPr>
          <p:cNvSpPr>
            <a:spLocks noGrp="1"/>
          </p:cNvSpPr>
          <p:nvPr>
            <p:ph type="ftr" sz="quarter" idx="14"/>
          </p:nvPr>
        </p:nvSpPr>
        <p:spPr/>
        <p:txBody>
          <a:bodyPr/>
          <a:lstStyle/>
          <a:p>
            <a:pPr defTabSz="685800">
              <a:defRPr/>
            </a:pPr>
            <a:r>
              <a:rPr lang="en-IN">
                <a:solidFill>
                  <a:srgbClr val="A5A5A5"/>
                </a:solidFill>
              </a:rPr>
              <a:t>Add a footer</a:t>
            </a:r>
            <a:endParaRPr lang="en-IN" dirty="0">
              <a:solidFill>
                <a:srgbClr val="A5A5A5"/>
              </a:solidFill>
            </a:endParaRPr>
          </a:p>
        </p:txBody>
      </p:sp>
      <p:sp>
        <p:nvSpPr>
          <p:cNvPr id="6" name="Slide Number Placeholder 5">
            <a:extLst>
              <a:ext uri="{FF2B5EF4-FFF2-40B4-BE49-F238E27FC236}">
                <a16:creationId xmlns:a16="http://schemas.microsoft.com/office/drawing/2014/main" id="{D4B9B51B-EAA9-4B4D-A4F6-470CD95DAA79}"/>
              </a:ext>
            </a:extLst>
          </p:cNvPr>
          <p:cNvSpPr>
            <a:spLocks noGrp="1"/>
          </p:cNvSpPr>
          <p:nvPr>
            <p:ph type="sldNum" sz="quarter" idx="15"/>
          </p:nvPr>
        </p:nvSpPr>
        <p:spPr/>
        <p:txBody>
          <a:bodyPr/>
          <a:lstStyle/>
          <a:p>
            <a:pPr defTabSz="685800">
              <a:defRPr/>
            </a:pPr>
            <a:fld id="{8699F50C-BE38-4BD0-BA84-9B090E1F2B9B}" type="slidenum">
              <a:rPr lang="en-IN" smtClean="0">
                <a:solidFill>
                  <a:srgbClr val="A5A5A5"/>
                </a:solidFill>
              </a:rPr>
              <a:pPr defTabSz="685800">
                <a:defRPr/>
              </a:pPr>
              <a:t>‹#›</a:t>
            </a:fld>
            <a:endParaRPr lang="en-IN" dirty="0">
              <a:solidFill>
                <a:srgbClr val="A5A5A5"/>
              </a:solidFill>
            </a:endParaRPr>
          </a:p>
        </p:txBody>
      </p:sp>
    </p:spTree>
    <p:extLst>
      <p:ext uri="{BB962C8B-B14F-4D97-AF65-F5344CB8AC3E}">
        <p14:creationId xmlns:p14="http://schemas.microsoft.com/office/powerpoint/2010/main" val="354582706"/>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Layout 02">
    <p:spTree>
      <p:nvGrpSpPr>
        <p:cNvPr id="1" name=""/>
        <p:cNvGrpSpPr/>
        <p:nvPr/>
      </p:nvGrpSpPr>
      <p:grpSpPr>
        <a:xfrm>
          <a:off x="0" y="0"/>
          <a:ext cx="0" cy="0"/>
          <a:chOff x="0" y="0"/>
          <a:chExt cx="0" cy="0"/>
        </a:xfrm>
      </p:grpSpPr>
      <p:sp>
        <p:nvSpPr>
          <p:cNvPr id="35" name="Right Triangle 34">
            <a:extLst>
              <a:ext uri="{FF2B5EF4-FFF2-40B4-BE49-F238E27FC236}">
                <a16:creationId xmlns:a16="http://schemas.microsoft.com/office/drawing/2014/main" id="{805F1696-7D6B-4055-94C3-E4C179F63596}"/>
              </a:ext>
            </a:extLst>
          </p:cNvPr>
          <p:cNvSpPr/>
          <p:nvPr userDrawn="1"/>
        </p:nvSpPr>
        <p:spPr>
          <a:xfrm flipH="1" flipV="1">
            <a:off x="1839685" y="-6"/>
            <a:ext cx="10352315" cy="5638806"/>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8" name="Picture Placeholder 17">
            <a:extLst>
              <a:ext uri="{FF2B5EF4-FFF2-40B4-BE49-F238E27FC236}">
                <a16:creationId xmlns:a16="http://schemas.microsoft.com/office/drawing/2014/main" id="{8B9EC3A9-7039-403A-9414-429521308AE7}"/>
              </a:ext>
            </a:extLst>
          </p:cNvPr>
          <p:cNvSpPr>
            <a:spLocks noGrp="1"/>
          </p:cNvSpPr>
          <p:nvPr>
            <p:ph type="pic" sz="quarter" idx="14"/>
          </p:nvPr>
        </p:nvSpPr>
        <p:spPr>
          <a:xfrm>
            <a:off x="6170178" y="1435100"/>
            <a:ext cx="6021821" cy="5422900"/>
          </a:xfrm>
          <a:custGeom>
            <a:avLst/>
            <a:gdLst>
              <a:gd name="connsiteX0" fmla="*/ 6021821 w 6021821"/>
              <a:gd name="connsiteY0" fmla="*/ 0 h 5422900"/>
              <a:gd name="connsiteX1" fmla="*/ 6021821 w 6021821"/>
              <a:gd name="connsiteY1" fmla="*/ 5422900 h 5422900"/>
              <a:gd name="connsiteX2" fmla="*/ 0 w 6021821"/>
              <a:gd name="connsiteY2" fmla="*/ 5422900 h 5422900"/>
            </a:gdLst>
            <a:ahLst/>
            <a:cxnLst>
              <a:cxn ang="0">
                <a:pos x="connsiteX0" y="connsiteY0"/>
              </a:cxn>
              <a:cxn ang="0">
                <a:pos x="connsiteX1" y="connsiteY1"/>
              </a:cxn>
              <a:cxn ang="0">
                <a:pos x="connsiteX2" y="connsiteY2"/>
              </a:cxn>
            </a:cxnLst>
            <a:rect l="l" t="t" r="r" b="b"/>
            <a:pathLst>
              <a:path w="6021821" h="5422900">
                <a:moveTo>
                  <a:pt x="6021821" y="0"/>
                </a:moveTo>
                <a:lnTo>
                  <a:pt x="6021821" y="5422900"/>
                </a:lnTo>
                <a:lnTo>
                  <a:pt x="0" y="5422900"/>
                </a:lnTo>
                <a:close/>
              </a:path>
            </a:pathLst>
          </a:custGeom>
          <a:solidFill>
            <a:schemeClr val="bg1">
              <a:lumMod val="85000"/>
            </a:schemeClr>
          </a:solidFill>
        </p:spPr>
        <p:txBody>
          <a:bodyPr wrap="square" rIns="457200" anchor="ctr">
            <a:noAutofit/>
          </a:bodyPr>
          <a:lstStyle>
            <a:lvl1pPr marL="0" indent="0" algn="r">
              <a:buNone/>
              <a:defRPr>
                <a:solidFill>
                  <a:schemeClr val="tx1"/>
                </a:solidFill>
              </a:defRPr>
            </a:lvl1pPr>
          </a:lstStyle>
          <a:p>
            <a:r>
              <a:rPr lang="en-US"/>
              <a:t>Click icon to add picture</a:t>
            </a:r>
            <a:endParaRPr lang="en-IN" dirty="0"/>
          </a:p>
        </p:txBody>
      </p:sp>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9" y="3129542"/>
            <a:ext cx="4942829" cy="2958275"/>
          </a:xfrm>
          <a:prstGeom prst="rect">
            <a:avLst/>
          </a:prstGeom>
        </p:spPr>
        <p:txBody>
          <a:bodyPr>
            <a:normAutofit/>
          </a:bodyPr>
          <a:lstStyle>
            <a:lvl1pPr>
              <a:buClr>
                <a:schemeClr val="accent2"/>
              </a:buClr>
              <a:defRPr sz="1800">
                <a:solidFill>
                  <a:schemeClr val="tx1"/>
                </a:solidFill>
              </a:defRPr>
            </a:lvl1pPr>
            <a:lvl2pPr>
              <a:buClr>
                <a:schemeClr val="accent2"/>
              </a:buClr>
              <a:defRPr sz="1500">
                <a:solidFill>
                  <a:schemeClr val="tx1"/>
                </a:solidFill>
              </a:defRPr>
            </a:lvl2pPr>
            <a:lvl3pPr>
              <a:buClr>
                <a:schemeClr val="accent2"/>
              </a:buClr>
              <a:defRPr sz="1350">
                <a:solidFill>
                  <a:schemeClr val="tx1"/>
                </a:solidFill>
              </a:defRPr>
            </a:lvl3pPr>
            <a:lvl4pPr>
              <a:buClr>
                <a:schemeClr val="accent2"/>
              </a:buClr>
              <a:defRPr sz="1200">
                <a:solidFill>
                  <a:schemeClr val="tx1"/>
                </a:solidFill>
              </a:defRPr>
            </a:lvl4pPr>
            <a:lvl5pPr>
              <a:buClr>
                <a:schemeClr val="accent2"/>
              </a:buClr>
              <a:defRPr sz="120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dirty="0"/>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1" cy="1308105"/>
          </a:xfrm>
          <a:prstGeom prst="parallelogram">
            <a:avLst>
              <a:gd name="adj" fmla="val 18638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10352315" y="1185452"/>
            <a:ext cx="1839685" cy="163394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80" y="2496104"/>
            <a:ext cx="7342621" cy="608895"/>
          </a:xfrm>
          <a:prstGeom prst="rect">
            <a:avLst/>
          </a:prstGeom>
        </p:spPr>
        <p:txBody>
          <a:bodyPr/>
          <a:lstStyle>
            <a:lvl1pPr marL="0" indent="0">
              <a:buNone/>
              <a:defRPr sz="1500" spc="225">
                <a:solidFill>
                  <a:schemeClr val="bg2">
                    <a:lumMod val="50000"/>
                  </a:schemeClr>
                </a:solidFill>
              </a:defRPr>
            </a:lvl1pPr>
            <a:lvl2pPr marL="342900" indent="0">
              <a:buNone/>
              <a:defRPr/>
            </a:lvl2pPr>
          </a:lstStyle>
          <a:p>
            <a:pPr lvl="0"/>
            <a:r>
              <a:rPr lang="en-US" dirty="0"/>
              <a:t>CLICK TO SUBTITLE STYLE</a:t>
            </a:r>
          </a:p>
        </p:txBody>
      </p:sp>
      <p:sp>
        <p:nvSpPr>
          <p:cNvPr id="19" name="Title 1" title="Title ">
            <a:extLst>
              <a:ext uri="{FF2B5EF4-FFF2-40B4-BE49-F238E27FC236}">
                <a16:creationId xmlns:a16="http://schemas.microsoft.com/office/drawing/2014/main" id="{2DB9D671-9FC8-4306-96B7-D9D585694B83}"/>
              </a:ext>
            </a:extLst>
          </p:cNvPr>
          <p:cNvSpPr>
            <a:spLocks noGrp="1"/>
          </p:cNvSpPr>
          <p:nvPr>
            <p:ph type="title" hasCustomPrompt="1"/>
          </p:nvPr>
        </p:nvSpPr>
        <p:spPr>
          <a:xfrm>
            <a:off x="531378" y="1241109"/>
            <a:ext cx="7342623" cy="1215566"/>
          </a:xfrm>
          <a:prstGeom prst="rect">
            <a:avLst/>
          </a:prstGeom>
        </p:spPr>
        <p:txBody>
          <a:bodyPr anchor="b">
            <a:normAutofit/>
          </a:bodyPr>
          <a:lstStyle>
            <a:lvl1pPr>
              <a:defRPr sz="3300" b="1">
                <a:solidFill>
                  <a:schemeClr val="accent1"/>
                </a:solidFill>
              </a:defRPr>
            </a:lvl1pPr>
          </a:lstStyle>
          <a:p>
            <a:r>
              <a:rPr lang="en-US" dirty="0"/>
              <a:t>Click to Edit </a:t>
            </a:r>
            <a:br>
              <a:rPr lang="en-US" dirty="0"/>
            </a:br>
            <a:r>
              <a:rPr lang="en-US" dirty="0"/>
              <a:t>Master Title Style </a:t>
            </a:r>
            <a:endParaRPr lang="en-IN" dirty="0"/>
          </a:p>
        </p:txBody>
      </p:sp>
      <p:sp>
        <p:nvSpPr>
          <p:cNvPr id="2" name="Footer Placeholder 1">
            <a:extLst>
              <a:ext uri="{FF2B5EF4-FFF2-40B4-BE49-F238E27FC236}">
                <a16:creationId xmlns:a16="http://schemas.microsoft.com/office/drawing/2014/main" id="{6E55A0B9-F639-8643-9C4D-B93B8EE21A79}"/>
              </a:ext>
            </a:extLst>
          </p:cNvPr>
          <p:cNvSpPr>
            <a:spLocks noGrp="1"/>
          </p:cNvSpPr>
          <p:nvPr>
            <p:ph type="ftr" sz="quarter" idx="15"/>
          </p:nvPr>
        </p:nvSpPr>
        <p:spPr/>
        <p:txBody>
          <a:bodyPr/>
          <a:lstStyle/>
          <a:p>
            <a:pPr defTabSz="685800">
              <a:defRPr/>
            </a:pPr>
            <a:r>
              <a:rPr lang="en-IN">
                <a:solidFill>
                  <a:srgbClr val="A5A5A5"/>
                </a:solidFill>
              </a:rPr>
              <a:t>Add a footer</a:t>
            </a:r>
            <a:endParaRPr lang="en-IN" dirty="0">
              <a:solidFill>
                <a:srgbClr val="A5A5A5"/>
              </a:solidFill>
            </a:endParaRPr>
          </a:p>
        </p:txBody>
      </p:sp>
      <p:sp>
        <p:nvSpPr>
          <p:cNvPr id="4" name="Slide Number Placeholder 3">
            <a:extLst>
              <a:ext uri="{FF2B5EF4-FFF2-40B4-BE49-F238E27FC236}">
                <a16:creationId xmlns:a16="http://schemas.microsoft.com/office/drawing/2014/main" id="{D0C29282-8AC7-494D-9A8E-A26C7F69948F}"/>
              </a:ext>
            </a:extLst>
          </p:cNvPr>
          <p:cNvSpPr>
            <a:spLocks noGrp="1"/>
          </p:cNvSpPr>
          <p:nvPr>
            <p:ph type="sldNum" sz="quarter" idx="16"/>
          </p:nvPr>
        </p:nvSpPr>
        <p:spPr/>
        <p:txBody>
          <a:bodyPr/>
          <a:lstStyle/>
          <a:p>
            <a:pPr defTabSz="685800">
              <a:defRPr/>
            </a:pPr>
            <a:fld id="{8699F50C-BE38-4BD0-BA84-9B090E1F2B9B}" type="slidenum">
              <a:rPr lang="en-IN" smtClean="0">
                <a:solidFill>
                  <a:srgbClr val="A5A5A5"/>
                </a:solidFill>
              </a:rPr>
              <a:pPr defTabSz="685800">
                <a:defRPr/>
              </a:pPr>
              <a:t>‹#›</a:t>
            </a:fld>
            <a:endParaRPr lang="en-IN" dirty="0">
              <a:solidFill>
                <a:srgbClr val="A5A5A5"/>
              </a:solidFill>
            </a:endParaRPr>
          </a:p>
        </p:txBody>
      </p:sp>
      <p:sp>
        <p:nvSpPr>
          <p:cNvPr id="15" name="TextBox 14">
            <a:extLst>
              <a:ext uri="{FF2B5EF4-FFF2-40B4-BE49-F238E27FC236}">
                <a16:creationId xmlns:a16="http://schemas.microsoft.com/office/drawing/2014/main" id="{5E24A5A7-66A2-7F43-9A7A-5E13F74F8C0E}"/>
              </a:ext>
            </a:extLst>
          </p:cNvPr>
          <p:cNvSpPr txBox="1"/>
          <p:nvPr userDrawn="1"/>
        </p:nvSpPr>
        <p:spPr>
          <a:xfrm>
            <a:off x="11072379" y="235732"/>
            <a:ext cx="657552" cy="48474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55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FR</a:t>
            </a:r>
            <a:endParaRPr kumimoji="0" lang="en-IN" sz="255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3496148295"/>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mparision with Subtitle">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111EB29-9262-4594-8717-356AB3816AA6}"/>
              </a:ext>
            </a:extLst>
          </p:cNvPr>
          <p:cNvSpPr/>
          <p:nvPr userDrawn="1"/>
        </p:nvSpPr>
        <p:spPr>
          <a:xfrm>
            <a:off x="0" y="3"/>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22" name="Straight Connector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9"/>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AB0E1BA4-80FE-4826-BA2F-083C3A5BB7FA}"/>
              </a:ext>
            </a:extLst>
          </p:cNvPr>
          <p:cNvGrpSpPr/>
          <p:nvPr userDrawn="1"/>
        </p:nvGrpSpPr>
        <p:grpSpPr>
          <a:xfrm flipH="1">
            <a:off x="7561328" y="2"/>
            <a:ext cx="4831840" cy="3541007"/>
            <a:chOff x="-192127" y="-2"/>
            <a:chExt cx="4831840" cy="3367272"/>
          </a:xfrm>
        </p:grpSpPr>
        <p:sp>
          <p:nvSpPr>
            <p:cNvPr id="26" name="Diagonal Stripe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3F3F3F"/>
                </a:solidFill>
                <a:effectLst/>
                <a:uLnTx/>
                <a:uFillTx/>
                <a:latin typeface="Calibri" panose="020F0502020204030204"/>
                <a:ea typeface="+mn-ea"/>
                <a:cs typeface="+mn-cs"/>
              </a:endParaRPr>
            </a:p>
          </p:txBody>
        </p:sp>
        <p:cxnSp>
          <p:nvCxnSpPr>
            <p:cNvPr id="28" name="Straight Connector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17" name="Text Placeholder 2">
            <a:extLst>
              <a:ext uri="{FF2B5EF4-FFF2-40B4-BE49-F238E27FC236}">
                <a16:creationId xmlns:a16="http://schemas.microsoft.com/office/drawing/2014/main" id="{B2E19FBD-2379-4B3B-910D-F51E007CB63F}"/>
              </a:ext>
            </a:extLst>
          </p:cNvPr>
          <p:cNvSpPr>
            <a:spLocks noGrp="1"/>
          </p:cNvSpPr>
          <p:nvPr userDrawn="1">
            <p:ph type="body" idx="1"/>
          </p:nvPr>
        </p:nvSpPr>
        <p:spPr>
          <a:xfrm>
            <a:off x="520697" y="2104888"/>
            <a:ext cx="5475291" cy="781188"/>
          </a:xfrm>
          <a:prstGeom prst="rect">
            <a:avLst/>
          </a:prstGeom>
        </p:spPr>
        <p:txBody>
          <a:bodyPr anchor="b">
            <a:normAutofit/>
          </a:bodyPr>
          <a:lstStyle>
            <a:lvl1pPr marL="0" indent="0">
              <a:lnSpc>
                <a:spcPct val="100000"/>
              </a:lnSpc>
              <a:spcBef>
                <a:spcPts val="0"/>
              </a:spcBef>
              <a:buNone/>
              <a:defRPr sz="2100" b="1">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18" name="Content Placeholder 3" title="Bullet Points">
            <a:extLst>
              <a:ext uri="{FF2B5EF4-FFF2-40B4-BE49-F238E27FC236}">
                <a16:creationId xmlns:a16="http://schemas.microsoft.com/office/drawing/2014/main" id="{8715E757-6584-4841-8154-C92E70E0CD6B}"/>
              </a:ext>
            </a:extLst>
          </p:cNvPr>
          <p:cNvSpPr>
            <a:spLocks noGrp="1"/>
          </p:cNvSpPr>
          <p:nvPr userDrawn="1">
            <p:ph sz="half" idx="13"/>
          </p:nvPr>
        </p:nvSpPr>
        <p:spPr>
          <a:xfrm>
            <a:off x="520697" y="2886078"/>
            <a:ext cx="5475291" cy="3232149"/>
          </a:xfrm>
          <a:prstGeom prst="rect">
            <a:avLst/>
          </a:prstGeom>
        </p:spPr>
        <p:txBody>
          <a:bodyPr>
            <a:normAutofit/>
          </a:bodyPr>
          <a:lstStyle>
            <a:lvl1pPr>
              <a:defRPr lang="en-US" dirty="0">
                <a:solidFill>
                  <a:schemeClr val="bg1"/>
                </a:solidFill>
              </a:defRPr>
            </a:lvl1pPr>
            <a:lvl2pPr>
              <a:defRPr lang="en-US" dirty="0">
                <a:solidFill>
                  <a:schemeClr val="bg1"/>
                </a:solidFill>
              </a:defRPr>
            </a:lvl2pPr>
            <a:lvl3pPr>
              <a:defRPr lang="en-US" dirty="0">
                <a:solidFill>
                  <a:schemeClr val="bg1"/>
                </a:solidFill>
              </a:defRPr>
            </a:lvl3pPr>
            <a:lvl4pPr>
              <a:defRPr lang="en-US" dirty="0">
                <a:solidFill>
                  <a:schemeClr val="bg1"/>
                </a:solidFill>
              </a:defRPr>
            </a:lvl4pPr>
            <a:lvl5pPr>
              <a:defRPr lang="en-IN" dirty="0">
                <a:solidFill>
                  <a:schemeClr val="bg1"/>
                </a:solidFill>
              </a:defRPr>
            </a:lvl5pPr>
          </a:lstStyle>
          <a:p>
            <a:pPr lvl="0">
              <a:buClr>
                <a:schemeClr val="accent2"/>
              </a:buClr>
            </a:pPr>
            <a:r>
              <a:rPr lang="en-US"/>
              <a:t>Edit Master text styles</a:t>
            </a:r>
          </a:p>
          <a:p>
            <a:pPr lvl="1">
              <a:buClr>
                <a:schemeClr val="accent2"/>
              </a:buClr>
            </a:pPr>
            <a:r>
              <a:rPr lang="en-US"/>
              <a:t>Second level</a:t>
            </a:r>
          </a:p>
          <a:p>
            <a:pPr lvl="2">
              <a:buClr>
                <a:schemeClr val="accent2"/>
              </a:buClr>
            </a:pPr>
            <a:r>
              <a:rPr lang="en-US"/>
              <a:t>Third level</a:t>
            </a:r>
          </a:p>
          <a:p>
            <a:pPr lvl="3">
              <a:buClr>
                <a:schemeClr val="accent2"/>
              </a:buClr>
            </a:pPr>
            <a:r>
              <a:rPr lang="en-US"/>
              <a:t>Fourth level</a:t>
            </a:r>
          </a:p>
          <a:p>
            <a:pPr lvl="4">
              <a:buClr>
                <a:schemeClr val="accent2"/>
              </a:buClr>
            </a:pPr>
            <a:r>
              <a:rPr lang="en-US"/>
              <a:t>Fifth level</a:t>
            </a:r>
            <a:endParaRPr lang="en-IN" dirty="0"/>
          </a:p>
        </p:txBody>
      </p:sp>
      <p:sp>
        <p:nvSpPr>
          <p:cNvPr id="19" name="Text Placeholder 4">
            <a:extLst>
              <a:ext uri="{FF2B5EF4-FFF2-40B4-BE49-F238E27FC236}">
                <a16:creationId xmlns:a16="http://schemas.microsoft.com/office/drawing/2014/main" id="{47CDC5A2-8836-4ED3-8E78-18C24853D882}"/>
              </a:ext>
            </a:extLst>
          </p:cNvPr>
          <p:cNvSpPr>
            <a:spLocks noGrp="1"/>
          </p:cNvSpPr>
          <p:nvPr userDrawn="1">
            <p:ph type="body" sz="quarter" idx="14"/>
          </p:nvPr>
        </p:nvSpPr>
        <p:spPr>
          <a:xfrm>
            <a:off x="6186713" y="2104888"/>
            <a:ext cx="5475600" cy="781188"/>
          </a:xfrm>
          <a:prstGeom prst="rect">
            <a:avLst/>
          </a:prstGeom>
        </p:spPr>
        <p:txBody>
          <a:bodyPr anchor="b">
            <a:normAutofit/>
          </a:bodyPr>
          <a:lstStyle>
            <a:lvl1pPr marL="0" indent="0">
              <a:lnSpc>
                <a:spcPct val="100000"/>
              </a:lnSpc>
              <a:buNone/>
              <a:defRPr sz="2100" b="1">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20" name="Content Placeholder 5" title="Bullet Points">
            <a:extLst>
              <a:ext uri="{FF2B5EF4-FFF2-40B4-BE49-F238E27FC236}">
                <a16:creationId xmlns:a16="http://schemas.microsoft.com/office/drawing/2014/main" id="{D957FBD7-2C3C-4DD1-954F-DF1E007BE590}"/>
              </a:ext>
            </a:extLst>
          </p:cNvPr>
          <p:cNvSpPr>
            <a:spLocks noGrp="1"/>
          </p:cNvSpPr>
          <p:nvPr userDrawn="1">
            <p:ph sz="quarter" idx="15"/>
          </p:nvPr>
        </p:nvSpPr>
        <p:spPr>
          <a:xfrm>
            <a:off x="6186713" y="2886078"/>
            <a:ext cx="5475600" cy="3232149"/>
          </a:xfrm>
          <a:prstGeom prst="rect">
            <a:avLst/>
          </a:prstGeom>
        </p:spPr>
        <p:txBody>
          <a:bodyPr>
            <a:normAutofit/>
          </a:bodyPr>
          <a:lstStyle>
            <a:lvl1pPr>
              <a:defRPr lang="en-US" dirty="0">
                <a:solidFill>
                  <a:schemeClr val="bg1"/>
                </a:solidFill>
              </a:defRPr>
            </a:lvl1pPr>
            <a:lvl2pPr>
              <a:defRPr lang="en-US" dirty="0">
                <a:solidFill>
                  <a:schemeClr val="bg1"/>
                </a:solidFill>
              </a:defRPr>
            </a:lvl2pPr>
            <a:lvl3pPr>
              <a:defRPr lang="en-US" dirty="0">
                <a:solidFill>
                  <a:schemeClr val="bg1"/>
                </a:solidFill>
              </a:defRPr>
            </a:lvl3pPr>
            <a:lvl4pPr>
              <a:defRPr lang="en-US" dirty="0">
                <a:solidFill>
                  <a:schemeClr val="bg1"/>
                </a:solidFill>
              </a:defRPr>
            </a:lvl4pPr>
            <a:lvl5pPr>
              <a:defRPr lang="en-IN" dirty="0">
                <a:solidFill>
                  <a:schemeClr val="bg1"/>
                </a:solidFill>
              </a:defRPr>
            </a:lvl5pPr>
          </a:lstStyle>
          <a:p>
            <a:pPr lvl="0">
              <a:buClr>
                <a:schemeClr val="accent2"/>
              </a:buClr>
            </a:pPr>
            <a:r>
              <a:rPr lang="en-US"/>
              <a:t>Edit Master text styles</a:t>
            </a:r>
          </a:p>
          <a:p>
            <a:pPr lvl="1">
              <a:buClr>
                <a:schemeClr val="accent2"/>
              </a:buClr>
            </a:pPr>
            <a:r>
              <a:rPr lang="en-US"/>
              <a:t>Second level</a:t>
            </a:r>
          </a:p>
          <a:p>
            <a:pPr lvl="2">
              <a:buClr>
                <a:schemeClr val="accent2"/>
              </a:buClr>
            </a:pPr>
            <a:r>
              <a:rPr lang="en-US"/>
              <a:t>Third level</a:t>
            </a:r>
          </a:p>
          <a:p>
            <a:pPr lvl="3">
              <a:buClr>
                <a:schemeClr val="accent2"/>
              </a:buClr>
            </a:pPr>
            <a:r>
              <a:rPr lang="en-US"/>
              <a:t>Fourth level</a:t>
            </a:r>
          </a:p>
          <a:p>
            <a:pPr lvl="4">
              <a:buClr>
                <a:schemeClr val="accent2"/>
              </a:buClr>
            </a:pPr>
            <a:r>
              <a:rPr lang="en-US"/>
              <a:t>Fifth level</a:t>
            </a:r>
            <a:endParaRPr lang="en-IN" dirty="0"/>
          </a:p>
        </p:txBody>
      </p:sp>
      <p:sp>
        <p:nvSpPr>
          <p:cNvPr id="24" name="Text Placeholder 4" title="Subtitle">
            <a:extLst>
              <a:ext uri="{FF2B5EF4-FFF2-40B4-BE49-F238E27FC236}">
                <a16:creationId xmlns:a16="http://schemas.microsoft.com/office/drawing/2014/main" id="{77DB65FF-A89E-4562-8251-2BB63EFDD28E}"/>
              </a:ext>
            </a:extLst>
          </p:cNvPr>
          <p:cNvSpPr>
            <a:spLocks noGrp="1"/>
          </p:cNvSpPr>
          <p:nvPr userDrawn="1">
            <p:ph type="body" sz="quarter" idx="16" hasCustomPrompt="1"/>
          </p:nvPr>
        </p:nvSpPr>
        <p:spPr>
          <a:xfrm>
            <a:off x="520494" y="1376934"/>
            <a:ext cx="7368596" cy="608895"/>
          </a:xfrm>
          <a:prstGeom prst="rect">
            <a:avLst/>
          </a:prstGeom>
        </p:spPr>
        <p:txBody>
          <a:bodyPr/>
          <a:lstStyle>
            <a:lvl1pPr marL="0" indent="0">
              <a:buNone/>
              <a:defRPr sz="1500" spc="225">
                <a:solidFill>
                  <a:schemeClr val="bg1"/>
                </a:solidFill>
              </a:defRPr>
            </a:lvl1pPr>
            <a:lvl2pPr marL="342900" indent="0">
              <a:buNone/>
              <a:defRPr/>
            </a:lvl2pPr>
          </a:lstStyle>
          <a:p>
            <a:pPr lvl="0"/>
            <a:r>
              <a:rPr lang="en-US" dirty="0"/>
              <a:t>CLICK TO SUBTITLE STYLE</a:t>
            </a:r>
          </a:p>
        </p:txBody>
      </p:sp>
      <p:sp>
        <p:nvSpPr>
          <p:cNvPr id="25" name="TextBox 24">
            <a:extLst>
              <a:ext uri="{FF2B5EF4-FFF2-40B4-BE49-F238E27FC236}">
                <a16:creationId xmlns:a16="http://schemas.microsoft.com/office/drawing/2014/main" id="{F0BB4D3D-930C-4FF4-BB7C-2CB24208150C}"/>
              </a:ext>
            </a:extLst>
          </p:cNvPr>
          <p:cNvSpPr txBox="1"/>
          <p:nvPr userDrawn="1"/>
        </p:nvSpPr>
        <p:spPr>
          <a:xfrm>
            <a:off x="11072379" y="235732"/>
            <a:ext cx="657552" cy="48474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55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FR</a:t>
            </a:r>
            <a:endParaRPr kumimoji="0" lang="en-IN" sz="255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endParaRPr>
          </a:p>
        </p:txBody>
      </p:sp>
      <p:sp>
        <p:nvSpPr>
          <p:cNvPr id="36" name="Parallelogram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Footer Placeholder 1">
            <a:extLst>
              <a:ext uri="{FF2B5EF4-FFF2-40B4-BE49-F238E27FC236}">
                <a16:creationId xmlns:a16="http://schemas.microsoft.com/office/drawing/2014/main" id="{03E79E9C-D961-6E47-A5C6-57689BAFF243}"/>
              </a:ext>
            </a:extLst>
          </p:cNvPr>
          <p:cNvSpPr>
            <a:spLocks noGrp="1"/>
          </p:cNvSpPr>
          <p:nvPr>
            <p:ph type="ftr" sz="quarter" idx="17"/>
          </p:nvPr>
        </p:nvSpPr>
        <p:spPr/>
        <p:txBody>
          <a:bodyPr/>
          <a:lstStyle>
            <a:lvl1pPr algn="l">
              <a:defRPr/>
            </a:lvl1pPr>
          </a:lstStyle>
          <a:p>
            <a:pPr defTabSz="685800">
              <a:defRPr/>
            </a:pPr>
            <a:r>
              <a:rPr lang="en-IN">
                <a:solidFill>
                  <a:srgbClr val="A5A5A5"/>
                </a:solidFill>
              </a:rPr>
              <a:t>Add a footer</a:t>
            </a:r>
            <a:endParaRPr lang="en-IN" dirty="0">
              <a:solidFill>
                <a:srgbClr val="A5A5A5"/>
              </a:solidFill>
            </a:endParaRPr>
          </a:p>
        </p:txBody>
      </p:sp>
      <p:sp>
        <p:nvSpPr>
          <p:cNvPr id="3" name="Slide Number Placeholder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a:lstStyle/>
          <a:p>
            <a:pPr defTabSz="685800">
              <a:defRPr/>
            </a:pPr>
            <a:fld id="{8699F50C-BE38-4BD0-BA84-9B090E1F2B9B}" type="slidenum">
              <a:rPr lang="en-IN" smtClean="0">
                <a:solidFill>
                  <a:srgbClr val="A5A5A5"/>
                </a:solidFill>
              </a:rPr>
              <a:pPr defTabSz="685800">
                <a:defRPr/>
              </a:pPr>
              <a:t>‹#›</a:t>
            </a:fld>
            <a:endParaRPr lang="en-IN" dirty="0">
              <a:solidFill>
                <a:srgbClr val="A5A5A5"/>
              </a:solidFill>
            </a:endParaRPr>
          </a:p>
        </p:txBody>
      </p:sp>
      <p:sp>
        <p:nvSpPr>
          <p:cNvPr id="27" name="Title 1" title="Title ">
            <a:extLst>
              <a:ext uri="{FF2B5EF4-FFF2-40B4-BE49-F238E27FC236}">
                <a16:creationId xmlns:a16="http://schemas.microsoft.com/office/drawing/2014/main" id="{C3CC34F4-862A-42E7-B2FA-7B511CC2E879}"/>
              </a:ext>
            </a:extLst>
          </p:cNvPr>
          <p:cNvSpPr>
            <a:spLocks noGrp="1"/>
          </p:cNvSpPr>
          <p:nvPr userDrawn="1">
            <p:ph type="title" hasCustomPrompt="1"/>
          </p:nvPr>
        </p:nvSpPr>
        <p:spPr>
          <a:xfrm>
            <a:off x="518678" y="209030"/>
            <a:ext cx="8333223" cy="1147969"/>
          </a:xfrm>
          <a:prstGeom prst="rect">
            <a:avLst/>
          </a:prstGeom>
        </p:spPr>
        <p:txBody>
          <a:bodyPr bIns="0" anchor="b">
            <a:normAutofit/>
          </a:bodyPr>
          <a:lstStyle>
            <a:lvl1pPr>
              <a:defRPr sz="3300" b="1">
                <a:solidFill>
                  <a:schemeClr val="bg1"/>
                </a:solidFill>
              </a:defRPr>
            </a:lvl1pPr>
          </a:lstStyle>
          <a:p>
            <a:r>
              <a:rPr lang="en-US" dirty="0"/>
              <a:t>Click to Edit Master Title Style </a:t>
            </a:r>
            <a:endParaRPr lang="en-IN" dirty="0"/>
          </a:p>
        </p:txBody>
      </p:sp>
    </p:spTree>
    <p:extLst>
      <p:ext uri="{BB962C8B-B14F-4D97-AF65-F5344CB8AC3E}">
        <p14:creationId xmlns:p14="http://schemas.microsoft.com/office/powerpoint/2010/main" val="14235874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Chart">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8FB39FF5-7AF5-4963-9346-2640496A3302}"/>
              </a:ext>
            </a:extLst>
          </p:cNvPr>
          <p:cNvSpPr/>
          <p:nvPr userDrawn="1"/>
        </p:nvSpPr>
        <p:spPr>
          <a:xfrm>
            <a:off x="0" y="3"/>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A4F49194-9068-41AA-B460-962319BF96A4}"/>
              </a:ext>
            </a:extLst>
          </p:cNvPr>
          <p:cNvSpPr txBox="1"/>
          <p:nvPr userDrawn="1"/>
        </p:nvSpPr>
        <p:spPr>
          <a:xfrm>
            <a:off x="11072379" y="235732"/>
            <a:ext cx="657552" cy="48474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55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FR</a:t>
            </a:r>
            <a:endParaRPr kumimoji="0" lang="en-IN" sz="255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endParaRPr>
          </a:p>
        </p:txBody>
      </p:sp>
      <p:grpSp>
        <p:nvGrpSpPr>
          <p:cNvPr id="28" name="Group 27">
            <a:extLst>
              <a:ext uri="{FF2B5EF4-FFF2-40B4-BE49-F238E27FC236}">
                <a16:creationId xmlns:a16="http://schemas.microsoft.com/office/drawing/2014/main" id="{5806E656-313A-47B1-B381-D004200F7A01}"/>
              </a:ext>
            </a:extLst>
          </p:cNvPr>
          <p:cNvGrpSpPr/>
          <p:nvPr userDrawn="1"/>
        </p:nvGrpSpPr>
        <p:grpSpPr>
          <a:xfrm flipH="1">
            <a:off x="7561328" y="2"/>
            <a:ext cx="4831840" cy="3541007"/>
            <a:chOff x="-192127" y="-2"/>
            <a:chExt cx="4831840" cy="3367272"/>
          </a:xfrm>
        </p:grpSpPr>
        <p:sp>
          <p:nvSpPr>
            <p:cNvPr id="29" name="Diagonal Stripe 28">
              <a:extLst>
                <a:ext uri="{FF2B5EF4-FFF2-40B4-BE49-F238E27FC236}">
                  <a16:creationId xmlns:a16="http://schemas.microsoft.com/office/drawing/2014/main" id="{65F8E2DA-4BB4-4421-9172-A11AF38DFEF4}"/>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3F3F3F"/>
                </a:solidFill>
                <a:effectLst/>
                <a:uLnTx/>
                <a:uFillTx/>
                <a:latin typeface="Calibri" panose="020F0502020204030204"/>
                <a:ea typeface="+mn-ea"/>
                <a:cs typeface="+mn-cs"/>
              </a:endParaRPr>
            </a:p>
          </p:txBody>
        </p:sp>
        <p:cxnSp>
          <p:nvCxnSpPr>
            <p:cNvPr id="30" name="Straight Connector 29">
              <a:extLst>
                <a:ext uri="{FF2B5EF4-FFF2-40B4-BE49-F238E27FC236}">
                  <a16:creationId xmlns:a16="http://schemas.microsoft.com/office/drawing/2014/main" id="{6EDB47F2-B6A7-40B4-8A2C-06719F75C085}"/>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Parallelogram 30">
              <a:extLst>
                <a:ext uri="{FF2B5EF4-FFF2-40B4-BE49-F238E27FC236}">
                  <a16:creationId xmlns:a16="http://schemas.microsoft.com/office/drawing/2014/main" id="{B188E7A9-2351-4B68-98B8-10099CB39CD2}"/>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33" name="Parallelogram 32">
            <a:extLst>
              <a:ext uri="{FF2B5EF4-FFF2-40B4-BE49-F238E27FC236}">
                <a16:creationId xmlns:a16="http://schemas.microsoft.com/office/drawing/2014/main" id="{F088C182-BF10-45B2-B159-7702E00D31D4}"/>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4" name="Text Placeholder 4" title="Subtitle">
            <a:extLst>
              <a:ext uri="{FF2B5EF4-FFF2-40B4-BE49-F238E27FC236}">
                <a16:creationId xmlns:a16="http://schemas.microsoft.com/office/drawing/2014/main" id="{FB561B16-2788-452A-B7AF-A482256DCDF2}"/>
              </a:ext>
            </a:extLst>
          </p:cNvPr>
          <p:cNvSpPr>
            <a:spLocks noGrp="1"/>
          </p:cNvSpPr>
          <p:nvPr>
            <p:ph type="body" sz="quarter" idx="16" hasCustomPrompt="1"/>
          </p:nvPr>
        </p:nvSpPr>
        <p:spPr>
          <a:xfrm>
            <a:off x="520494" y="1376934"/>
            <a:ext cx="7368596" cy="608895"/>
          </a:xfrm>
          <a:prstGeom prst="rect">
            <a:avLst/>
          </a:prstGeom>
        </p:spPr>
        <p:txBody>
          <a:bodyPr/>
          <a:lstStyle>
            <a:lvl1pPr marL="0" indent="0">
              <a:buNone/>
              <a:defRPr sz="1500" spc="225">
                <a:solidFill>
                  <a:schemeClr val="bg1"/>
                </a:solidFill>
              </a:defRPr>
            </a:lvl1pPr>
            <a:lvl2pPr marL="342900" indent="0">
              <a:buNone/>
              <a:defRPr/>
            </a:lvl2pPr>
          </a:lstStyle>
          <a:p>
            <a:pPr lvl="0"/>
            <a:r>
              <a:rPr lang="en-US" dirty="0"/>
              <a:t>CLICK TO SUBTITLE STYLE</a:t>
            </a:r>
          </a:p>
        </p:txBody>
      </p:sp>
      <p:sp>
        <p:nvSpPr>
          <p:cNvPr id="2" name="Footer Placeholder 1">
            <a:extLst>
              <a:ext uri="{FF2B5EF4-FFF2-40B4-BE49-F238E27FC236}">
                <a16:creationId xmlns:a16="http://schemas.microsoft.com/office/drawing/2014/main" id="{D6990C03-1647-2044-B335-6F5F19E4E5FC}"/>
              </a:ext>
            </a:extLst>
          </p:cNvPr>
          <p:cNvSpPr>
            <a:spLocks noGrp="1"/>
          </p:cNvSpPr>
          <p:nvPr>
            <p:ph type="ftr" sz="quarter" idx="17"/>
          </p:nvPr>
        </p:nvSpPr>
        <p:spPr/>
        <p:txBody>
          <a:bodyPr/>
          <a:lstStyle/>
          <a:p>
            <a:pPr defTabSz="685800">
              <a:defRPr/>
            </a:pPr>
            <a:r>
              <a:rPr lang="en-IN">
                <a:solidFill>
                  <a:srgbClr val="A5A5A5"/>
                </a:solidFill>
              </a:rPr>
              <a:t>Add a footer</a:t>
            </a:r>
            <a:endParaRPr lang="en-IN" dirty="0">
              <a:solidFill>
                <a:srgbClr val="A5A5A5"/>
              </a:solidFill>
            </a:endParaRPr>
          </a:p>
        </p:txBody>
      </p:sp>
      <p:sp>
        <p:nvSpPr>
          <p:cNvPr id="3" name="Slide Number Placeholder 2">
            <a:extLst>
              <a:ext uri="{FF2B5EF4-FFF2-40B4-BE49-F238E27FC236}">
                <a16:creationId xmlns:a16="http://schemas.microsoft.com/office/drawing/2014/main" id="{4F03A7CC-E6DC-1544-BE55-15EC1718B77C}"/>
              </a:ext>
            </a:extLst>
          </p:cNvPr>
          <p:cNvSpPr>
            <a:spLocks noGrp="1"/>
          </p:cNvSpPr>
          <p:nvPr>
            <p:ph type="sldNum" sz="quarter" idx="18"/>
          </p:nvPr>
        </p:nvSpPr>
        <p:spPr/>
        <p:txBody>
          <a:bodyPr/>
          <a:lstStyle/>
          <a:p>
            <a:pPr defTabSz="685800">
              <a:defRPr/>
            </a:pPr>
            <a:fld id="{8699F50C-BE38-4BD0-BA84-9B090E1F2B9B}" type="slidenum">
              <a:rPr lang="en-IN" smtClean="0">
                <a:solidFill>
                  <a:srgbClr val="A5A5A5"/>
                </a:solidFill>
              </a:rPr>
              <a:pPr defTabSz="685800">
                <a:defRPr/>
              </a:pPr>
              <a:t>‹#›</a:t>
            </a:fld>
            <a:endParaRPr lang="en-IN" dirty="0">
              <a:solidFill>
                <a:srgbClr val="A5A5A5"/>
              </a:solidFill>
            </a:endParaRPr>
          </a:p>
        </p:txBody>
      </p:sp>
      <p:sp>
        <p:nvSpPr>
          <p:cNvPr id="17" name="Title 1" title="Title ">
            <a:extLst>
              <a:ext uri="{FF2B5EF4-FFF2-40B4-BE49-F238E27FC236}">
                <a16:creationId xmlns:a16="http://schemas.microsoft.com/office/drawing/2014/main" id="{BDEC780E-6412-1344-A62E-6B84E9CCB678}"/>
              </a:ext>
            </a:extLst>
          </p:cNvPr>
          <p:cNvSpPr>
            <a:spLocks noGrp="1"/>
          </p:cNvSpPr>
          <p:nvPr>
            <p:ph type="title" hasCustomPrompt="1"/>
          </p:nvPr>
        </p:nvSpPr>
        <p:spPr>
          <a:xfrm>
            <a:off x="518678" y="209030"/>
            <a:ext cx="8333223" cy="1147969"/>
          </a:xfrm>
          <a:prstGeom prst="rect">
            <a:avLst/>
          </a:prstGeom>
        </p:spPr>
        <p:txBody>
          <a:bodyPr bIns="0" anchor="b">
            <a:normAutofit/>
          </a:bodyPr>
          <a:lstStyle>
            <a:lvl1pPr>
              <a:defRPr sz="3300" b="1">
                <a:solidFill>
                  <a:schemeClr val="bg1"/>
                </a:solidFill>
              </a:defRPr>
            </a:lvl1pPr>
          </a:lstStyle>
          <a:p>
            <a:r>
              <a:rPr lang="en-US" dirty="0"/>
              <a:t>Click to Edit Master Title Style </a:t>
            </a:r>
            <a:endParaRPr lang="en-IN" dirty="0"/>
          </a:p>
        </p:txBody>
      </p:sp>
      <p:sp>
        <p:nvSpPr>
          <p:cNvPr id="5" name="Text Placeholder 4">
            <a:extLst>
              <a:ext uri="{FF2B5EF4-FFF2-40B4-BE49-F238E27FC236}">
                <a16:creationId xmlns:a16="http://schemas.microsoft.com/office/drawing/2014/main" id="{2C82AC85-33B6-2B49-8BF4-08414444375C}"/>
              </a:ext>
            </a:extLst>
          </p:cNvPr>
          <p:cNvSpPr>
            <a:spLocks noGrp="1"/>
          </p:cNvSpPr>
          <p:nvPr>
            <p:ph type="body" sz="quarter" idx="19" hasCustomPrompt="1"/>
          </p:nvPr>
        </p:nvSpPr>
        <p:spPr>
          <a:xfrm>
            <a:off x="531815" y="2005762"/>
            <a:ext cx="5225764" cy="4083888"/>
          </a:xfrm>
          <a:prstGeom prst="rect">
            <a:avLst/>
          </a:prstGeom>
        </p:spPr>
        <p:txBody>
          <a:bodyPr/>
          <a:lstStyle>
            <a:lvl1pPr marL="0" indent="0">
              <a:buNone/>
              <a:defRPr sz="1800">
                <a:solidFill>
                  <a:schemeClr val="bg1"/>
                </a:solidFill>
              </a:defRPr>
            </a:lvl1pPr>
            <a:lvl2pPr marL="342900" indent="0">
              <a:buNone/>
              <a:defRPr sz="1800">
                <a:solidFill>
                  <a:schemeClr val="bg1"/>
                </a:solidFill>
              </a:defRPr>
            </a:lvl2pPr>
            <a:lvl3pPr marL="685800" indent="0">
              <a:buNone/>
              <a:defRPr sz="1800">
                <a:solidFill>
                  <a:schemeClr val="bg1"/>
                </a:solidFill>
              </a:defRPr>
            </a:lvl3pPr>
            <a:lvl4pPr marL="1028700" indent="0">
              <a:buNone/>
              <a:defRPr sz="1800">
                <a:solidFill>
                  <a:schemeClr val="bg1"/>
                </a:solidFill>
              </a:defRPr>
            </a:lvl4pPr>
            <a:lvl5pPr marL="1371600" indent="0">
              <a:buNone/>
              <a:defRPr sz="1800">
                <a:solidFill>
                  <a:schemeClr val="bg1"/>
                </a:solidFill>
              </a:defRPr>
            </a:lvl5pPr>
          </a:lstStyle>
          <a:p>
            <a:pPr lvl="0"/>
            <a:r>
              <a:rPr lang="en-US" dirty="0"/>
              <a:t>Text here</a:t>
            </a:r>
          </a:p>
        </p:txBody>
      </p:sp>
      <p:sp>
        <p:nvSpPr>
          <p:cNvPr id="20" name="Chart Placeholder 2" title="Chart">
            <a:extLst>
              <a:ext uri="{FF2B5EF4-FFF2-40B4-BE49-F238E27FC236}">
                <a16:creationId xmlns:a16="http://schemas.microsoft.com/office/drawing/2014/main" id="{0EF0FD2A-B62A-4931-846D-2602DED26606}"/>
              </a:ext>
            </a:extLst>
          </p:cNvPr>
          <p:cNvSpPr>
            <a:spLocks noGrp="1"/>
          </p:cNvSpPr>
          <p:nvPr>
            <p:ph type="chart" sz="quarter" idx="10"/>
          </p:nvPr>
        </p:nvSpPr>
        <p:spPr>
          <a:xfrm>
            <a:off x="5796115" y="2005762"/>
            <a:ext cx="5719397" cy="4084470"/>
          </a:xfrm>
          <a:prstGeom prst="rect">
            <a:avLst/>
          </a:prstGeom>
        </p:spPr>
        <p:txBody>
          <a:bodyPr vert="horz" lIns="91420" tIns="45710" rIns="91420" bIns="45710">
            <a:noAutofit/>
          </a:bodyPr>
          <a:lstStyle>
            <a:lvl1pPr marL="0" indent="0" algn="ctr">
              <a:buNone/>
              <a:defRPr sz="1500" b="0" i="0">
                <a:solidFill>
                  <a:schemeClr val="bg1"/>
                </a:solidFill>
                <a:latin typeface="+mn-lt"/>
                <a:cs typeface="CiscoSans ExtraLight"/>
              </a:defRPr>
            </a:lvl1pPr>
          </a:lstStyle>
          <a:p>
            <a:pPr lvl="0"/>
            <a:r>
              <a:rPr lang="en-US" noProof="0"/>
              <a:t>Click icon to add chart</a:t>
            </a:r>
            <a:endParaRPr lang="en-US" noProof="0" dirty="0"/>
          </a:p>
        </p:txBody>
      </p:sp>
    </p:spTree>
    <p:extLst>
      <p:ext uri="{BB962C8B-B14F-4D97-AF65-F5344CB8AC3E}">
        <p14:creationId xmlns:p14="http://schemas.microsoft.com/office/powerpoint/2010/main" val="1008009125"/>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9EF72CE-34D2-4581-98D2-89218BC1B4E4}"/>
              </a:ext>
            </a:extLst>
          </p:cNvPr>
          <p:cNvSpPr/>
          <p:nvPr userDrawn="1"/>
        </p:nvSpPr>
        <p:spPr>
          <a:xfrm>
            <a:off x="0" y="3"/>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B84020D1-D35E-497E-97F1-84A6EA9D048E}"/>
              </a:ext>
            </a:extLst>
          </p:cNvPr>
          <p:cNvSpPr txBox="1"/>
          <p:nvPr userDrawn="1"/>
        </p:nvSpPr>
        <p:spPr>
          <a:xfrm>
            <a:off x="11072379" y="235732"/>
            <a:ext cx="657552" cy="48474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55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FR</a:t>
            </a:r>
            <a:endParaRPr kumimoji="0" lang="en-IN" sz="255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endParaRPr>
          </a:p>
        </p:txBody>
      </p:sp>
      <p:grpSp>
        <p:nvGrpSpPr>
          <p:cNvPr id="26" name="Group 25">
            <a:extLst>
              <a:ext uri="{FF2B5EF4-FFF2-40B4-BE49-F238E27FC236}">
                <a16:creationId xmlns:a16="http://schemas.microsoft.com/office/drawing/2014/main" id="{36C8A74F-FDDF-48E8-AC2B-A5BD59D7D6A3}"/>
              </a:ext>
            </a:extLst>
          </p:cNvPr>
          <p:cNvGrpSpPr/>
          <p:nvPr userDrawn="1"/>
        </p:nvGrpSpPr>
        <p:grpSpPr>
          <a:xfrm flipH="1">
            <a:off x="7561328" y="2"/>
            <a:ext cx="4831840" cy="3541007"/>
            <a:chOff x="-192127" y="-2"/>
            <a:chExt cx="4831840" cy="3367272"/>
          </a:xfrm>
        </p:grpSpPr>
        <p:sp>
          <p:nvSpPr>
            <p:cNvPr id="27" name="Diagonal Stripe 26">
              <a:extLst>
                <a:ext uri="{FF2B5EF4-FFF2-40B4-BE49-F238E27FC236}">
                  <a16:creationId xmlns:a16="http://schemas.microsoft.com/office/drawing/2014/main" id="{2D5247F3-E6EB-4003-B1FD-F6200F0738E5}"/>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3F3F3F"/>
                </a:solidFill>
                <a:effectLst/>
                <a:uLnTx/>
                <a:uFillTx/>
                <a:latin typeface="Calibri" panose="020F0502020204030204"/>
                <a:ea typeface="+mn-ea"/>
                <a:cs typeface="+mn-cs"/>
              </a:endParaRPr>
            </a:p>
          </p:txBody>
        </p:sp>
        <p:cxnSp>
          <p:nvCxnSpPr>
            <p:cNvPr id="28" name="Straight Connector 27">
              <a:extLst>
                <a:ext uri="{FF2B5EF4-FFF2-40B4-BE49-F238E27FC236}">
                  <a16:creationId xmlns:a16="http://schemas.microsoft.com/office/drawing/2014/main" id="{E9B7D995-9FB8-4461-8AAA-FA8B9A145B6B}"/>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Parallelogram 32">
              <a:extLst>
                <a:ext uri="{FF2B5EF4-FFF2-40B4-BE49-F238E27FC236}">
                  <a16:creationId xmlns:a16="http://schemas.microsoft.com/office/drawing/2014/main" id="{849B962F-68BC-4B89-B4D8-D862517534DF}"/>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36" name="Parallelogram 35">
            <a:extLst>
              <a:ext uri="{FF2B5EF4-FFF2-40B4-BE49-F238E27FC236}">
                <a16:creationId xmlns:a16="http://schemas.microsoft.com/office/drawing/2014/main" id="{8006416B-866C-47E5-8480-109B40F9EAA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7" name="Text Placeholder 4" title="Subtitle">
            <a:extLst>
              <a:ext uri="{FF2B5EF4-FFF2-40B4-BE49-F238E27FC236}">
                <a16:creationId xmlns:a16="http://schemas.microsoft.com/office/drawing/2014/main" id="{FE79FAE9-2A8C-46BA-8738-44CBCF7294A9}"/>
              </a:ext>
            </a:extLst>
          </p:cNvPr>
          <p:cNvSpPr>
            <a:spLocks noGrp="1"/>
          </p:cNvSpPr>
          <p:nvPr>
            <p:ph type="body" sz="quarter" idx="16" hasCustomPrompt="1"/>
          </p:nvPr>
        </p:nvSpPr>
        <p:spPr>
          <a:xfrm>
            <a:off x="520494" y="1376934"/>
            <a:ext cx="7368596" cy="608895"/>
          </a:xfrm>
          <a:prstGeom prst="rect">
            <a:avLst/>
          </a:prstGeom>
        </p:spPr>
        <p:txBody>
          <a:bodyPr/>
          <a:lstStyle>
            <a:lvl1pPr marL="0" indent="0">
              <a:buNone/>
              <a:defRPr sz="1500" spc="225">
                <a:solidFill>
                  <a:schemeClr val="bg1"/>
                </a:solidFill>
              </a:defRPr>
            </a:lvl1pPr>
            <a:lvl2pPr marL="342900" indent="0">
              <a:buNone/>
              <a:defRPr/>
            </a:lvl2pPr>
          </a:lstStyle>
          <a:p>
            <a:pPr lvl="0"/>
            <a:r>
              <a:rPr lang="en-US" dirty="0"/>
              <a:t>CLICK TO SUBTITLE STYLE</a:t>
            </a:r>
          </a:p>
        </p:txBody>
      </p:sp>
      <p:sp>
        <p:nvSpPr>
          <p:cNvPr id="2" name="Footer Placeholder 1">
            <a:extLst>
              <a:ext uri="{FF2B5EF4-FFF2-40B4-BE49-F238E27FC236}">
                <a16:creationId xmlns:a16="http://schemas.microsoft.com/office/drawing/2014/main" id="{5750A33E-CEFE-4D43-9554-513B01B1D3D9}"/>
              </a:ext>
            </a:extLst>
          </p:cNvPr>
          <p:cNvSpPr>
            <a:spLocks noGrp="1"/>
          </p:cNvSpPr>
          <p:nvPr>
            <p:ph type="ftr" sz="quarter" idx="17"/>
          </p:nvPr>
        </p:nvSpPr>
        <p:spPr/>
        <p:txBody>
          <a:bodyPr/>
          <a:lstStyle/>
          <a:p>
            <a:pPr defTabSz="685800">
              <a:defRPr/>
            </a:pPr>
            <a:r>
              <a:rPr lang="en-IN">
                <a:solidFill>
                  <a:srgbClr val="A5A5A5"/>
                </a:solidFill>
              </a:rPr>
              <a:t>Add a footer</a:t>
            </a:r>
            <a:endParaRPr lang="en-IN" dirty="0">
              <a:solidFill>
                <a:srgbClr val="A5A5A5"/>
              </a:solidFill>
            </a:endParaRPr>
          </a:p>
        </p:txBody>
      </p:sp>
      <p:sp>
        <p:nvSpPr>
          <p:cNvPr id="3" name="Slide Number Placeholder 2">
            <a:extLst>
              <a:ext uri="{FF2B5EF4-FFF2-40B4-BE49-F238E27FC236}">
                <a16:creationId xmlns:a16="http://schemas.microsoft.com/office/drawing/2014/main" id="{4A960C75-8FA7-5740-9388-2B5112B2C5B9}"/>
              </a:ext>
            </a:extLst>
          </p:cNvPr>
          <p:cNvSpPr>
            <a:spLocks noGrp="1"/>
          </p:cNvSpPr>
          <p:nvPr>
            <p:ph type="sldNum" sz="quarter" idx="18"/>
          </p:nvPr>
        </p:nvSpPr>
        <p:spPr/>
        <p:txBody>
          <a:bodyPr/>
          <a:lstStyle/>
          <a:p>
            <a:pPr defTabSz="685800">
              <a:defRPr/>
            </a:pPr>
            <a:fld id="{8699F50C-BE38-4BD0-BA84-9B090E1F2B9B}" type="slidenum">
              <a:rPr lang="en-IN" smtClean="0">
                <a:solidFill>
                  <a:srgbClr val="A5A5A5"/>
                </a:solidFill>
              </a:rPr>
              <a:pPr defTabSz="685800">
                <a:defRPr/>
              </a:pPr>
              <a:t>‹#›</a:t>
            </a:fld>
            <a:endParaRPr lang="en-IN" dirty="0">
              <a:solidFill>
                <a:srgbClr val="A5A5A5"/>
              </a:solidFill>
            </a:endParaRPr>
          </a:p>
        </p:txBody>
      </p:sp>
      <p:sp>
        <p:nvSpPr>
          <p:cNvPr id="17" name="Title 1" title="Title ">
            <a:extLst>
              <a:ext uri="{FF2B5EF4-FFF2-40B4-BE49-F238E27FC236}">
                <a16:creationId xmlns:a16="http://schemas.microsoft.com/office/drawing/2014/main" id="{0F525D04-A814-7A4D-9732-11097EA76257}"/>
              </a:ext>
            </a:extLst>
          </p:cNvPr>
          <p:cNvSpPr>
            <a:spLocks noGrp="1"/>
          </p:cNvSpPr>
          <p:nvPr>
            <p:ph type="title" hasCustomPrompt="1"/>
          </p:nvPr>
        </p:nvSpPr>
        <p:spPr>
          <a:xfrm>
            <a:off x="518678" y="209030"/>
            <a:ext cx="8333223" cy="1147969"/>
          </a:xfrm>
          <a:prstGeom prst="rect">
            <a:avLst/>
          </a:prstGeom>
        </p:spPr>
        <p:txBody>
          <a:bodyPr bIns="0" anchor="b">
            <a:normAutofit/>
          </a:bodyPr>
          <a:lstStyle>
            <a:lvl1pPr>
              <a:defRPr sz="3300" b="1">
                <a:solidFill>
                  <a:schemeClr val="bg1"/>
                </a:solidFill>
              </a:defRPr>
            </a:lvl1pPr>
          </a:lstStyle>
          <a:p>
            <a:r>
              <a:rPr lang="en-US" dirty="0"/>
              <a:t>Click to Edit Master Title Style </a:t>
            </a:r>
            <a:endParaRPr lang="en-IN" dirty="0"/>
          </a:p>
        </p:txBody>
      </p:sp>
      <p:sp>
        <p:nvSpPr>
          <p:cNvPr id="15" name="Table Placeholder 11" title="Table">
            <a:extLst>
              <a:ext uri="{FF2B5EF4-FFF2-40B4-BE49-F238E27FC236}">
                <a16:creationId xmlns:a16="http://schemas.microsoft.com/office/drawing/2014/main" id="{7CD3E31F-0AF8-4EB8-B6FA-BD95A2EDA63B}"/>
              </a:ext>
            </a:extLst>
          </p:cNvPr>
          <p:cNvSpPr>
            <a:spLocks noGrp="1"/>
          </p:cNvSpPr>
          <p:nvPr>
            <p:ph type="tbl" sz="quarter" idx="12"/>
          </p:nvPr>
        </p:nvSpPr>
        <p:spPr>
          <a:xfrm>
            <a:off x="531379" y="2664803"/>
            <a:ext cx="10993375" cy="3433180"/>
          </a:xfrm>
          <a:prstGeom prst="rect">
            <a:avLst/>
          </a:prstGeom>
        </p:spPr>
        <p:txBody>
          <a:bodyPr lIns="91420" tIns="45710" rIns="91420" bIns="45710">
            <a:noAutofit/>
          </a:bodyPr>
          <a:lstStyle>
            <a:lvl1pPr marL="0" indent="0" algn="ctr">
              <a:buNone/>
              <a:defRPr sz="1500" baseline="0">
                <a:solidFill>
                  <a:schemeClr val="bg1"/>
                </a:solidFill>
                <a:latin typeface="+mn-lt"/>
              </a:defRPr>
            </a:lvl1pPr>
          </a:lstStyle>
          <a:p>
            <a:pPr lvl="0"/>
            <a:r>
              <a:rPr lang="en-US" noProof="0"/>
              <a:t>Click icon to add table</a:t>
            </a:r>
            <a:endParaRPr lang="en-GB" noProof="0" dirty="0"/>
          </a:p>
        </p:txBody>
      </p:sp>
    </p:spTree>
    <p:extLst>
      <p:ext uri="{BB962C8B-B14F-4D97-AF65-F5344CB8AC3E}">
        <p14:creationId xmlns:p14="http://schemas.microsoft.com/office/powerpoint/2010/main" val="4247453087"/>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AFD81C-E6E5-4292-828B-BD147E6DEABE}"/>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 name="Right Triangle 3">
            <a:extLst>
              <a:ext uri="{FF2B5EF4-FFF2-40B4-BE49-F238E27FC236}">
                <a16:creationId xmlns:a16="http://schemas.microsoft.com/office/drawing/2014/main" id="{79ED029D-F488-47E5-B064-0E35B31D23A5}"/>
              </a:ext>
            </a:extLst>
          </p:cNvPr>
          <p:cNvSpPr/>
          <p:nvPr userDrawn="1"/>
        </p:nvSpPr>
        <p:spPr>
          <a:xfrm flipV="1">
            <a:off x="1" y="-5"/>
            <a:ext cx="11747500" cy="6299203"/>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Picture Placeholder 31" title="Image">
            <a:extLst>
              <a:ext uri="{FF2B5EF4-FFF2-40B4-BE49-F238E27FC236}">
                <a16:creationId xmlns:a16="http://schemas.microsoft.com/office/drawing/2014/main" id="{D683190A-95C6-428D-AEE4-FC8350C3246D}"/>
              </a:ext>
            </a:extLst>
          </p:cNvPr>
          <p:cNvSpPr>
            <a:spLocks noGrp="1"/>
          </p:cNvSpPr>
          <p:nvPr>
            <p:ph type="pic" sz="quarter" idx="13" hasCustomPrompt="1"/>
          </p:nvPr>
        </p:nvSpPr>
        <p:spPr>
          <a:xfrm>
            <a:off x="359230" y="326572"/>
            <a:ext cx="11473543" cy="6204859"/>
          </a:xfrm>
          <a:prstGeom prst="rect">
            <a:avLst/>
          </a:prstGeom>
          <a:solidFill>
            <a:schemeClr val="bg1">
              <a:lumMod val="85000"/>
            </a:schemeClr>
          </a:solidFill>
        </p:spPr>
        <p:txBody>
          <a:bodyPr lIns="0" tIns="0" anchor="ctr"/>
          <a:lstStyle>
            <a:lvl1pPr marL="0" indent="0" algn="ctr">
              <a:buNone/>
              <a:defRPr sz="825" i="1">
                <a:latin typeface="Times New Roman" panose="02020603050405020304" pitchFamily="18" charset="0"/>
                <a:cs typeface="Times New Roman" panose="02020603050405020304" pitchFamily="18" charset="0"/>
              </a:defRPr>
            </a:lvl1pPr>
          </a:lstStyle>
          <a:p>
            <a:r>
              <a:rPr lang="en-ZA" dirty="0"/>
              <a:t>Insert or Drag and Drop Image Here</a:t>
            </a:r>
          </a:p>
        </p:txBody>
      </p:sp>
      <p:cxnSp>
        <p:nvCxnSpPr>
          <p:cNvPr id="6" name="Straight Connector 5">
            <a:extLst>
              <a:ext uri="{FF2B5EF4-FFF2-40B4-BE49-F238E27FC236}">
                <a16:creationId xmlns:a16="http://schemas.microsoft.com/office/drawing/2014/main" id="{F78F4957-6DDE-40CE-9D33-00B1434FA085}"/>
              </a:ext>
            </a:extLst>
          </p:cNvPr>
          <p:cNvCxnSpPr>
            <a:cxnSpLocks/>
          </p:cNvCxnSpPr>
          <p:nvPr userDrawn="1"/>
        </p:nvCxnSpPr>
        <p:spPr>
          <a:xfrm flipV="1">
            <a:off x="0" y="5344886"/>
            <a:ext cx="2362200" cy="124097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itle 1" title="Title ">
            <a:extLst>
              <a:ext uri="{FF2B5EF4-FFF2-40B4-BE49-F238E27FC236}">
                <a16:creationId xmlns:a16="http://schemas.microsoft.com/office/drawing/2014/main" id="{D9A8085F-72C4-4DFB-813E-C5666B0CCF3A}"/>
              </a:ext>
            </a:extLst>
          </p:cNvPr>
          <p:cNvSpPr>
            <a:spLocks noGrp="1"/>
          </p:cNvSpPr>
          <p:nvPr>
            <p:ph type="title" hasCustomPrompt="1"/>
          </p:nvPr>
        </p:nvSpPr>
        <p:spPr>
          <a:xfrm>
            <a:off x="359230" y="558802"/>
            <a:ext cx="8333223" cy="939798"/>
          </a:xfrm>
          <a:prstGeom prst="rect">
            <a:avLst/>
          </a:prstGeom>
          <a:solidFill>
            <a:schemeClr val="bg1">
              <a:alpha val="90000"/>
            </a:schemeClr>
          </a:solidFill>
        </p:spPr>
        <p:txBody>
          <a:bodyPr lIns="288000" anchor="ctr">
            <a:normAutofit/>
          </a:bodyPr>
          <a:lstStyle>
            <a:lvl1pPr>
              <a:defRPr sz="2700" b="1">
                <a:solidFill>
                  <a:schemeClr val="tx1"/>
                </a:solidFill>
              </a:defRPr>
            </a:lvl1pPr>
          </a:lstStyle>
          <a:p>
            <a:r>
              <a:rPr lang="en-US" dirty="0"/>
              <a:t>Add Caption Here</a:t>
            </a:r>
            <a:endParaRPr lang="en-IN" dirty="0"/>
          </a:p>
        </p:txBody>
      </p:sp>
    </p:spTree>
    <p:extLst>
      <p:ext uri="{BB962C8B-B14F-4D97-AF65-F5344CB8AC3E}">
        <p14:creationId xmlns:p14="http://schemas.microsoft.com/office/powerpoint/2010/main" val="41002583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40A6720D-B182-4290-BD91-1D1E4D930603}"/>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Text Placeholder 3">
            <a:extLst>
              <a:ext uri="{FF2B5EF4-FFF2-40B4-BE49-F238E27FC236}">
                <a16:creationId xmlns:a16="http://schemas.microsoft.com/office/drawing/2014/main" id="{A488AB73-8058-4FB5-9619-FCECCA9F3941}"/>
              </a:ext>
            </a:extLst>
          </p:cNvPr>
          <p:cNvSpPr>
            <a:spLocks noGrp="1"/>
          </p:cNvSpPr>
          <p:nvPr>
            <p:ph type="body" sz="quarter" idx="15" hasCustomPrompt="1"/>
          </p:nvPr>
        </p:nvSpPr>
        <p:spPr>
          <a:xfrm>
            <a:off x="6822930" y="3461163"/>
            <a:ext cx="3445783" cy="288000"/>
          </a:xfrm>
          <a:prstGeom prst="rect">
            <a:avLst/>
          </a:prstGeom>
        </p:spPr>
        <p:txBody>
          <a:bodyPr/>
          <a:lstStyle>
            <a:lvl1pPr marL="0" indent="0">
              <a:buNone/>
              <a:defRPr sz="1350">
                <a:latin typeface="+mn-lt"/>
                <a:cs typeface="Calibri Light" panose="020F0302020204030204" pitchFamily="34" charset="0"/>
              </a:defRPr>
            </a:lvl1pPr>
          </a:lstStyle>
          <a:p>
            <a:r>
              <a:rPr lang="en-ZA" dirty="0"/>
              <a:t>Name</a:t>
            </a:r>
          </a:p>
        </p:txBody>
      </p:sp>
      <p:sp>
        <p:nvSpPr>
          <p:cNvPr id="10" name="Text Placeholder 4">
            <a:extLst>
              <a:ext uri="{FF2B5EF4-FFF2-40B4-BE49-F238E27FC236}">
                <a16:creationId xmlns:a16="http://schemas.microsoft.com/office/drawing/2014/main" id="{359BE165-3EB5-4C11-8B53-6E98C0BC2E65}"/>
              </a:ext>
            </a:extLst>
          </p:cNvPr>
          <p:cNvSpPr>
            <a:spLocks noGrp="1"/>
          </p:cNvSpPr>
          <p:nvPr>
            <p:ph type="body" sz="quarter" idx="16" hasCustomPrompt="1"/>
          </p:nvPr>
        </p:nvSpPr>
        <p:spPr>
          <a:xfrm>
            <a:off x="6822930" y="3839451"/>
            <a:ext cx="3445783" cy="288000"/>
          </a:xfrm>
          <a:prstGeom prst="rect">
            <a:avLst/>
          </a:prstGeom>
        </p:spPr>
        <p:txBody>
          <a:bodyPr/>
          <a:lstStyle>
            <a:lvl1pPr marL="0" indent="0">
              <a:buNone/>
              <a:defRPr sz="1350">
                <a:latin typeface="+mn-lt"/>
                <a:cs typeface="Calibri Light" panose="020F0302020204030204" pitchFamily="34" charset="0"/>
              </a:defRPr>
            </a:lvl1pPr>
          </a:lstStyle>
          <a:p>
            <a:r>
              <a:rPr lang="en-ZA" dirty="0"/>
              <a:t>Phone Number</a:t>
            </a:r>
          </a:p>
        </p:txBody>
      </p:sp>
      <p:sp>
        <p:nvSpPr>
          <p:cNvPr id="11" name="Text Placeholder 5">
            <a:extLst>
              <a:ext uri="{FF2B5EF4-FFF2-40B4-BE49-F238E27FC236}">
                <a16:creationId xmlns:a16="http://schemas.microsoft.com/office/drawing/2014/main" id="{79D05293-35AD-495F-A7AE-942398090B15}"/>
              </a:ext>
            </a:extLst>
          </p:cNvPr>
          <p:cNvSpPr>
            <a:spLocks noGrp="1"/>
          </p:cNvSpPr>
          <p:nvPr>
            <p:ph type="body" sz="quarter" idx="17" hasCustomPrompt="1"/>
          </p:nvPr>
        </p:nvSpPr>
        <p:spPr>
          <a:xfrm>
            <a:off x="6822930" y="4216669"/>
            <a:ext cx="3445783" cy="289070"/>
          </a:xfrm>
          <a:prstGeom prst="rect">
            <a:avLst/>
          </a:prstGeom>
        </p:spPr>
        <p:txBody>
          <a:bodyPr/>
          <a:lstStyle>
            <a:lvl1pPr marL="0" indent="0">
              <a:buNone/>
              <a:defRPr sz="1350">
                <a:latin typeface="+mn-lt"/>
                <a:cs typeface="Calibri Light" panose="020F0302020204030204" pitchFamily="34" charset="0"/>
              </a:defRPr>
            </a:lvl1pPr>
          </a:lstStyle>
          <a:p>
            <a:r>
              <a:rPr lang="en-ZA" dirty="0"/>
              <a:t>Email </a:t>
            </a:r>
          </a:p>
        </p:txBody>
      </p:sp>
      <p:sp>
        <p:nvSpPr>
          <p:cNvPr id="13" name="Text Placeholder 21">
            <a:extLst>
              <a:ext uri="{FF2B5EF4-FFF2-40B4-BE49-F238E27FC236}">
                <a16:creationId xmlns:a16="http://schemas.microsoft.com/office/drawing/2014/main" id="{997A03F2-8D8A-4425-9F56-66DB33CE11A1}"/>
              </a:ext>
            </a:extLst>
          </p:cNvPr>
          <p:cNvSpPr>
            <a:spLocks noGrp="1"/>
          </p:cNvSpPr>
          <p:nvPr>
            <p:ph type="body" sz="quarter" idx="18" hasCustomPrompt="1"/>
          </p:nvPr>
        </p:nvSpPr>
        <p:spPr>
          <a:xfrm>
            <a:off x="6822930" y="4594957"/>
            <a:ext cx="3445783" cy="288000"/>
          </a:xfrm>
          <a:prstGeom prst="rect">
            <a:avLst/>
          </a:prstGeom>
        </p:spPr>
        <p:txBody>
          <a:bodyPr/>
          <a:lstStyle>
            <a:lvl1pPr marL="0" indent="0">
              <a:buNone/>
              <a:defRPr sz="1350">
                <a:latin typeface="+mn-lt"/>
                <a:cs typeface="Calibri Light" panose="020F0302020204030204" pitchFamily="34" charset="0"/>
              </a:defRPr>
            </a:lvl1pPr>
          </a:lstStyle>
          <a:p>
            <a:r>
              <a:rPr lang="en-ZA" dirty="0"/>
              <a:t>Company Website</a:t>
            </a:r>
          </a:p>
        </p:txBody>
      </p:sp>
      <p:sp>
        <p:nvSpPr>
          <p:cNvPr id="14" name="Shape 4157">
            <a:extLst>
              <a:ext uri="{FF2B5EF4-FFF2-40B4-BE49-F238E27FC236}">
                <a16:creationId xmlns:a16="http://schemas.microsoft.com/office/drawing/2014/main" id="{A30A8F28-98F4-425F-A750-78192A157DF4}"/>
              </a:ext>
            </a:extLst>
          </p:cNvPr>
          <p:cNvSpPr/>
          <p:nvPr userDrawn="1"/>
        </p:nvSpPr>
        <p:spPr>
          <a:xfrm>
            <a:off x="6458939" y="3505249"/>
            <a:ext cx="258875" cy="258875"/>
          </a:xfrm>
          <a:custGeom>
            <a:avLst/>
            <a:gdLst/>
            <a:ahLst/>
            <a:cxnLst>
              <a:cxn ang="0">
                <a:pos x="wd2" y="hd2"/>
              </a:cxn>
              <a:cxn ang="5400000">
                <a:pos x="wd2" y="hd2"/>
              </a:cxn>
              <a:cxn ang="10800000">
                <a:pos x="wd2" y="hd2"/>
              </a:cxn>
              <a:cxn ang="16200000">
                <a:pos x="wd2" y="hd2"/>
              </a:cxn>
            </a:cxnLst>
            <a:rect l="0" t="0" r="r" b="b"/>
            <a:pathLst>
              <a:path w="21600" h="21600" extrusionOk="0">
                <a:moveTo>
                  <a:pt x="17958" y="17505"/>
                </a:moveTo>
                <a:cubicBezTo>
                  <a:pt x="17372" y="16944"/>
                  <a:pt x="16242" y="15945"/>
                  <a:pt x="15117" y="15413"/>
                </a:cubicBezTo>
                <a:cubicBezTo>
                  <a:pt x="14189" y="14975"/>
                  <a:pt x="13657" y="14531"/>
                  <a:pt x="13491" y="14057"/>
                </a:cubicBezTo>
                <a:cubicBezTo>
                  <a:pt x="13377" y="13728"/>
                  <a:pt x="13428" y="13351"/>
                  <a:pt x="13649" y="12904"/>
                </a:cubicBezTo>
                <a:cubicBezTo>
                  <a:pt x="13815" y="12567"/>
                  <a:pt x="13972" y="12286"/>
                  <a:pt x="14117" y="12028"/>
                </a:cubicBezTo>
                <a:cubicBezTo>
                  <a:pt x="14730" y="10934"/>
                  <a:pt x="15203" y="10145"/>
                  <a:pt x="15203" y="7348"/>
                </a:cubicBezTo>
                <a:cubicBezTo>
                  <a:pt x="15203" y="3162"/>
                  <a:pt x="12787" y="2951"/>
                  <a:pt x="12309" y="2951"/>
                </a:cubicBezTo>
                <a:cubicBezTo>
                  <a:pt x="11917" y="2951"/>
                  <a:pt x="11672" y="3037"/>
                  <a:pt x="11435" y="3121"/>
                </a:cubicBezTo>
                <a:cubicBezTo>
                  <a:pt x="11175" y="3213"/>
                  <a:pt x="10907" y="3309"/>
                  <a:pt x="10296" y="3319"/>
                </a:cubicBezTo>
                <a:cubicBezTo>
                  <a:pt x="9190" y="3337"/>
                  <a:pt x="6873" y="3375"/>
                  <a:pt x="6873" y="7226"/>
                </a:cubicBezTo>
                <a:cubicBezTo>
                  <a:pt x="6873" y="9919"/>
                  <a:pt x="7574" y="11156"/>
                  <a:pt x="8125" y="12150"/>
                </a:cubicBezTo>
                <a:cubicBezTo>
                  <a:pt x="8266" y="12404"/>
                  <a:pt x="8399" y="12645"/>
                  <a:pt x="8505" y="12885"/>
                </a:cubicBezTo>
                <a:cubicBezTo>
                  <a:pt x="8973" y="13949"/>
                  <a:pt x="8631" y="14693"/>
                  <a:pt x="7426" y="15224"/>
                </a:cubicBezTo>
                <a:cubicBezTo>
                  <a:pt x="5905" y="15897"/>
                  <a:pt x="5188" y="16247"/>
                  <a:pt x="3693" y="17562"/>
                </a:cubicBezTo>
                <a:cubicBezTo>
                  <a:pt x="2017" y="15800"/>
                  <a:pt x="982" y="13423"/>
                  <a:pt x="982" y="10800"/>
                </a:cubicBezTo>
                <a:cubicBezTo>
                  <a:pt x="982" y="5377"/>
                  <a:pt x="5377" y="982"/>
                  <a:pt x="10800" y="982"/>
                </a:cubicBezTo>
                <a:cubicBezTo>
                  <a:pt x="16223" y="982"/>
                  <a:pt x="20618" y="5377"/>
                  <a:pt x="20618" y="10800"/>
                </a:cubicBezTo>
                <a:cubicBezTo>
                  <a:pt x="20618" y="13395"/>
                  <a:pt x="19603" y="15749"/>
                  <a:pt x="17958" y="17505"/>
                </a:cubicBezTo>
                <a:moveTo>
                  <a:pt x="10800" y="20618"/>
                </a:moveTo>
                <a:cubicBezTo>
                  <a:pt x="8356" y="20618"/>
                  <a:pt x="6125" y="19720"/>
                  <a:pt x="4407" y="18242"/>
                </a:cubicBezTo>
                <a:cubicBezTo>
                  <a:pt x="5730" y="17084"/>
                  <a:pt x="6362" y="16767"/>
                  <a:pt x="7823" y="16122"/>
                </a:cubicBezTo>
                <a:cubicBezTo>
                  <a:pt x="9515" y="15375"/>
                  <a:pt x="10091" y="14051"/>
                  <a:pt x="9403" y="12489"/>
                </a:cubicBezTo>
                <a:cubicBezTo>
                  <a:pt x="9279" y="12208"/>
                  <a:pt x="9136" y="11949"/>
                  <a:pt x="8984" y="11674"/>
                </a:cubicBezTo>
                <a:cubicBezTo>
                  <a:pt x="8461" y="10732"/>
                  <a:pt x="7855" y="9665"/>
                  <a:pt x="7855" y="7226"/>
                </a:cubicBezTo>
                <a:cubicBezTo>
                  <a:pt x="7855" y="4341"/>
                  <a:pt x="9224" y="4318"/>
                  <a:pt x="10312" y="4300"/>
                </a:cubicBezTo>
                <a:cubicBezTo>
                  <a:pt x="11084" y="4287"/>
                  <a:pt x="11461" y="4154"/>
                  <a:pt x="11763" y="4047"/>
                </a:cubicBezTo>
                <a:cubicBezTo>
                  <a:pt x="11964" y="3975"/>
                  <a:pt x="12086" y="3933"/>
                  <a:pt x="12309" y="3933"/>
                </a:cubicBezTo>
                <a:cubicBezTo>
                  <a:pt x="13218" y="3933"/>
                  <a:pt x="14221" y="4830"/>
                  <a:pt x="14221" y="7348"/>
                </a:cubicBezTo>
                <a:cubicBezTo>
                  <a:pt x="14221" y="9888"/>
                  <a:pt x="13840" y="10513"/>
                  <a:pt x="13261" y="11548"/>
                </a:cubicBezTo>
                <a:cubicBezTo>
                  <a:pt x="13108" y="11820"/>
                  <a:pt x="12943" y="12115"/>
                  <a:pt x="12768" y="12470"/>
                </a:cubicBezTo>
                <a:cubicBezTo>
                  <a:pt x="12430" y="13155"/>
                  <a:pt x="12362" y="13798"/>
                  <a:pt x="12565" y="14380"/>
                </a:cubicBezTo>
                <a:cubicBezTo>
                  <a:pt x="12825" y="15126"/>
                  <a:pt x="13502" y="15737"/>
                  <a:pt x="14696" y="16302"/>
                </a:cubicBezTo>
                <a:cubicBezTo>
                  <a:pt x="15675" y="16764"/>
                  <a:pt x="16700" y="17667"/>
                  <a:pt x="17251" y="18189"/>
                </a:cubicBezTo>
                <a:cubicBezTo>
                  <a:pt x="15525" y="19697"/>
                  <a:pt x="13272" y="20618"/>
                  <a:pt x="10800" y="20618"/>
                </a:cubicBezTo>
                <a:moveTo>
                  <a:pt x="10800" y="0"/>
                </a:moveTo>
                <a:cubicBezTo>
                  <a:pt x="4835" y="0"/>
                  <a:pt x="0" y="4835"/>
                  <a:pt x="0" y="10800"/>
                </a:cubicBezTo>
                <a:cubicBezTo>
                  <a:pt x="0" y="16764"/>
                  <a:pt x="4835" y="21600"/>
                  <a:pt x="10800" y="21600"/>
                </a:cubicBezTo>
                <a:cubicBezTo>
                  <a:pt x="16765" y="21600"/>
                  <a:pt x="21600" y="16764"/>
                  <a:pt x="21600" y="10800"/>
                </a:cubicBezTo>
                <a:cubicBezTo>
                  <a:pt x="21600" y="4835"/>
                  <a:pt x="16765" y="0"/>
                  <a:pt x="10800" y="0"/>
                </a:cubicBezTo>
              </a:path>
            </a:pathLst>
          </a:custGeom>
          <a:solidFill>
            <a:schemeClr val="accent2"/>
          </a:solidFill>
          <a:ln w="12700">
            <a:miter lim="400000"/>
          </a:ln>
        </p:spPr>
        <p:txBody>
          <a:bodyPr lIns="28575" tIns="28575" rIns="28575" bIns="28575" anchor="ctr"/>
          <a:lstStyle/>
          <a:p>
            <a:pPr marL="0" marR="0" lvl="0" indent="0" algn="ctr" defTabSz="342900" rtl="0" eaLnBrk="1" fontAlgn="auto" latinLnBrk="0" hangingPunct="1">
              <a:lnSpc>
                <a:spcPct val="100000"/>
              </a:lnSpc>
              <a:spcBef>
                <a:spcPts val="0"/>
              </a:spcBef>
              <a:spcAft>
                <a:spcPts val="0"/>
              </a:spcAft>
              <a:buClrTx/>
              <a:buSzTx/>
              <a:buFontTx/>
              <a:buNone/>
              <a:tabLst/>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kumimoji="0" sz="225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SemiBold"/>
              <a:sym typeface="Gill Sans SemiBold"/>
            </a:endParaRPr>
          </a:p>
        </p:txBody>
      </p:sp>
      <p:sp>
        <p:nvSpPr>
          <p:cNvPr id="15" name="Shape 4186">
            <a:extLst>
              <a:ext uri="{FF2B5EF4-FFF2-40B4-BE49-F238E27FC236}">
                <a16:creationId xmlns:a16="http://schemas.microsoft.com/office/drawing/2014/main" id="{2F84D399-8148-4E86-A1E4-BE7D1D81383A}"/>
              </a:ext>
            </a:extLst>
          </p:cNvPr>
          <p:cNvSpPr/>
          <p:nvPr userDrawn="1"/>
        </p:nvSpPr>
        <p:spPr>
          <a:xfrm>
            <a:off x="6507623" y="3897986"/>
            <a:ext cx="161507" cy="296095"/>
          </a:xfrm>
          <a:custGeom>
            <a:avLst/>
            <a:gdLst/>
            <a:ahLst/>
            <a:cxnLst>
              <a:cxn ang="0">
                <a:pos x="wd2" y="hd2"/>
              </a:cxn>
              <a:cxn ang="5400000">
                <a:pos x="wd2" y="hd2"/>
              </a:cxn>
              <a:cxn ang="10800000">
                <a:pos x="wd2" y="hd2"/>
              </a:cxn>
              <a:cxn ang="16200000">
                <a:pos x="wd2" y="hd2"/>
              </a:cxn>
            </a:cxnLst>
            <a:rect l="0" t="0"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solidFill>
            <a:schemeClr val="accent2"/>
          </a:solidFill>
          <a:ln w="12700">
            <a:miter lim="400000"/>
          </a:ln>
        </p:spPr>
        <p:txBody>
          <a:bodyPr lIns="28575" tIns="28575" rIns="28575" bIns="28575" anchor="ctr"/>
          <a:lstStyle/>
          <a:p>
            <a:pPr marL="0" marR="0" lvl="0" indent="0" algn="ctr" defTabSz="342900" rtl="0" eaLnBrk="1" fontAlgn="auto" latinLnBrk="0" hangingPunct="1">
              <a:lnSpc>
                <a:spcPct val="100000"/>
              </a:lnSpc>
              <a:spcBef>
                <a:spcPts val="0"/>
              </a:spcBef>
              <a:spcAft>
                <a:spcPts val="0"/>
              </a:spcAft>
              <a:buClrTx/>
              <a:buSzTx/>
              <a:buFontTx/>
              <a:buNone/>
              <a:tabLst/>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kumimoji="0" sz="225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SemiBold"/>
              <a:sym typeface="Gill Sans SemiBold"/>
            </a:endParaRPr>
          </a:p>
        </p:txBody>
      </p:sp>
      <p:sp>
        <p:nvSpPr>
          <p:cNvPr id="19" name="Shape 4379">
            <a:extLst>
              <a:ext uri="{FF2B5EF4-FFF2-40B4-BE49-F238E27FC236}">
                <a16:creationId xmlns:a16="http://schemas.microsoft.com/office/drawing/2014/main" id="{E4408FF8-E342-42F8-BBE9-1220822B5E99}"/>
              </a:ext>
            </a:extLst>
          </p:cNvPr>
          <p:cNvSpPr/>
          <p:nvPr userDrawn="1"/>
        </p:nvSpPr>
        <p:spPr>
          <a:xfrm>
            <a:off x="6458939" y="4327947"/>
            <a:ext cx="258875" cy="188273"/>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chemeClr val="accent2"/>
          </a:solidFill>
          <a:ln w="12700">
            <a:miter lim="400000"/>
          </a:ln>
        </p:spPr>
        <p:txBody>
          <a:bodyPr lIns="28575" tIns="28575" rIns="28575" bIns="28575" anchor="ctr"/>
          <a:lstStyle/>
          <a:p>
            <a:pPr marL="0" marR="0" lvl="0" indent="0" algn="ctr" defTabSz="342900" rtl="0" eaLnBrk="1" fontAlgn="auto" latinLnBrk="0" hangingPunct="1">
              <a:lnSpc>
                <a:spcPct val="100000"/>
              </a:lnSpc>
              <a:spcBef>
                <a:spcPts val="0"/>
              </a:spcBef>
              <a:spcAft>
                <a:spcPts val="0"/>
              </a:spcAft>
              <a:buClrTx/>
              <a:buSzTx/>
              <a:buFontTx/>
              <a:buNone/>
              <a:tabLst/>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kumimoji="0" sz="225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SemiBold"/>
              <a:sym typeface="Gill Sans SemiBold"/>
            </a:endParaRPr>
          </a:p>
        </p:txBody>
      </p:sp>
      <p:sp>
        <p:nvSpPr>
          <p:cNvPr id="20" name="Shape 4487">
            <a:extLst>
              <a:ext uri="{FF2B5EF4-FFF2-40B4-BE49-F238E27FC236}">
                <a16:creationId xmlns:a16="http://schemas.microsoft.com/office/drawing/2014/main" id="{11D27456-C005-4109-9E74-0B692200A0B3}"/>
              </a:ext>
            </a:extLst>
          </p:cNvPr>
          <p:cNvSpPr/>
          <p:nvPr userDrawn="1"/>
        </p:nvSpPr>
        <p:spPr>
          <a:xfrm>
            <a:off x="6471717" y="4650082"/>
            <a:ext cx="233319" cy="233318"/>
          </a:xfrm>
          <a:custGeom>
            <a:avLst/>
            <a:gdLst/>
            <a:ahLst/>
            <a:cxnLst>
              <a:cxn ang="0">
                <a:pos x="wd2" y="hd2"/>
              </a:cxn>
              <a:cxn ang="5400000">
                <a:pos x="wd2" y="hd2"/>
              </a:cxn>
              <a:cxn ang="10800000">
                <a:pos x="wd2" y="hd2"/>
              </a:cxn>
              <a:cxn ang="16200000">
                <a:pos x="wd2" y="hd2"/>
              </a:cxn>
            </a:cxnLst>
            <a:rect l="0" t="0" r="r" b="b"/>
            <a:pathLst>
              <a:path w="21600" h="21600" extrusionOk="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solidFill>
            <a:schemeClr val="accent2"/>
          </a:solidFill>
          <a:ln w="12700">
            <a:miter lim="400000"/>
          </a:ln>
        </p:spPr>
        <p:txBody>
          <a:bodyPr lIns="28575" tIns="28575" rIns="28575" bIns="28575" anchor="ctr"/>
          <a:lstStyle/>
          <a:p>
            <a:pPr marL="0" marR="0" lvl="0" indent="0" algn="ctr" defTabSz="342900" rtl="0" eaLnBrk="1" fontAlgn="auto" latinLnBrk="0" hangingPunct="1">
              <a:lnSpc>
                <a:spcPct val="100000"/>
              </a:lnSpc>
              <a:spcBef>
                <a:spcPts val="0"/>
              </a:spcBef>
              <a:spcAft>
                <a:spcPts val="0"/>
              </a:spcAft>
              <a:buClrTx/>
              <a:buSzTx/>
              <a:buFontTx/>
              <a:buNone/>
              <a:tabLst/>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kumimoji="0" sz="225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SemiBold"/>
              <a:sym typeface="Gill Sans SemiBold"/>
            </a:endParaRPr>
          </a:p>
        </p:txBody>
      </p:sp>
      <p:sp>
        <p:nvSpPr>
          <p:cNvPr id="21" name="Right Triangle 20">
            <a:extLst>
              <a:ext uri="{FF2B5EF4-FFF2-40B4-BE49-F238E27FC236}">
                <a16:creationId xmlns:a16="http://schemas.microsoft.com/office/drawing/2014/main" id="{FDDD2B84-3CB9-4567-8C91-C538E8A1C89F}"/>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22" name="Straight Connector 21">
            <a:extLst>
              <a:ext uri="{FF2B5EF4-FFF2-40B4-BE49-F238E27FC236}">
                <a16:creationId xmlns:a16="http://schemas.microsoft.com/office/drawing/2014/main" id="{34EF3020-1476-41B1-9FE7-B476A25C53D3}"/>
              </a:ext>
            </a:extLst>
          </p:cNvPr>
          <p:cNvCxnSpPr>
            <a:cxnSpLocks/>
          </p:cNvCxnSpPr>
          <p:nvPr userDrawn="1"/>
        </p:nvCxnSpPr>
        <p:spPr>
          <a:xfrm flipV="1">
            <a:off x="1" y="0"/>
            <a:ext cx="6030687"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1B64EC3-B232-415D-8E27-EB3E24D13922}"/>
              </a:ext>
            </a:extLst>
          </p:cNvPr>
          <p:cNvCxnSpPr>
            <a:cxnSpLocks/>
          </p:cNvCxnSpPr>
          <p:nvPr userDrawn="1"/>
        </p:nvCxnSpPr>
        <p:spPr>
          <a:xfrm flipV="1">
            <a:off x="9004302"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261CE2F-F199-4242-AC6C-692676B81FF1}"/>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Picture Placeholder 24">
            <a:extLst>
              <a:ext uri="{FF2B5EF4-FFF2-40B4-BE49-F238E27FC236}">
                <a16:creationId xmlns:a16="http://schemas.microsoft.com/office/drawing/2014/main" id="{89C0506D-0CA6-4583-9D04-24E7F4D16AD8}"/>
              </a:ext>
            </a:extLst>
          </p:cNvPr>
          <p:cNvSpPr>
            <a:spLocks noGrp="1"/>
          </p:cNvSpPr>
          <p:nvPr>
            <p:ph type="pic" sz="quarter" idx="13"/>
          </p:nvPr>
        </p:nvSpPr>
        <p:spPr>
          <a:xfrm>
            <a:off x="1683399" y="860946"/>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oAutofit/>
          </a:bodyPr>
          <a:lstStyle>
            <a:lvl1pPr marL="0" indent="0">
              <a:buNone/>
              <a:defRPr>
                <a:solidFill>
                  <a:schemeClr val="bg1"/>
                </a:solidFill>
              </a:defRPr>
            </a:lvl1pPr>
          </a:lstStyle>
          <a:p>
            <a:r>
              <a:rPr lang="en-US"/>
              <a:t>Click icon to add picture</a:t>
            </a:r>
            <a:endParaRPr lang="en-IN" dirty="0"/>
          </a:p>
        </p:txBody>
      </p: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2" y="1821022"/>
            <a:ext cx="4853573" cy="1616252"/>
          </a:xfrm>
          <a:prstGeom prst="rect">
            <a:avLst/>
          </a:prstGeom>
        </p:spPr>
        <p:txBody>
          <a:bodyPr anchor="b">
            <a:normAutofit/>
          </a:bodyPr>
          <a:lstStyle>
            <a:lvl1pPr algn="l">
              <a:defRPr sz="3225" b="1">
                <a:solidFill>
                  <a:schemeClr val="accent1"/>
                </a:solidFill>
              </a:defRPr>
            </a:lvl1pPr>
          </a:lstStyle>
          <a:p>
            <a:r>
              <a:rPr lang="en-IN" dirty="0"/>
              <a:t>Click To Edit Master Title Style</a:t>
            </a:r>
            <a:endParaRPr lang="en-US" dirty="0"/>
          </a:p>
        </p:txBody>
      </p:sp>
    </p:spTree>
    <p:extLst>
      <p:ext uri="{BB962C8B-B14F-4D97-AF65-F5344CB8AC3E}">
        <p14:creationId xmlns:p14="http://schemas.microsoft.com/office/powerpoint/2010/main" val="706391283"/>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1" y="0"/>
            <a:ext cx="6030687"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2"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2" y="2006084"/>
            <a:ext cx="4853573" cy="1616252"/>
          </a:xfrm>
          <a:prstGeom prst="rect">
            <a:avLst/>
          </a:prstGeom>
        </p:spPr>
        <p:txBody>
          <a:bodyPr anchor="b">
            <a:normAutofit/>
          </a:bodyPr>
          <a:lstStyle>
            <a:lvl1pPr algn="l">
              <a:defRPr sz="3225" b="1">
                <a:solidFill>
                  <a:schemeClr val="accent1"/>
                </a:solidFill>
              </a:defRPr>
            </a:lvl1pPr>
          </a:lstStyle>
          <a:p>
            <a:r>
              <a:rPr lang="en-IN" dirty="0"/>
              <a:t>Click To Edit Master Title Style</a:t>
            </a:r>
            <a:endParaRPr lang="en-US" dirty="0"/>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5" y="3640998"/>
            <a:ext cx="4854339" cy="1257574"/>
          </a:xfrm>
          <a:prstGeom prst="rect">
            <a:avLst/>
          </a:prstGeom>
        </p:spPr>
        <p:txBody>
          <a:bodyPr/>
          <a:lstStyle>
            <a:lvl1pPr marL="0" indent="0" algn="l">
              <a:buNone/>
              <a:defRPr sz="1800" b="0" i="0" spc="225">
                <a:solidFill>
                  <a:schemeClr val="tx1"/>
                </a:solidFill>
                <a:latin typeface="+mn-lt"/>
                <a:cs typeface="Calibri" panose="020F050202020403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IN" dirty="0"/>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2184636"/>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3B31A5E-1244-4689-B513-C78E3C4E53B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3"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1"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4" y="1987422"/>
            <a:ext cx="4911633" cy="1789855"/>
          </a:xfrm>
          <a:prstGeom prst="rect">
            <a:avLst/>
          </a:prstGeom>
        </p:spPr>
        <p:txBody>
          <a:bodyPr anchor="b">
            <a:normAutofit/>
          </a:bodyPr>
          <a:lstStyle>
            <a:lvl1pPr>
              <a:defRPr sz="3000" b="1">
                <a:solidFill>
                  <a:schemeClr val="accent1"/>
                </a:solidFill>
                <a:latin typeface="+mj-lt"/>
                <a:cs typeface="Calibri Light" panose="020F0302020204030204" pitchFamily="34" charset="0"/>
              </a:defRPr>
            </a:lvl1pPr>
          </a:lstStyle>
          <a:p>
            <a:r>
              <a:rPr lang="en-IN" dirty="0"/>
              <a:t>Click To Edit Master Title Style</a:t>
            </a:r>
            <a:endParaRPr lang="en-US" dirty="0"/>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4" y="3792046"/>
            <a:ext cx="4911633" cy="910580"/>
          </a:xfrm>
          <a:prstGeom prst="rect">
            <a:avLst/>
          </a:prstGeom>
        </p:spPr>
        <p:txBody>
          <a:bodyPr>
            <a:normAutofit/>
          </a:bodyPr>
          <a:lstStyle>
            <a:lvl1pPr marL="0" indent="0">
              <a:buNone/>
              <a:defRPr sz="1500" b="0" i="0" spc="225">
                <a:solidFill>
                  <a:schemeClr val="tx1"/>
                </a:solidFill>
                <a:latin typeface="+mn-lt"/>
                <a:cs typeface="Calibri" panose="020F050202020403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2"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2"/>
            <a:ext cx="2258568" cy="742819"/>
          </a:xfrm>
          <a:prstGeom prst="parallelogram">
            <a:avLst>
              <a:gd name="adj" fmla="val 19585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1"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4" y="3407045"/>
            <a:ext cx="1438399" cy="236580"/>
          </a:xfrm>
          <a:prstGeom prst="parallelogram">
            <a:avLst>
              <a:gd name="adj" fmla="val 53218"/>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4430019"/>
      </p:ext>
    </p:extLst>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guide id="3" pos="143">
          <p15:clr>
            <a:srgbClr val="FBAE40"/>
          </p15:clr>
        </p15:guide>
        <p15:guide id="4" orient="horz" pos="4170">
          <p15:clr>
            <a:srgbClr val="FBAE40"/>
          </p15:clr>
        </p15:guide>
        <p15:guide id="5" pos="7537">
          <p15:clr>
            <a:srgbClr val="FBAE40"/>
          </p15:clr>
        </p15:guide>
        <p15:guide id="6" orient="horz" pos="14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111EB29-9262-4594-8717-356AB3816AA6}"/>
              </a:ext>
            </a:extLst>
          </p:cNvPr>
          <p:cNvSpPr/>
          <p:nvPr userDrawn="1"/>
        </p:nvSpPr>
        <p:spPr>
          <a:xfrm>
            <a:off x="0" y="3"/>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22" name="Straight Connector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9"/>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AB0E1BA4-80FE-4826-BA2F-083C3A5BB7FA}"/>
              </a:ext>
            </a:extLst>
          </p:cNvPr>
          <p:cNvGrpSpPr/>
          <p:nvPr userDrawn="1"/>
        </p:nvGrpSpPr>
        <p:grpSpPr>
          <a:xfrm flipH="1">
            <a:off x="7561328" y="2"/>
            <a:ext cx="4831840" cy="3541007"/>
            <a:chOff x="-192127" y="-2"/>
            <a:chExt cx="4831840" cy="3367272"/>
          </a:xfrm>
        </p:grpSpPr>
        <p:sp>
          <p:nvSpPr>
            <p:cNvPr id="26" name="Diagonal Stripe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3F3F3F"/>
                </a:solidFill>
                <a:effectLst/>
                <a:uLnTx/>
                <a:uFillTx/>
                <a:latin typeface="Calibri" panose="020F0502020204030204"/>
                <a:ea typeface="+mn-ea"/>
                <a:cs typeface="+mn-cs"/>
              </a:endParaRPr>
            </a:p>
          </p:txBody>
        </p:sp>
        <p:cxnSp>
          <p:nvCxnSpPr>
            <p:cNvPr id="28" name="Straight Connector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25" name="TextBox 24">
            <a:extLst>
              <a:ext uri="{FF2B5EF4-FFF2-40B4-BE49-F238E27FC236}">
                <a16:creationId xmlns:a16="http://schemas.microsoft.com/office/drawing/2014/main" id="{F0BB4D3D-930C-4FF4-BB7C-2CB24208150C}"/>
              </a:ext>
            </a:extLst>
          </p:cNvPr>
          <p:cNvSpPr txBox="1"/>
          <p:nvPr userDrawn="1"/>
        </p:nvSpPr>
        <p:spPr>
          <a:xfrm>
            <a:off x="11072379" y="235732"/>
            <a:ext cx="657552" cy="48474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55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FR</a:t>
            </a:r>
            <a:endParaRPr kumimoji="0" lang="en-IN" sz="255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endParaRPr>
          </a:p>
        </p:txBody>
      </p:sp>
      <p:sp>
        <p:nvSpPr>
          <p:cNvPr id="36" name="Parallelogram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Footer Placeholder 1">
            <a:extLst>
              <a:ext uri="{FF2B5EF4-FFF2-40B4-BE49-F238E27FC236}">
                <a16:creationId xmlns:a16="http://schemas.microsoft.com/office/drawing/2014/main" id="{03E79E9C-D961-6E47-A5C6-57689BAFF243}"/>
              </a:ext>
            </a:extLst>
          </p:cNvPr>
          <p:cNvSpPr>
            <a:spLocks noGrp="1"/>
          </p:cNvSpPr>
          <p:nvPr>
            <p:ph type="ftr" sz="quarter" idx="17"/>
          </p:nvPr>
        </p:nvSpPr>
        <p:spPr/>
        <p:txBody>
          <a:bodyPr/>
          <a:lstStyle>
            <a:lvl1pPr algn="l">
              <a:defRPr/>
            </a:lvl1pPr>
          </a:lstStyle>
          <a:p>
            <a:pPr defTabSz="685800">
              <a:defRPr/>
            </a:pPr>
            <a:r>
              <a:rPr lang="en-IN">
                <a:solidFill>
                  <a:srgbClr val="A5A5A5"/>
                </a:solidFill>
              </a:rPr>
              <a:t>Add a footer</a:t>
            </a:r>
            <a:endParaRPr lang="en-IN" dirty="0">
              <a:solidFill>
                <a:srgbClr val="A5A5A5"/>
              </a:solidFill>
            </a:endParaRPr>
          </a:p>
        </p:txBody>
      </p:sp>
      <p:sp>
        <p:nvSpPr>
          <p:cNvPr id="3" name="Slide Number Placeholder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a:lstStyle/>
          <a:p>
            <a:pPr defTabSz="685800">
              <a:defRPr/>
            </a:pPr>
            <a:fld id="{8699F50C-BE38-4BD0-BA84-9B090E1F2B9B}" type="slidenum">
              <a:rPr lang="en-IN" smtClean="0">
                <a:solidFill>
                  <a:srgbClr val="A5A5A5"/>
                </a:solidFill>
              </a:rPr>
              <a:pPr defTabSz="685800">
                <a:defRPr/>
              </a:pPr>
              <a:t>‹#›</a:t>
            </a:fld>
            <a:endParaRPr lang="en-IN" dirty="0">
              <a:solidFill>
                <a:srgbClr val="A5A5A5"/>
              </a:solidFill>
            </a:endParaRPr>
          </a:p>
        </p:txBody>
      </p:sp>
      <p:sp>
        <p:nvSpPr>
          <p:cNvPr id="27" name="Title 1" title="Title ">
            <a:extLst>
              <a:ext uri="{FF2B5EF4-FFF2-40B4-BE49-F238E27FC236}">
                <a16:creationId xmlns:a16="http://schemas.microsoft.com/office/drawing/2014/main" id="{C3CC34F4-862A-42E7-B2FA-7B511CC2E879}"/>
              </a:ext>
            </a:extLst>
          </p:cNvPr>
          <p:cNvSpPr>
            <a:spLocks noGrp="1"/>
          </p:cNvSpPr>
          <p:nvPr>
            <p:ph type="title" hasCustomPrompt="1"/>
          </p:nvPr>
        </p:nvSpPr>
        <p:spPr>
          <a:xfrm>
            <a:off x="518678" y="209030"/>
            <a:ext cx="8333223" cy="1147969"/>
          </a:xfrm>
          <a:prstGeom prst="rect">
            <a:avLst/>
          </a:prstGeom>
        </p:spPr>
        <p:txBody>
          <a:bodyPr bIns="0" anchor="b">
            <a:normAutofit/>
          </a:bodyPr>
          <a:lstStyle>
            <a:lvl1pPr>
              <a:defRPr sz="3300" b="1">
                <a:solidFill>
                  <a:schemeClr val="bg1"/>
                </a:solidFill>
              </a:defRPr>
            </a:lvl1pPr>
          </a:lstStyle>
          <a:p>
            <a:r>
              <a:rPr lang="en-US" dirty="0"/>
              <a:t>Click to Edit Master Title Style </a:t>
            </a:r>
            <a:endParaRPr lang="en-IN" dirty="0"/>
          </a:p>
        </p:txBody>
      </p:sp>
      <p:sp>
        <p:nvSpPr>
          <p:cNvPr id="29" name="Content Placeholder 2">
            <a:extLst>
              <a:ext uri="{FF2B5EF4-FFF2-40B4-BE49-F238E27FC236}">
                <a16:creationId xmlns:a16="http://schemas.microsoft.com/office/drawing/2014/main" id="{1FAE0C34-9220-45F0-9FC2-9FE7C994E7BD}"/>
              </a:ext>
            </a:extLst>
          </p:cNvPr>
          <p:cNvSpPr>
            <a:spLocks noGrp="1"/>
          </p:cNvSpPr>
          <p:nvPr>
            <p:ph idx="1"/>
          </p:nvPr>
        </p:nvSpPr>
        <p:spPr>
          <a:xfrm>
            <a:off x="518677" y="1671926"/>
            <a:ext cx="10835123" cy="4505039"/>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90554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111EB29-9262-4594-8717-356AB3816AA6}"/>
              </a:ext>
            </a:extLst>
          </p:cNvPr>
          <p:cNvSpPr/>
          <p:nvPr userDrawn="1"/>
        </p:nvSpPr>
        <p:spPr>
          <a:xfrm>
            <a:off x="0" y="3"/>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22" name="Straight Connector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9"/>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AB0E1BA4-80FE-4826-BA2F-083C3A5BB7FA}"/>
              </a:ext>
            </a:extLst>
          </p:cNvPr>
          <p:cNvGrpSpPr/>
          <p:nvPr userDrawn="1"/>
        </p:nvGrpSpPr>
        <p:grpSpPr>
          <a:xfrm flipH="1">
            <a:off x="7561328" y="2"/>
            <a:ext cx="4831840" cy="3541007"/>
            <a:chOff x="-192127" y="-2"/>
            <a:chExt cx="4831840" cy="3367272"/>
          </a:xfrm>
        </p:grpSpPr>
        <p:sp>
          <p:nvSpPr>
            <p:cNvPr id="26" name="Diagonal Stripe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3F3F3F"/>
                </a:solidFill>
                <a:effectLst/>
                <a:uLnTx/>
                <a:uFillTx/>
                <a:latin typeface="Calibri" panose="020F0502020204030204"/>
                <a:ea typeface="+mn-ea"/>
                <a:cs typeface="+mn-cs"/>
              </a:endParaRPr>
            </a:p>
          </p:txBody>
        </p:sp>
        <p:cxnSp>
          <p:nvCxnSpPr>
            <p:cNvPr id="28" name="Straight Connector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25" name="TextBox 24">
            <a:extLst>
              <a:ext uri="{FF2B5EF4-FFF2-40B4-BE49-F238E27FC236}">
                <a16:creationId xmlns:a16="http://schemas.microsoft.com/office/drawing/2014/main" id="{F0BB4D3D-930C-4FF4-BB7C-2CB24208150C}"/>
              </a:ext>
            </a:extLst>
          </p:cNvPr>
          <p:cNvSpPr txBox="1"/>
          <p:nvPr userDrawn="1"/>
        </p:nvSpPr>
        <p:spPr>
          <a:xfrm>
            <a:off x="11072379" y="235732"/>
            <a:ext cx="657552" cy="48474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55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FR</a:t>
            </a:r>
            <a:endParaRPr kumimoji="0" lang="en-IN" sz="255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endParaRPr>
          </a:p>
        </p:txBody>
      </p:sp>
      <p:sp>
        <p:nvSpPr>
          <p:cNvPr id="36" name="Parallelogram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Footer Placeholder 1">
            <a:extLst>
              <a:ext uri="{FF2B5EF4-FFF2-40B4-BE49-F238E27FC236}">
                <a16:creationId xmlns:a16="http://schemas.microsoft.com/office/drawing/2014/main" id="{03E79E9C-D961-6E47-A5C6-57689BAFF243}"/>
              </a:ext>
            </a:extLst>
          </p:cNvPr>
          <p:cNvSpPr>
            <a:spLocks noGrp="1"/>
          </p:cNvSpPr>
          <p:nvPr>
            <p:ph type="ftr" sz="quarter" idx="17"/>
          </p:nvPr>
        </p:nvSpPr>
        <p:spPr/>
        <p:txBody>
          <a:bodyPr/>
          <a:lstStyle>
            <a:lvl1pPr algn="l">
              <a:defRPr/>
            </a:lvl1pPr>
          </a:lstStyle>
          <a:p>
            <a:pPr defTabSz="685800">
              <a:defRPr/>
            </a:pPr>
            <a:r>
              <a:rPr lang="en-IN">
                <a:solidFill>
                  <a:srgbClr val="A5A5A5"/>
                </a:solidFill>
              </a:rPr>
              <a:t>Add a footer</a:t>
            </a:r>
            <a:endParaRPr lang="en-IN" dirty="0">
              <a:solidFill>
                <a:srgbClr val="A5A5A5"/>
              </a:solidFill>
            </a:endParaRPr>
          </a:p>
        </p:txBody>
      </p:sp>
      <p:sp>
        <p:nvSpPr>
          <p:cNvPr id="3" name="Slide Number Placeholder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a:lstStyle/>
          <a:p>
            <a:pPr defTabSz="685800">
              <a:defRPr/>
            </a:pPr>
            <a:fld id="{8699F50C-BE38-4BD0-BA84-9B090E1F2B9B}" type="slidenum">
              <a:rPr lang="en-IN" smtClean="0">
                <a:solidFill>
                  <a:srgbClr val="A5A5A5"/>
                </a:solidFill>
              </a:rPr>
              <a:pPr defTabSz="685800">
                <a:defRPr/>
              </a:pPr>
              <a:t>‹#›</a:t>
            </a:fld>
            <a:endParaRPr lang="en-IN" dirty="0">
              <a:solidFill>
                <a:srgbClr val="A5A5A5"/>
              </a:solidFill>
            </a:endParaRPr>
          </a:p>
        </p:txBody>
      </p:sp>
      <p:sp>
        <p:nvSpPr>
          <p:cNvPr id="27" name="Title 1" title="Title ">
            <a:extLst>
              <a:ext uri="{FF2B5EF4-FFF2-40B4-BE49-F238E27FC236}">
                <a16:creationId xmlns:a16="http://schemas.microsoft.com/office/drawing/2014/main" id="{C3CC34F4-862A-42E7-B2FA-7B511CC2E879}"/>
              </a:ext>
            </a:extLst>
          </p:cNvPr>
          <p:cNvSpPr>
            <a:spLocks noGrp="1"/>
          </p:cNvSpPr>
          <p:nvPr>
            <p:ph type="title" hasCustomPrompt="1"/>
          </p:nvPr>
        </p:nvSpPr>
        <p:spPr>
          <a:xfrm>
            <a:off x="518678" y="209030"/>
            <a:ext cx="8333223" cy="1147969"/>
          </a:xfrm>
          <a:prstGeom prst="rect">
            <a:avLst/>
          </a:prstGeom>
        </p:spPr>
        <p:txBody>
          <a:bodyPr bIns="0" anchor="b">
            <a:normAutofit/>
          </a:bodyPr>
          <a:lstStyle>
            <a:lvl1pPr>
              <a:defRPr sz="3300" b="1">
                <a:solidFill>
                  <a:schemeClr val="bg1"/>
                </a:solidFill>
              </a:defRPr>
            </a:lvl1pPr>
          </a:lstStyle>
          <a:p>
            <a:r>
              <a:rPr lang="en-US" dirty="0"/>
              <a:t>Click to Edit Master Title Style </a:t>
            </a:r>
            <a:endParaRPr lang="en-IN" dirty="0"/>
          </a:p>
        </p:txBody>
      </p:sp>
      <p:sp>
        <p:nvSpPr>
          <p:cNvPr id="14" name="Content Placeholder 2">
            <a:extLst>
              <a:ext uri="{FF2B5EF4-FFF2-40B4-BE49-F238E27FC236}">
                <a16:creationId xmlns:a16="http://schemas.microsoft.com/office/drawing/2014/main" id="{217F9213-0142-420B-A84D-C5627A0C81E4}"/>
              </a:ext>
            </a:extLst>
          </p:cNvPr>
          <p:cNvSpPr>
            <a:spLocks noGrp="1"/>
          </p:cNvSpPr>
          <p:nvPr>
            <p:ph sz="half" idx="1"/>
          </p:nvPr>
        </p:nvSpPr>
        <p:spPr>
          <a:xfrm>
            <a:off x="529687" y="1651046"/>
            <a:ext cx="5181600" cy="4525919"/>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3">
            <a:extLst>
              <a:ext uri="{FF2B5EF4-FFF2-40B4-BE49-F238E27FC236}">
                <a16:creationId xmlns:a16="http://schemas.microsoft.com/office/drawing/2014/main" id="{8014328B-D576-4B5C-A4AE-CF98318929FE}"/>
              </a:ext>
            </a:extLst>
          </p:cNvPr>
          <p:cNvSpPr>
            <a:spLocks noGrp="1"/>
          </p:cNvSpPr>
          <p:nvPr>
            <p:ph sz="half" idx="2"/>
          </p:nvPr>
        </p:nvSpPr>
        <p:spPr>
          <a:xfrm>
            <a:off x="6172200" y="1651046"/>
            <a:ext cx="5181600" cy="4525919"/>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26074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111EB29-9262-4594-8717-356AB3816AA6}"/>
              </a:ext>
            </a:extLst>
          </p:cNvPr>
          <p:cNvSpPr/>
          <p:nvPr userDrawn="1"/>
        </p:nvSpPr>
        <p:spPr>
          <a:xfrm>
            <a:off x="0" y="3"/>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22" name="Straight Connector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9"/>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AB0E1BA4-80FE-4826-BA2F-083C3A5BB7FA}"/>
              </a:ext>
            </a:extLst>
          </p:cNvPr>
          <p:cNvGrpSpPr/>
          <p:nvPr userDrawn="1"/>
        </p:nvGrpSpPr>
        <p:grpSpPr>
          <a:xfrm flipH="1">
            <a:off x="7561328" y="2"/>
            <a:ext cx="4831840" cy="3541007"/>
            <a:chOff x="-192127" y="-2"/>
            <a:chExt cx="4831840" cy="3367272"/>
          </a:xfrm>
        </p:grpSpPr>
        <p:sp>
          <p:nvSpPr>
            <p:cNvPr id="26" name="Diagonal Stripe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3F3F3F"/>
                </a:solidFill>
                <a:effectLst/>
                <a:uLnTx/>
                <a:uFillTx/>
                <a:latin typeface="Calibri" panose="020F0502020204030204"/>
                <a:ea typeface="+mn-ea"/>
                <a:cs typeface="+mn-cs"/>
              </a:endParaRPr>
            </a:p>
          </p:txBody>
        </p:sp>
        <p:cxnSp>
          <p:nvCxnSpPr>
            <p:cNvPr id="28" name="Straight Connector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25" name="TextBox 24">
            <a:extLst>
              <a:ext uri="{FF2B5EF4-FFF2-40B4-BE49-F238E27FC236}">
                <a16:creationId xmlns:a16="http://schemas.microsoft.com/office/drawing/2014/main" id="{F0BB4D3D-930C-4FF4-BB7C-2CB24208150C}"/>
              </a:ext>
            </a:extLst>
          </p:cNvPr>
          <p:cNvSpPr txBox="1"/>
          <p:nvPr userDrawn="1"/>
        </p:nvSpPr>
        <p:spPr>
          <a:xfrm>
            <a:off x="11072379" y="235732"/>
            <a:ext cx="657552" cy="48474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55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FR</a:t>
            </a:r>
            <a:endParaRPr kumimoji="0" lang="en-IN" sz="255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endParaRPr>
          </a:p>
        </p:txBody>
      </p:sp>
      <p:sp>
        <p:nvSpPr>
          <p:cNvPr id="36" name="Parallelogram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Footer Placeholder 1">
            <a:extLst>
              <a:ext uri="{FF2B5EF4-FFF2-40B4-BE49-F238E27FC236}">
                <a16:creationId xmlns:a16="http://schemas.microsoft.com/office/drawing/2014/main" id="{03E79E9C-D961-6E47-A5C6-57689BAFF243}"/>
              </a:ext>
            </a:extLst>
          </p:cNvPr>
          <p:cNvSpPr>
            <a:spLocks noGrp="1"/>
          </p:cNvSpPr>
          <p:nvPr>
            <p:ph type="ftr" sz="quarter" idx="17"/>
          </p:nvPr>
        </p:nvSpPr>
        <p:spPr/>
        <p:txBody>
          <a:bodyPr/>
          <a:lstStyle>
            <a:lvl1pPr algn="l">
              <a:defRPr/>
            </a:lvl1pPr>
          </a:lstStyle>
          <a:p>
            <a:pPr defTabSz="685800">
              <a:defRPr/>
            </a:pPr>
            <a:r>
              <a:rPr lang="en-IN">
                <a:solidFill>
                  <a:srgbClr val="A5A5A5"/>
                </a:solidFill>
              </a:rPr>
              <a:t>Add a footer</a:t>
            </a:r>
            <a:endParaRPr lang="en-IN" dirty="0">
              <a:solidFill>
                <a:srgbClr val="A5A5A5"/>
              </a:solidFill>
            </a:endParaRPr>
          </a:p>
        </p:txBody>
      </p:sp>
      <p:sp>
        <p:nvSpPr>
          <p:cNvPr id="3" name="Slide Number Placeholder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a:lstStyle/>
          <a:p>
            <a:pPr defTabSz="685800">
              <a:defRPr/>
            </a:pPr>
            <a:fld id="{8699F50C-BE38-4BD0-BA84-9B090E1F2B9B}" type="slidenum">
              <a:rPr lang="en-IN" smtClean="0">
                <a:solidFill>
                  <a:srgbClr val="A5A5A5"/>
                </a:solidFill>
              </a:rPr>
              <a:pPr defTabSz="685800">
                <a:defRPr/>
              </a:pPr>
              <a:t>‹#›</a:t>
            </a:fld>
            <a:endParaRPr lang="en-IN" dirty="0">
              <a:solidFill>
                <a:srgbClr val="A5A5A5"/>
              </a:solidFill>
            </a:endParaRPr>
          </a:p>
        </p:txBody>
      </p:sp>
      <p:sp>
        <p:nvSpPr>
          <p:cNvPr id="27" name="Title 1" title="Title ">
            <a:extLst>
              <a:ext uri="{FF2B5EF4-FFF2-40B4-BE49-F238E27FC236}">
                <a16:creationId xmlns:a16="http://schemas.microsoft.com/office/drawing/2014/main" id="{C3CC34F4-862A-42E7-B2FA-7B511CC2E879}"/>
              </a:ext>
            </a:extLst>
          </p:cNvPr>
          <p:cNvSpPr>
            <a:spLocks noGrp="1"/>
          </p:cNvSpPr>
          <p:nvPr>
            <p:ph type="title" hasCustomPrompt="1"/>
          </p:nvPr>
        </p:nvSpPr>
        <p:spPr>
          <a:xfrm>
            <a:off x="518678" y="209030"/>
            <a:ext cx="8333223" cy="1147969"/>
          </a:xfrm>
          <a:prstGeom prst="rect">
            <a:avLst/>
          </a:prstGeom>
        </p:spPr>
        <p:txBody>
          <a:bodyPr bIns="0" anchor="b">
            <a:normAutofit/>
          </a:bodyPr>
          <a:lstStyle>
            <a:lvl1pPr>
              <a:defRPr sz="3300" b="1">
                <a:solidFill>
                  <a:schemeClr val="bg1"/>
                </a:solidFill>
              </a:defRPr>
            </a:lvl1pPr>
          </a:lstStyle>
          <a:p>
            <a:r>
              <a:rPr lang="en-US" dirty="0"/>
              <a:t>Click to Edit Master Title Style </a:t>
            </a:r>
            <a:endParaRPr lang="en-IN" dirty="0"/>
          </a:p>
        </p:txBody>
      </p:sp>
      <p:sp>
        <p:nvSpPr>
          <p:cNvPr id="18" name="Text Placeholder 2">
            <a:extLst>
              <a:ext uri="{FF2B5EF4-FFF2-40B4-BE49-F238E27FC236}">
                <a16:creationId xmlns:a16="http://schemas.microsoft.com/office/drawing/2014/main" id="{82BFF385-445D-4DBB-9773-F99669415884}"/>
              </a:ext>
            </a:extLst>
          </p:cNvPr>
          <p:cNvSpPr>
            <a:spLocks noGrp="1"/>
          </p:cNvSpPr>
          <p:nvPr>
            <p:ph type="body" idx="1"/>
          </p:nvPr>
        </p:nvSpPr>
        <p:spPr>
          <a:xfrm>
            <a:off x="518679" y="1681163"/>
            <a:ext cx="5382501" cy="823912"/>
          </a:xfrm>
          <a:prstGeom prst="rect">
            <a:avLst/>
          </a:prstGeom>
        </p:spPr>
        <p:txBody>
          <a:bodyPr anchor="b"/>
          <a:lstStyle>
            <a:lvl1pPr marL="0" indent="0">
              <a:buNone/>
              <a:defRPr lang="en-US" b="1" dirty="0">
                <a:solidFill>
                  <a:schemeClr val="bg1"/>
                </a:solidFill>
              </a:defRPr>
            </a:lvl1pPr>
          </a:lstStyle>
          <a:p>
            <a:pPr marL="171450" lvl="0" indent="-171450"/>
            <a:r>
              <a:rPr lang="en-US"/>
              <a:t>Edit Master text styles</a:t>
            </a:r>
          </a:p>
        </p:txBody>
      </p:sp>
      <p:sp>
        <p:nvSpPr>
          <p:cNvPr id="20" name="Text Placeholder 4">
            <a:extLst>
              <a:ext uri="{FF2B5EF4-FFF2-40B4-BE49-F238E27FC236}">
                <a16:creationId xmlns:a16="http://schemas.microsoft.com/office/drawing/2014/main" id="{311B1CFE-1B35-4B5C-B40A-DC5ADF211B5C}"/>
              </a:ext>
            </a:extLst>
          </p:cNvPr>
          <p:cNvSpPr>
            <a:spLocks noGrp="1"/>
          </p:cNvSpPr>
          <p:nvPr>
            <p:ph type="body" sz="quarter" idx="3"/>
          </p:nvPr>
        </p:nvSpPr>
        <p:spPr>
          <a:xfrm>
            <a:off x="6172201" y="1681163"/>
            <a:ext cx="5183188" cy="823912"/>
          </a:xfrm>
          <a:prstGeom prst="rect">
            <a:avLst/>
          </a:prstGeom>
        </p:spPr>
        <p:txBody>
          <a:bodyPr anchor="b"/>
          <a:lstStyle>
            <a:lvl1pPr marL="0" indent="0">
              <a:buNone/>
              <a:defRPr sz="18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21" name="Content Placeholder 5">
            <a:extLst>
              <a:ext uri="{FF2B5EF4-FFF2-40B4-BE49-F238E27FC236}">
                <a16:creationId xmlns:a16="http://schemas.microsoft.com/office/drawing/2014/main" id="{1CE840E8-D596-479D-AE97-E88F42DC1B13}"/>
              </a:ext>
            </a:extLst>
          </p:cNvPr>
          <p:cNvSpPr>
            <a:spLocks noGrp="1"/>
          </p:cNvSpPr>
          <p:nvPr>
            <p:ph sz="quarter" idx="4"/>
          </p:nvPr>
        </p:nvSpPr>
        <p:spPr>
          <a:xfrm>
            <a:off x="6172201" y="2505075"/>
            <a:ext cx="5183188" cy="368458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Content Placeholder 3">
            <a:extLst>
              <a:ext uri="{FF2B5EF4-FFF2-40B4-BE49-F238E27FC236}">
                <a16:creationId xmlns:a16="http://schemas.microsoft.com/office/drawing/2014/main" id="{B9A68D25-B19E-4E84-B65D-596EE8382DAD}"/>
              </a:ext>
            </a:extLst>
          </p:cNvPr>
          <p:cNvSpPr>
            <a:spLocks noGrp="1"/>
          </p:cNvSpPr>
          <p:nvPr>
            <p:ph sz="half" idx="2"/>
          </p:nvPr>
        </p:nvSpPr>
        <p:spPr>
          <a:xfrm>
            <a:off x="518679" y="2505075"/>
            <a:ext cx="5391749" cy="368458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709535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1" y="0"/>
            <a:ext cx="6030687"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2"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719171" y="4374038"/>
            <a:ext cx="5311516" cy="1327031"/>
          </a:xfrm>
          <a:prstGeom prst="rect">
            <a:avLst/>
          </a:prstGeom>
        </p:spPr>
        <p:txBody>
          <a:bodyPr anchor="b">
            <a:normAutofit/>
          </a:bodyPr>
          <a:lstStyle>
            <a:lvl1pPr marL="0" indent="0" algn="r">
              <a:buFont typeface="Arial" panose="020B0604020202020204" pitchFamily="34" charset="0"/>
              <a:buNone/>
              <a:defRPr sz="3225" b="1">
                <a:solidFill>
                  <a:schemeClr val="accent1"/>
                </a:solidFill>
              </a:defRPr>
            </a:lvl1pPr>
          </a:lstStyle>
          <a:p>
            <a:r>
              <a:rPr lang="en-IN" dirty="0"/>
              <a:t>Click To Edit Master Title Style</a:t>
            </a:r>
            <a:endParaRPr lang="en-US" dirty="0"/>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 Placeholder 3">
            <a:extLst>
              <a:ext uri="{FF2B5EF4-FFF2-40B4-BE49-F238E27FC236}">
                <a16:creationId xmlns:a16="http://schemas.microsoft.com/office/drawing/2014/main" id="{BDEAC3CA-E21C-4A63-BE7D-DCC820552AB7}"/>
              </a:ext>
            </a:extLst>
          </p:cNvPr>
          <p:cNvSpPr>
            <a:spLocks noGrp="1"/>
          </p:cNvSpPr>
          <p:nvPr>
            <p:ph type="body" sz="half" idx="2"/>
          </p:nvPr>
        </p:nvSpPr>
        <p:spPr>
          <a:xfrm>
            <a:off x="719171" y="5701071"/>
            <a:ext cx="5311516" cy="931505"/>
          </a:xfrm>
          <a:prstGeom prst="rect">
            <a:avLst/>
          </a:prstGeom>
        </p:spPr>
        <p:txBody>
          <a:bodyPr/>
          <a:lstStyle>
            <a:lvl1pPr marL="0" indent="0" algn="r">
              <a:buFont typeface="Arial" panose="020B0604020202020204" pitchFamily="34" charse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14" name="Content Placeholder 2">
            <a:extLst>
              <a:ext uri="{FF2B5EF4-FFF2-40B4-BE49-F238E27FC236}">
                <a16:creationId xmlns:a16="http://schemas.microsoft.com/office/drawing/2014/main" id="{C9A1E80C-1A76-4D3E-92A1-846866867DE1}"/>
              </a:ext>
            </a:extLst>
          </p:cNvPr>
          <p:cNvSpPr>
            <a:spLocks noGrp="1"/>
          </p:cNvSpPr>
          <p:nvPr>
            <p:ph idx="1"/>
          </p:nvPr>
        </p:nvSpPr>
        <p:spPr>
          <a:xfrm>
            <a:off x="6161316" y="2290713"/>
            <a:ext cx="5803672" cy="4341862"/>
          </a:xfrm>
          <a:prstGeom prst="rect">
            <a:avLst/>
          </a:prstGeom>
        </p:spPr>
        <p:txBody>
          <a:bodyPr/>
          <a:lstStyle>
            <a:lvl1pPr>
              <a:defRPr sz="1800"/>
            </a:lvl1pPr>
            <a:lvl2pPr>
              <a:defRPr sz="1500"/>
            </a:lvl2pPr>
            <a:lvl3pPr>
              <a:defRPr sz="1350"/>
            </a:lvl3pPr>
            <a:lvl4pPr>
              <a:defRPr sz="1200"/>
            </a:lvl4pPr>
            <a:lvl5pPr>
              <a:defRPr sz="12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92918526"/>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1" y="0"/>
            <a:ext cx="6030687"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2"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719171" y="4374038"/>
            <a:ext cx="5311516" cy="1327031"/>
          </a:xfrm>
          <a:prstGeom prst="rect">
            <a:avLst/>
          </a:prstGeom>
        </p:spPr>
        <p:txBody>
          <a:bodyPr anchor="b">
            <a:normAutofit/>
          </a:bodyPr>
          <a:lstStyle>
            <a:lvl1pPr marL="0" indent="0" algn="r">
              <a:buFont typeface="Arial" panose="020B0604020202020204" pitchFamily="34" charset="0"/>
              <a:buNone/>
              <a:defRPr sz="3225" b="1">
                <a:solidFill>
                  <a:schemeClr val="accent1"/>
                </a:solidFill>
              </a:defRPr>
            </a:lvl1pPr>
          </a:lstStyle>
          <a:p>
            <a:r>
              <a:rPr lang="en-IN" dirty="0"/>
              <a:t>Click To Edit Master Title Style</a:t>
            </a:r>
            <a:endParaRPr lang="en-US" dirty="0"/>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 Placeholder 3">
            <a:extLst>
              <a:ext uri="{FF2B5EF4-FFF2-40B4-BE49-F238E27FC236}">
                <a16:creationId xmlns:a16="http://schemas.microsoft.com/office/drawing/2014/main" id="{BDEAC3CA-E21C-4A63-BE7D-DCC820552AB7}"/>
              </a:ext>
            </a:extLst>
          </p:cNvPr>
          <p:cNvSpPr>
            <a:spLocks noGrp="1"/>
          </p:cNvSpPr>
          <p:nvPr>
            <p:ph type="body" sz="half" idx="2"/>
          </p:nvPr>
        </p:nvSpPr>
        <p:spPr>
          <a:xfrm>
            <a:off x="719171" y="5701071"/>
            <a:ext cx="5311516" cy="931505"/>
          </a:xfrm>
          <a:prstGeom prst="rect">
            <a:avLst/>
          </a:prstGeom>
        </p:spPr>
        <p:txBody>
          <a:bodyPr/>
          <a:lstStyle>
            <a:lvl1pPr marL="0" indent="0" algn="r">
              <a:buFont typeface="Arial" panose="020B0604020202020204" pitchFamily="34" charse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12" name="Picture Placeholder 2">
            <a:extLst>
              <a:ext uri="{FF2B5EF4-FFF2-40B4-BE49-F238E27FC236}">
                <a16:creationId xmlns:a16="http://schemas.microsoft.com/office/drawing/2014/main" id="{22728E0A-430E-4C6A-BF56-06FA8510F29F}"/>
              </a:ext>
            </a:extLst>
          </p:cNvPr>
          <p:cNvSpPr>
            <a:spLocks noGrp="1"/>
          </p:cNvSpPr>
          <p:nvPr>
            <p:ph type="pic" idx="1"/>
          </p:nvPr>
        </p:nvSpPr>
        <p:spPr>
          <a:xfrm>
            <a:off x="6249972" y="2271860"/>
            <a:ext cx="5715017" cy="4360714"/>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Tree>
    <p:extLst>
      <p:ext uri="{BB962C8B-B14F-4D97-AF65-F5344CB8AC3E}">
        <p14:creationId xmlns:p14="http://schemas.microsoft.com/office/powerpoint/2010/main" val="2176748459"/>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37A5C384-78D0-4088-9411-AB6790574770}"/>
              </a:ext>
            </a:extLst>
          </p:cNvPr>
          <p:cNvSpPr/>
          <p:nvPr userDrawn="1"/>
        </p:nvSpPr>
        <p:spPr>
          <a:xfrm>
            <a:off x="0" y="3"/>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CC52C5C1-EC33-44C1-9D54-A1058BBF1812}"/>
              </a:ext>
            </a:extLst>
          </p:cNvPr>
          <p:cNvSpPr txBox="1"/>
          <p:nvPr userDrawn="1"/>
        </p:nvSpPr>
        <p:spPr>
          <a:xfrm>
            <a:off x="11072379" y="235732"/>
            <a:ext cx="657552" cy="48474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55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FR</a:t>
            </a:r>
            <a:endParaRPr kumimoji="0" lang="en-IN" sz="255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endParaRPr>
          </a:p>
        </p:txBody>
      </p:sp>
      <p:grpSp>
        <p:nvGrpSpPr>
          <p:cNvPr id="26" name="Group 25">
            <a:extLst>
              <a:ext uri="{FF2B5EF4-FFF2-40B4-BE49-F238E27FC236}">
                <a16:creationId xmlns:a16="http://schemas.microsoft.com/office/drawing/2014/main" id="{8A0030CD-8C9E-4AA5-8C5D-F9B2EDB7E17A}"/>
              </a:ext>
            </a:extLst>
          </p:cNvPr>
          <p:cNvGrpSpPr/>
          <p:nvPr userDrawn="1"/>
        </p:nvGrpSpPr>
        <p:grpSpPr>
          <a:xfrm flipH="1">
            <a:off x="7561328" y="2"/>
            <a:ext cx="4831840" cy="3541007"/>
            <a:chOff x="-192127" y="-2"/>
            <a:chExt cx="4831840" cy="3367272"/>
          </a:xfrm>
        </p:grpSpPr>
        <p:sp>
          <p:nvSpPr>
            <p:cNvPr id="27" name="Diagonal Stripe 26">
              <a:extLst>
                <a:ext uri="{FF2B5EF4-FFF2-40B4-BE49-F238E27FC236}">
                  <a16:creationId xmlns:a16="http://schemas.microsoft.com/office/drawing/2014/main" id="{872EE65E-EE50-4A3E-861E-1D6C241CB8EA}"/>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3F3F3F"/>
                </a:solidFill>
                <a:effectLst/>
                <a:uLnTx/>
                <a:uFillTx/>
                <a:latin typeface="Calibri" panose="020F0502020204030204"/>
                <a:ea typeface="+mn-ea"/>
                <a:cs typeface="+mn-cs"/>
              </a:endParaRPr>
            </a:p>
          </p:txBody>
        </p:sp>
        <p:cxnSp>
          <p:nvCxnSpPr>
            <p:cNvPr id="28" name="Straight Connector 27">
              <a:extLst>
                <a:ext uri="{FF2B5EF4-FFF2-40B4-BE49-F238E27FC236}">
                  <a16:creationId xmlns:a16="http://schemas.microsoft.com/office/drawing/2014/main" id="{E76AD1EF-E06C-4D3C-9693-26844D01C83C}"/>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Parallelogram 28">
              <a:extLst>
                <a:ext uri="{FF2B5EF4-FFF2-40B4-BE49-F238E27FC236}">
                  <a16:creationId xmlns:a16="http://schemas.microsoft.com/office/drawing/2014/main" id="{57D44C42-44C0-420A-A125-9B1A979D4F56}"/>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30" name="Parallelogram 29">
            <a:extLst>
              <a:ext uri="{FF2B5EF4-FFF2-40B4-BE49-F238E27FC236}">
                <a16:creationId xmlns:a16="http://schemas.microsoft.com/office/drawing/2014/main" id="{406089BB-36DC-4E23-B215-527A8A18FCFB}"/>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Footer Placeholder 1">
            <a:extLst>
              <a:ext uri="{FF2B5EF4-FFF2-40B4-BE49-F238E27FC236}">
                <a16:creationId xmlns:a16="http://schemas.microsoft.com/office/drawing/2014/main" id="{578C43A6-50C6-704E-BADC-6D83BADE7316}"/>
              </a:ext>
            </a:extLst>
          </p:cNvPr>
          <p:cNvSpPr>
            <a:spLocks noGrp="1"/>
          </p:cNvSpPr>
          <p:nvPr>
            <p:ph type="ftr" sz="quarter" idx="10"/>
          </p:nvPr>
        </p:nvSpPr>
        <p:spPr/>
        <p:txBody>
          <a:bodyPr/>
          <a:lstStyle/>
          <a:p>
            <a:pPr defTabSz="685800">
              <a:defRPr/>
            </a:pPr>
            <a:r>
              <a:rPr lang="en-IN">
                <a:solidFill>
                  <a:srgbClr val="A5A5A5"/>
                </a:solidFill>
              </a:rPr>
              <a:t>Add a footer</a:t>
            </a:r>
            <a:endParaRPr lang="en-IN" dirty="0">
              <a:solidFill>
                <a:srgbClr val="A5A5A5"/>
              </a:solidFill>
            </a:endParaRPr>
          </a:p>
        </p:txBody>
      </p:sp>
      <p:sp>
        <p:nvSpPr>
          <p:cNvPr id="3" name="Slide Number Placeholder 2">
            <a:extLst>
              <a:ext uri="{FF2B5EF4-FFF2-40B4-BE49-F238E27FC236}">
                <a16:creationId xmlns:a16="http://schemas.microsoft.com/office/drawing/2014/main" id="{ED91439B-965F-3548-AF77-89501B24F600}"/>
              </a:ext>
            </a:extLst>
          </p:cNvPr>
          <p:cNvSpPr>
            <a:spLocks noGrp="1"/>
          </p:cNvSpPr>
          <p:nvPr>
            <p:ph type="sldNum" sz="quarter" idx="11"/>
          </p:nvPr>
        </p:nvSpPr>
        <p:spPr/>
        <p:txBody>
          <a:bodyPr/>
          <a:lstStyle/>
          <a:p>
            <a:pPr defTabSz="685800">
              <a:defRPr/>
            </a:pPr>
            <a:fld id="{8699F50C-BE38-4BD0-BA84-9B090E1F2B9B}" type="slidenum">
              <a:rPr lang="en-IN" smtClean="0">
                <a:solidFill>
                  <a:srgbClr val="A5A5A5"/>
                </a:solidFill>
              </a:rPr>
              <a:pPr defTabSz="685800">
                <a:defRPr/>
              </a:pPr>
              <a:t>‹#›</a:t>
            </a:fld>
            <a:endParaRPr lang="en-IN" dirty="0">
              <a:solidFill>
                <a:srgbClr val="A5A5A5"/>
              </a:solidFill>
            </a:endParaRPr>
          </a:p>
        </p:txBody>
      </p:sp>
    </p:spTree>
    <p:extLst>
      <p:ext uri="{BB962C8B-B14F-4D97-AF65-F5344CB8AC3E}">
        <p14:creationId xmlns:p14="http://schemas.microsoft.com/office/powerpoint/2010/main" val="2594262308"/>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5BB0367-1AFD-4191-AB6F-E9815D136F63}"/>
              </a:ext>
            </a:extLst>
          </p:cNvPr>
          <p:cNvSpPr/>
          <p:nvPr userDrawn="1"/>
        </p:nvSpPr>
        <p:spPr>
          <a:xfrm>
            <a:off x="0" y="3"/>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7E8A2C98-F26E-415A-B931-1B89CA46C1CF}"/>
              </a:ext>
            </a:extLst>
          </p:cNvPr>
          <p:cNvSpPr txBox="1"/>
          <p:nvPr userDrawn="1"/>
        </p:nvSpPr>
        <p:spPr>
          <a:xfrm>
            <a:off x="11072379" y="235732"/>
            <a:ext cx="657552" cy="48474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55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FR</a:t>
            </a:r>
            <a:endParaRPr kumimoji="0" lang="en-IN" sz="255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endParaRPr>
          </a:p>
        </p:txBody>
      </p:sp>
      <p:grpSp>
        <p:nvGrpSpPr>
          <p:cNvPr id="27" name="Group 26">
            <a:extLst>
              <a:ext uri="{FF2B5EF4-FFF2-40B4-BE49-F238E27FC236}">
                <a16:creationId xmlns:a16="http://schemas.microsoft.com/office/drawing/2014/main" id="{1B2FB48C-0C70-4DBE-B904-A134B6644DD3}"/>
              </a:ext>
            </a:extLst>
          </p:cNvPr>
          <p:cNvGrpSpPr/>
          <p:nvPr userDrawn="1"/>
        </p:nvGrpSpPr>
        <p:grpSpPr>
          <a:xfrm flipH="1">
            <a:off x="7561328" y="2"/>
            <a:ext cx="4831840" cy="3541007"/>
            <a:chOff x="-192127" y="-2"/>
            <a:chExt cx="4831840" cy="3367272"/>
          </a:xfrm>
        </p:grpSpPr>
        <p:sp>
          <p:nvSpPr>
            <p:cNvPr id="28" name="Diagonal Stripe 27">
              <a:extLst>
                <a:ext uri="{FF2B5EF4-FFF2-40B4-BE49-F238E27FC236}">
                  <a16:creationId xmlns:a16="http://schemas.microsoft.com/office/drawing/2014/main" id="{4F2E2158-1E6E-4E0D-BDAB-B20041C73615}"/>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3F3F3F"/>
                </a:solidFill>
                <a:effectLst/>
                <a:uLnTx/>
                <a:uFillTx/>
                <a:latin typeface="Calibri" panose="020F0502020204030204"/>
                <a:ea typeface="+mn-ea"/>
                <a:cs typeface="+mn-cs"/>
              </a:endParaRPr>
            </a:p>
          </p:txBody>
        </p:sp>
        <p:cxnSp>
          <p:nvCxnSpPr>
            <p:cNvPr id="29" name="Straight Connector 28">
              <a:extLst>
                <a:ext uri="{FF2B5EF4-FFF2-40B4-BE49-F238E27FC236}">
                  <a16:creationId xmlns:a16="http://schemas.microsoft.com/office/drawing/2014/main" id="{626D62DB-3A5A-4DA1-BFA4-D9E58676E86A}"/>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F5A729A7-3A5C-405C-AE06-180E7529E477}"/>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31" name="Parallelogram 30">
            <a:extLst>
              <a:ext uri="{FF2B5EF4-FFF2-40B4-BE49-F238E27FC236}">
                <a16:creationId xmlns:a16="http://schemas.microsoft.com/office/drawing/2014/main" id="{41E23981-B12A-4AC3-A030-337BBBA5E45B}"/>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Footer Placeholder 1">
            <a:extLst>
              <a:ext uri="{FF2B5EF4-FFF2-40B4-BE49-F238E27FC236}">
                <a16:creationId xmlns:a16="http://schemas.microsoft.com/office/drawing/2014/main" id="{CB69A007-934D-7A4B-9EFA-82044EF4DC33}"/>
              </a:ext>
            </a:extLst>
          </p:cNvPr>
          <p:cNvSpPr>
            <a:spLocks noGrp="1"/>
          </p:cNvSpPr>
          <p:nvPr>
            <p:ph type="ftr" sz="quarter" idx="10"/>
          </p:nvPr>
        </p:nvSpPr>
        <p:spPr/>
        <p:txBody>
          <a:bodyPr/>
          <a:lstStyle/>
          <a:p>
            <a:pPr defTabSz="685800">
              <a:defRPr/>
            </a:pPr>
            <a:r>
              <a:rPr lang="en-IN">
                <a:solidFill>
                  <a:srgbClr val="A5A5A5"/>
                </a:solidFill>
              </a:rPr>
              <a:t>Add a footer</a:t>
            </a:r>
            <a:endParaRPr lang="en-IN" dirty="0">
              <a:solidFill>
                <a:srgbClr val="A5A5A5"/>
              </a:solidFill>
            </a:endParaRPr>
          </a:p>
        </p:txBody>
      </p:sp>
      <p:sp>
        <p:nvSpPr>
          <p:cNvPr id="3" name="Slide Number Placeholder 2">
            <a:extLst>
              <a:ext uri="{FF2B5EF4-FFF2-40B4-BE49-F238E27FC236}">
                <a16:creationId xmlns:a16="http://schemas.microsoft.com/office/drawing/2014/main" id="{5A154DC2-98C7-4D4B-A17A-AA4731217F17}"/>
              </a:ext>
            </a:extLst>
          </p:cNvPr>
          <p:cNvSpPr>
            <a:spLocks noGrp="1"/>
          </p:cNvSpPr>
          <p:nvPr>
            <p:ph type="sldNum" sz="quarter" idx="11"/>
          </p:nvPr>
        </p:nvSpPr>
        <p:spPr/>
        <p:txBody>
          <a:bodyPr/>
          <a:lstStyle/>
          <a:p>
            <a:pPr defTabSz="685800">
              <a:defRPr/>
            </a:pPr>
            <a:fld id="{8699F50C-BE38-4BD0-BA84-9B090E1F2B9B}" type="slidenum">
              <a:rPr lang="en-IN" smtClean="0">
                <a:solidFill>
                  <a:srgbClr val="A5A5A5"/>
                </a:solidFill>
              </a:rPr>
              <a:pPr defTabSz="685800">
                <a:defRPr/>
              </a:pPr>
              <a:t>‹#›</a:t>
            </a:fld>
            <a:endParaRPr lang="en-IN" dirty="0">
              <a:solidFill>
                <a:srgbClr val="A5A5A5"/>
              </a:solidFill>
            </a:endParaRPr>
          </a:p>
        </p:txBody>
      </p:sp>
      <p:sp>
        <p:nvSpPr>
          <p:cNvPr id="4" name="Title 3">
            <a:extLst>
              <a:ext uri="{FF2B5EF4-FFF2-40B4-BE49-F238E27FC236}">
                <a16:creationId xmlns:a16="http://schemas.microsoft.com/office/drawing/2014/main" id="{64D604A2-C574-42DB-B0C4-99715CAA10A7}"/>
              </a:ext>
            </a:extLst>
          </p:cNvPr>
          <p:cNvSpPr>
            <a:spLocks noGrp="1"/>
          </p:cNvSpPr>
          <p:nvPr>
            <p:ph type="title"/>
          </p:nvPr>
        </p:nvSpPr>
        <p:spPr>
          <a:xfrm>
            <a:off x="518679" y="209029"/>
            <a:ext cx="8330184" cy="1147968"/>
          </a:xfrm>
        </p:spPr>
        <p:txBody>
          <a:bodyPr/>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584793296"/>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AB3FE-9015-40FD-A870-D81B5A86A5D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1347524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98620" y="527605"/>
            <a:ext cx="11401973" cy="763525"/>
          </a:xfrm>
          <a:effectLst/>
        </p:spPr>
        <p:txBody>
          <a:bodyPr>
            <a:normAutofit/>
          </a:bodyPr>
          <a:lstStyle>
            <a:lvl1pPr algn="l">
              <a:defRPr sz="3600">
                <a:solidFill>
                  <a:schemeClr val="bg2">
                    <a:lumMod val="25000"/>
                  </a:schemeClr>
                </a:solidFill>
              </a:defRPr>
            </a:lvl1pPr>
          </a:lstStyle>
          <a:p>
            <a:r>
              <a:rPr lang="en-US" dirty="0"/>
              <a:t>Click to edit Master title style</a:t>
            </a:r>
          </a:p>
        </p:txBody>
      </p:sp>
      <p:sp>
        <p:nvSpPr>
          <p:cNvPr id="3" name="Subtitle 2"/>
          <p:cNvSpPr>
            <a:spLocks noGrp="1"/>
          </p:cNvSpPr>
          <p:nvPr>
            <p:ph type="subTitle" idx="1"/>
          </p:nvPr>
        </p:nvSpPr>
        <p:spPr>
          <a:xfrm>
            <a:off x="598620" y="1291131"/>
            <a:ext cx="8534400" cy="610819"/>
          </a:xfrm>
        </p:spPr>
        <p:txBody>
          <a:bodyPr>
            <a:normAutofit/>
          </a:bodyPr>
          <a:lstStyle>
            <a:lvl1pPr marL="0" indent="0" algn="l">
              <a:buNone/>
              <a:defRPr sz="2600">
                <a:solidFill>
                  <a:schemeClr val="bg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8221734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2227" y="527605"/>
            <a:ext cx="8755087" cy="610820"/>
          </a:xfrm>
        </p:spPr>
        <p:txBody>
          <a:bodyPr>
            <a:normAutofit/>
          </a:bodyPr>
          <a:lstStyle>
            <a:lvl1pPr algn="l">
              <a:defRPr sz="3600">
                <a:solidFill>
                  <a:schemeClr val="bg2">
                    <a:lumMod val="50000"/>
                  </a:schemeClr>
                </a:solidFill>
              </a:defRPr>
            </a:lvl1pPr>
          </a:lstStyle>
          <a:p>
            <a:r>
              <a:rPr lang="en-US" dirty="0"/>
              <a:t>Click to edit Master title style</a:t>
            </a:r>
          </a:p>
        </p:txBody>
      </p:sp>
      <p:sp>
        <p:nvSpPr>
          <p:cNvPr id="3" name="Content Placeholder 2"/>
          <p:cNvSpPr>
            <a:spLocks noGrp="1"/>
          </p:cNvSpPr>
          <p:nvPr>
            <p:ph idx="1"/>
          </p:nvPr>
        </p:nvSpPr>
        <p:spPr>
          <a:xfrm>
            <a:off x="802226" y="1596540"/>
            <a:ext cx="10791153" cy="4581150"/>
          </a:xfrm>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3861915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431081" y="527606"/>
            <a:ext cx="9354927" cy="684885"/>
          </a:xfrm>
        </p:spPr>
        <p:txBody>
          <a:bodyPr>
            <a:normAutofit/>
          </a:bodyPr>
          <a:lstStyle>
            <a:lvl1pPr algn="l">
              <a:defRPr sz="3600">
                <a:solidFill>
                  <a:schemeClr val="bg2">
                    <a:lumMod val="50000"/>
                  </a:schemeClr>
                </a:solidFill>
              </a:defRPr>
            </a:lvl1pPr>
          </a:lstStyle>
          <a:p>
            <a:r>
              <a:rPr lang="en-US" dirty="0"/>
              <a:t>Click to edit Master title style</a:t>
            </a:r>
          </a:p>
        </p:txBody>
      </p:sp>
      <p:sp>
        <p:nvSpPr>
          <p:cNvPr id="3" name="Content Placeholder 2"/>
          <p:cNvSpPr>
            <a:spLocks noGrp="1"/>
          </p:cNvSpPr>
          <p:nvPr>
            <p:ph idx="1"/>
          </p:nvPr>
        </p:nvSpPr>
        <p:spPr>
          <a:xfrm>
            <a:off x="2431081" y="1443835"/>
            <a:ext cx="9354927" cy="4275740"/>
          </a:xfrm>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604545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5903133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0975529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98620" y="680310"/>
            <a:ext cx="11198367" cy="532180"/>
          </a:xfrm>
        </p:spPr>
        <p:txBody>
          <a:bodyPr>
            <a:normAutofit/>
          </a:bodyPr>
          <a:lstStyle>
            <a:lvl1pPr algn="l">
              <a:defRPr sz="3600">
                <a:solidFill>
                  <a:schemeClr val="bg2">
                    <a:lumMod val="50000"/>
                  </a:schemeClr>
                </a:solidFill>
              </a:defRPr>
            </a:lvl1pPr>
          </a:lstStyle>
          <a:p>
            <a:r>
              <a:rPr lang="en-US" dirty="0"/>
              <a:t>Click to edit Master title style</a:t>
            </a:r>
          </a:p>
        </p:txBody>
      </p:sp>
      <p:sp>
        <p:nvSpPr>
          <p:cNvPr id="3" name="Text Placeholder 2"/>
          <p:cNvSpPr>
            <a:spLocks noGrp="1"/>
          </p:cNvSpPr>
          <p:nvPr>
            <p:ph type="body" idx="1"/>
          </p:nvPr>
        </p:nvSpPr>
        <p:spPr>
          <a:xfrm>
            <a:off x="598621" y="1443834"/>
            <a:ext cx="5497380" cy="620719"/>
          </a:xfrm>
        </p:spPr>
        <p:txBody>
          <a:bodyPr anchor="b"/>
          <a:lstStyle>
            <a:lvl1pPr marL="0" indent="0">
              <a:buNone/>
              <a:defRPr sz="2400" b="1" baseline="0">
                <a:solidFill>
                  <a:schemeClr val="bg2">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98621" y="2054655"/>
            <a:ext cx="5497380" cy="3035058"/>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299607" y="1443834"/>
            <a:ext cx="5497380" cy="620719"/>
          </a:xfrm>
        </p:spPr>
        <p:txBody>
          <a:bodyPr anchor="b"/>
          <a:lstStyle>
            <a:lvl1pPr marL="0" indent="0">
              <a:buNone/>
              <a:defRPr sz="2400" b="1">
                <a:solidFill>
                  <a:schemeClr val="bg2">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299607" y="2054655"/>
            <a:ext cx="5497380" cy="3035058"/>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8/9/2026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9740462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8/9/2026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2100533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8/9/2026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4215318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2292088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628831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2137762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937532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A75E1-8522-6B9C-D074-60EF0E0C3D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7D4BD47-D283-6958-2659-CE5E70B7FB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FE03C25-337F-4692-CEBF-5681B66D51D8}"/>
              </a:ext>
            </a:extLst>
          </p:cNvPr>
          <p:cNvSpPr>
            <a:spLocks noGrp="1"/>
          </p:cNvSpPr>
          <p:nvPr>
            <p:ph type="dt" sz="half" idx="10"/>
          </p:nvPr>
        </p:nvSpPr>
        <p:spPr/>
        <p:txBody>
          <a:bodyPr/>
          <a:lstStyle/>
          <a:p>
            <a:fld id="{94BB0829-4DF4-42C9-8C17-2EC47F7541E2}" type="datetimeFigureOut">
              <a:rPr lang="en-US" smtClean="0"/>
              <a:t>8/9/2026</a:t>
            </a:fld>
            <a:endParaRPr lang="en-US"/>
          </a:p>
        </p:txBody>
      </p:sp>
      <p:sp>
        <p:nvSpPr>
          <p:cNvPr id="5" name="Footer Placeholder 4">
            <a:extLst>
              <a:ext uri="{FF2B5EF4-FFF2-40B4-BE49-F238E27FC236}">
                <a16:creationId xmlns:a16="http://schemas.microsoft.com/office/drawing/2014/main" id="{B4BAC7BD-25F1-0D49-C28E-85A0531737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9CB4EB-77AE-89F4-0580-9926C197EB32}"/>
              </a:ext>
            </a:extLst>
          </p:cNvPr>
          <p:cNvSpPr>
            <a:spLocks noGrp="1"/>
          </p:cNvSpPr>
          <p:nvPr>
            <p:ph type="sldNum" sz="quarter" idx="12"/>
          </p:nvPr>
        </p:nvSpPr>
        <p:spPr/>
        <p:txBody>
          <a:bodyPr/>
          <a:lstStyle/>
          <a:p>
            <a:fld id="{8DDC6AB7-4C40-4199-A7D4-A37551A75C91}" type="slidenum">
              <a:rPr lang="en-US" smtClean="0"/>
              <a:t>‹#›</a:t>
            </a:fld>
            <a:endParaRPr lang="en-US"/>
          </a:p>
        </p:txBody>
      </p:sp>
    </p:spTree>
    <p:extLst>
      <p:ext uri="{BB962C8B-B14F-4D97-AF65-F5344CB8AC3E}">
        <p14:creationId xmlns:p14="http://schemas.microsoft.com/office/powerpoint/2010/main" val="83899322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5FBCC-E427-9D97-E51A-5128F00F6E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1D395D-1934-B380-7B37-0AC06A820C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E732E-B7A1-7D69-8DA9-44974CF13F06}"/>
              </a:ext>
            </a:extLst>
          </p:cNvPr>
          <p:cNvSpPr>
            <a:spLocks noGrp="1"/>
          </p:cNvSpPr>
          <p:nvPr>
            <p:ph type="dt" sz="half" idx="10"/>
          </p:nvPr>
        </p:nvSpPr>
        <p:spPr/>
        <p:txBody>
          <a:bodyPr/>
          <a:lstStyle/>
          <a:p>
            <a:fld id="{94BB0829-4DF4-42C9-8C17-2EC47F7541E2}" type="datetimeFigureOut">
              <a:rPr lang="en-US" smtClean="0"/>
              <a:t>8/9/2026</a:t>
            </a:fld>
            <a:endParaRPr lang="en-US"/>
          </a:p>
        </p:txBody>
      </p:sp>
      <p:sp>
        <p:nvSpPr>
          <p:cNvPr id="5" name="Footer Placeholder 4">
            <a:extLst>
              <a:ext uri="{FF2B5EF4-FFF2-40B4-BE49-F238E27FC236}">
                <a16:creationId xmlns:a16="http://schemas.microsoft.com/office/drawing/2014/main" id="{AC0E2EFB-4DE0-8BA9-518A-B32DE79677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095755-6335-823D-97B3-23CEC5EF68B0}"/>
              </a:ext>
            </a:extLst>
          </p:cNvPr>
          <p:cNvSpPr>
            <a:spLocks noGrp="1"/>
          </p:cNvSpPr>
          <p:nvPr>
            <p:ph type="sldNum" sz="quarter" idx="12"/>
          </p:nvPr>
        </p:nvSpPr>
        <p:spPr/>
        <p:txBody>
          <a:bodyPr/>
          <a:lstStyle/>
          <a:p>
            <a:fld id="{8DDC6AB7-4C40-4199-A7D4-A37551A75C91}" type="slidenum">
              <a:rPr lang="en-US" smtClean="0"/>
              <a:t>‹#›</a:t>
            </a:fld>
            <a:endParaRPr lang="en-US"/>
          </a:p>
        </p:txBody>
      </p:sp>
    </p:spTree>
    <p:extLst>
      <p:ext uri="{BB962C8B-B14F-4D97-AF65-F5344CB8AC3E}">
        <p14:creationId xmlns:p14="http://schemas.microsoft.com/office/powerpoint/2010/main" val="329625368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6C14E-32E2-61F3-5FAB-CE722DFDEC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5CBB156-EE48-82A0-3112-1421E1D2A5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D2A8F6-AAAE-191A-50E3-A6B2B091BFB2}"/>
              </a:ext>
            </a:extLst>
          </p:cNvPr>
          <p:cNvSpPr>
            <a:spLocks noGrp="1"/>
          </p:cNvSpPr>
          <p:nvPr>
            <p:ph type="dt" sz="half" idx="10"/>
          </p:nvPr>
        </p:nvSpPr>
        <p:spPr/>
        <p:txBody>
          <a:bodyPr/>
          <a:lstStyle/>
          <a:p>
            <a:fld id="{94BB0829-4DF4-42C9-8C17-2EC47F7541E2}" type="datetimeFigureOut">
              <a:rPr lang="en-US" smtClean="0"/>
              <a:t>8/9/2026</a:t>
            </a:fld>
            <a:endParaRPr lang="en-US"/>
          </a:p>
        </p:txBody>
      </p:sp>
      <p:sp>
        <p:nvSpPr>
          <p:cNvPr id="5" name="Footer Placeholder 4">
            <a:extLst>
              <a:ext uri="{FF2B5EF4-FFF2-40B4-BE49-F238E27FC236}">
                <a16:creationId xmlns:a16="http://schemas.microsoft.com/office/drawing/2014/main" id="{1E090BB4-2D43-A782-50C8-7682B8BA2B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8A14DD-2E8E-E983-3FFA-FE73C3243A87}"/>
              </a:ext>
            </a:extLst>
          </p:cNvPr>
          <p:cNvSpPr>
            <a:spLocks noGrp="1"/>
          </p:cNvSpPr>
          <p:nvPr>
            <p:ph type="sldNum" sz="quarter" idx="12"/>
          </p:nvPr>
        </p:nvSpPr>
        <p:spPr/>
        <p:txBody>
          <a:bodyPr/>
          <a:lstStyle/>
          <a:p>
            <a:fld id="{8DDC6AB7-4C40-4199-A7D4-A37551A75C91}" type="slidenum">
              <a:rPr lang="en-US" smtClean="0"/>
              <a:t>‹#›</a:t>
            </a:fld>
            <a:endParaRPr lang="en-US"/>
          </a:p>
        </p:txBody>
      </p:sp>
    </p:spTree>
    <p:extLst>
      <p:ext uri="{BB962C8B-B14F-4D97-AF65-F5344CB8AC3E}">
        <p14:creationId xmlns:p14="http://schemas.microsoft.com/office/powerpoint/2010/main" val="354203993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9BD43-BF2C-7441-6B47-15F9F60FCC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D804F7-28C6-80F8-265F-7943C68F32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6A77A7B-199F-9172-D47A-D8D662709CD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122539-BCEB-5411-9C00-810976BBFA7C}"/>
              </a:ext>
            </a:extLst>
          </p:cNvPr>
          <p:cNvSpPr>
            <a:spLocks noGrp="1"/>
          </p:cNvSpPr>
          <p:nvPr>
            <p:ph type="dt" sz="half" idx="10"/>
          </p:nvPr>
        </p:nvSpPr>
        <p:spPr/>
        <p:txBody>
          <a:bodyPr/>
          <a:lstStyle/>
          <a:p>
            <a:fld id="{94BB0829-4DF4-42C9-8C17-2EC47F7541E2}" type="datetimeFigureOut">
              <a:rPr lang="en-US" smtClean="0"/>
              <a:t>8/9/2026</a:t>
            </a:fld>
            <a:endParaRPr lang="en-US"/>
          </a:p>
        </p:txBody>
      </p:sp>
      <p:sp>
        <p:nvSpPr>
          <p:cNvPr id="6" name="Footer Placeholder 5">
            <a:extLst>
              <a:ext uri="{FF2B5EF4-FFF2-40B4-BE49-F238E27FC236}">
                <a16:creationId xmlns:a16="http://schemas.microsoft.com/office/drawing/2014/main" id="{222C9F15-DD61-19EC-EC47-0D5E763AEB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749104-07CB-F8E0-F1BD-B5FF3A288AE2}"/>
              </a:ext>
            </a:extLst>
          </p:cNvPr>
          <p:cNvSpPr>
            <a:spLocks noGrp="1"/>
          </p:cNvSpPr>
          <p:nvPr>
            <p:ph type="sldNum" sz="quarter" idx="12"/>
          </p:nvPr>
        </p:nvSpPr>
        <p:spPr/>
        <p:txBody>
          <a:bodyPr/>
          <a:lstStyle/>
          <a:p>
            <a:fld id="{8DDC6AB7-4C40-4199-A7D4-A37551A75C91}" type="slidenum">
              <a:rPr lang="en-US" smtClean="0"/>
              <a:t>‹#›</a:t>
            </a:fld>
            <a:endParaRPr lang="en-US"/>
          </a:p>
        </p:txBody>
      </p:sp>
    </p:spTree>
    <p:extLst>
      <p:ext uri="{BB962C8B-B14F-4D97-AF65-F5344CB8AC3E}">
        <p14:creationId xmlns:p14="http://schemas.microsoft.com/office/powerpoint/2010/main" val="247706787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F51D9-E98E-C058-BE8C-5658B2F818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455619-8E67-68B2-B567-5754FEF4C5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96934C-B8BD-F8E4-DE2C-8D1C7C2058A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901621B-406B-93D3-7450-2CB4F22ABC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8BBDA2-136A-F05C-A38F-C17C0207228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2A22023-15D0-BB9E-46F9-9E92FFCCCF23}"/>
              </a:ext>
            </a:extLst>
          </p:cNvPr>
          <p:cNvSpPr>
            <a:spLocks noGrp="1"/>
          </p:cNvSpPr>
          <p:nvPr>
            <p:ph type="dt" sz="half" idx="10"/>
          </p:nvPr>
        </p:nvSpPr>
        <p:spPr/>
        <p:txBody>
          <a:bodyPr/>
          <a:lstStyle/>
          <a:p>
            <a:fld id="{94BB0829-4DF4-42C9-8C17-2EC47F7541E2}" type="datetimeFigureOut">
              <a:rPr lang="en-US" smtClean="0"/>
              <a:t>8/9/2026</a:t>
            </a:fld>
            <a:endParaRPr lang="en-US"/>
          </a:p>
        </p:txBody>
      </p:sp>
      <p:sp>
        <p:nvSpPr>
          <p:cNvPr id="8" name="Footer Placeholder 7">
            <a:extLst>
              <a:ext uri="{FF2B5EF4-FFF2-40B4-BE49-F238E27FC236}">
                <a16:creationId xmlns:a16="http://schemas.microsoft.com/office/drawing/2014/main" id="{22A18F1A-4A38-8C85-9643-56A9EF628AD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FBEB1D4-2B64-42C4-CAD3-F62C0FD6BB4C}"/>
              </a:ext>
            </a:extLst>
          </p:cNvPr>
          <p:cNvSpPr>
            <a:spLocks noGrp="1"/>
          </p:cNvSpPr>
          <p:nvPr>
            <p:ph type="sldNum" sz="quarter" idx="12"/>
          </p:nvPr>
        </p:nvSpPr>
        <p:spPr/>
        <p:txBody>
          <a:bodyPr/>
          <a:lstStyle/>
          <a:p>
            <a:fld id="{8DDC6AB7-4C40-4199-A7D4-A37551A75C91}" type="slidenum">
              <a:rPr lang="en-US" smtClean="0"/>
              <a:t>‹#›</a:t>
            </a:fld>
            <a:endParaRPr lang="en-US"/>
          </a:p>
        </p:txBody>
      </p:sp>
    </p:spTree>
    <p:extLst>
      <p:ext uri="{BB962C8B-B14F-4D97-AF65-F5344CB8AC3E}">
        <p14:creationId xmlns:p14="http://schemas.microsoft.com/office/powerpoint/2010/main" val="280826604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5AD5E-B604-82BF-5B12-9ED64356A89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61D2B11-5F6D-2787-AE58-1ED8FC128CF6}"/>
              </a:ext>
            </a:extLst>
          </p:cNvPr>
          <p:cNvSpPr>
            <a:spLocks noGrp="1"/>
          </p:cNvSpPr>
          <p:nvPr>
            <p:ph type="dt" sz="half" idx="10"/>
          </p:nvPr>
        </p:nvSpPr>
        <p:spPr/>
        <p:txBody>
          <a:bodyPr/>
          <a:lstStyle/>
          <a:p>
            <a:fld id="{94BB0829-4DF4-42C9-8C17-2EC47F7541E2}" type="datetimeFigureOut">
              <a:rPr lang="en-US" smtClean="0"/>
              <a:t>8/9/2026</a:t>
            </a:fld>
            <a:endParaRPr lang="en-US"/>
          </a:p>
        </p:txBody>
      </p:sp>
      <p:sp>
        <p:nvSpPr>
          <p:cNvPr id="4" name="Footer Placeholder 3">
            <a:extLst>
              <a:ext uri="{FF2B5EF4-FFF2-40B4-BE49-F238E27FC236}">
                <a16:creationId xmlns:a16="http://schemas.microsoft.com/office/drawing/2014/main" id="{09BE7A46-9C64-0C59-B50F-322AB2414D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27A0BA-60F4-0C32-1FBE-4F0BE322C722}"/>
              </a:ext>
            </a:extLst>
          </p:cNvPr>
          <p:cNvSpPr>
            <a:spLocks noGrp="1"/>
          </p:cNvSpPr>
          <p:nvPr>
            <p:ph type="sldNum" sz="quarter" idx="12"/>
          </p:nvPr>
        </p:nvSpPr>
        <p:spPr/>
        <p:txBody>
          <a:bodyPr/>
          <a:lstStyle/>
          <a:p>
            <a:fld id="{8DDC6AB7-4C40-4199-A7D4-A37551A75C91}" type="slidenum">
              <a:rPr lang="en-US" smtClean="0"/>
              <a:t>‹#›</a:t>
            </a:fld>
            <a:endParaRPr lang="en-US"/>
          </a:p>
        </p:txBody>
      </p:sp>
    </p:spTree>
    <p:extLst>
      <p:ext uri="{BB962C8B-B14F-4D97-AF65-F5344CB8AC3E}">
        <p14:creationId xmlns:p14="http://schemas.microsoft.com/office/powerpoint/2010/main" val="44285816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7B663E7-C225-5143-F958-6167C9C39717}"/>
              </a:ext>
            </a:extLst>
          </p:cNvPr>
          <p:cNvSpPr>
            <a:spLocks noGrp="1"/>
          </p:cNvSpPr>
          <p:nvPr>
            <p:ph type="dt" sz="half" idx="10"/>
          </p:nvPr>
        </p:nvSpPr>
        <p:spPr/>
        <p:txBody>
          <a:bodyPr/>
          <a:lstStyle/>
          <a:p>
            <a:fld id="{94BB0829-4DF4-42C9-8C17-2EC47F7541E2}" type="datetimeFigureOut">
              <a:rPr lang="en-US" smtClean="0"/>
              <a:t>8/9/2026</a:t>
            </a:fld>
            <a:endParaRPr lang="en-US"/>
          </a:p>
        </p:txBody>
      </p:sp>
      <p:sp>
        <p:nvSpPr>
          <p:cNvPr id="3" name="Footer Placeholder 2">
            <a:extLst>
              <a:ext uri="{FF2B5EF4-FFF2-40B4-BE49-F238E27FC236}">
                <a16:creationId xmlns:a16="http://schemas.microsoft.com/office/drawing/2014/main" id="{F93E7107-1702-9D37-8F4B-B629901AE5E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D14DB73-E6DF-581D-C840-119E9A91C335}"/>
              </a:ext>
            </a:extLst>
          </p:cNvPr>
          <p:cNvSpPr>
            <a:spLocks noGrp="1"/>
          </p:cNvSpPr>
          <p:nvPr>
            <p:ph type="sldNum" sz="quarter" idx="12"/>
          </p:nvPr>
        </p:nvSpPr>
        <p:spPr/>
        <p:txBody>
          <a:bodyPr/>
          <a:lstStyle/>
          <a:p>
            <a:fld id="{8DDC6AB7-4C40-4199-A7D4-A37551A75C91}" type="slidenum">
              <a:rPr lang="en-US" smtClean="0"/>
              <a:t>‹#›</a:t>
            </a:fld>
            <a:endParaRPr lang="en-US"/>
          </a:p>
        </p:txBody>
      </p:sp>
    </p:spTree>
    <p:extLst>
      <p:ext uri="{BB962C8B-B14F-4D97-AF65-F5344CB8AC3E}">
        <p14:creationId xmlns:p14="http://schemas.microsoft.com/office/powerpoint/2010/main" val="43267635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6F8CF-8735-0017-ADDD-0137231C6D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35AEE76-F2F7-59B2-82D6-EE120DDC00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7E59B23-CCA5-D1F2-F745-B47A21E77C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5E3CDA-D24A-8139-85A2-612A5F2C3DC1}"/>
              </a:ext>
            </a:extLst>
          </p:cNvPr>
          <p:cNvSpPr>
            <a:spLocks noGrp="1"/>
          </p:cNvSpPr>
          <p:nvPr>
            <p:ph type="dt" sz="half" idx="10"/>
          </p:nvPr>
        </p:nvSpPr>
        <p:spPr/>
        <p:txBody>
          <a:bodyPr/>
          <a:lstStyle/>
          <a:p>
            <a:fld id="{94BB0829-4DF4-42C9-8C17-2EC47F7541E2}" type="datetimeFigureOut">
              <a:rPr lang="en-US" smtClean="0"/>
              <a:t>8/9/2026</a:t>
            </a:fld>
            <a:endParaRPr lang="en-US"/>
          </a:p>
        </p:txBody>
      </p:sp>
      <p:sp>
        <p:nvSpPr>
          <p:cNvPr id="6" name="Footer Placeholder 5">
            <a:extLst>
              <a:ext uri="{FF2B5EF4-FFF2-40B4-BE49-F238E27FC236}">
                <a16:creationId xmlns:a16="http://schemas.microsoft.com/office/drawing/2014/main" id="{73243B20-1623-3D7E-C20A-611522B823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D6170A-7E46-1A39-16E0-03E9AB9F6B17}"/>
              </a:ext>
            </a:extLst>
          </p:cNvPr>
          <p:cNvSpPr>
            <a:spLocks noGrp="1"/>
          </p:cNvSpPr>
          <p:nvPr>
            <p:ph type="sldNum" sz="quarter" idx="12"/>
          </p:nvPr>
        </p:nvSpPr>
        <p:spPr/>
        <p:txBody>
          <a:bodyPr/>
          <a:lstStyle/>
          <a:p>
            <a:fld id="{8DDC6AB7-4C40-4199-A7D4-A37551A75C91}" type="slidenum">
              <a:rPr lang="en-US" smtClean="0"/>
              <a:t>‹#›</a:t>
            </a:fld>
            <a:endParaRPr lang="en-US"/>
          </a:p>
        </p:txBody>
      </p:sp>
    </p:spTree>
    <p:extLst>
      <p:ext uri="{BB962C8B-B14F-4D97-AF65-F5344CB8AC3E}">
        <p14:creationId xmlns:p14="http://schemas.microsoft.com/office/powerpoint/2010/main" val="141746018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AF3FA-FB10-48A0-CBB2-E5ADD2E467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3A82269-8F92-414F-0C2A-1D594D63A9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F1D1AE4-AA47-2BC6-3320-347D367E07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33A3ED-629E-D1ED-1634-99E81D26E13D}"/>
              </a:ext>
            </a:extLst>
          </p:cNvPr>
          <p:cNvSpPr>
            <a:spLocks noGrp="1"/>
          </p:cNvSpPr>
          <p:nvPr>
            <p:ph type="dt" sz="half" idx="10"/>
          </p:nvPr>
        </p:nvSpPr>
        <p:spPr/>
        <p:txBody>
          <a:bodyPr/>
          <a:lstStyle/>
          <a:p>
            <a:fld id="{94BB0829-4DF4-42C9-8C17-2EC47F7541E2}" type="datetimeFigureOut">
              <a:rPr lang="en-US" smtClean="0"/>
              <a:t>8/9/2026</a:t>
            </a:fld>
            <a:endParaRPr lang="en-US"/>
          </a:p>
        </p:txBody>
      </p:sp>
      <p:sp>
        <p:nvSpPr>
          <p:cNvPr id="6" name="Footer Placeholder 5">
            <a:extLst>
              <a:ext uri="{FF2B5EF4-FFF2-40B4-BE49-F238E27FC236}">
                <a16:creationId xmlns:a16="http://schemas.microsoft.com/office/drawing/2014/main" id="{9761F64E-3103-44A2-B620-355DD1883C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F0C43-ADB2-0621-DCBC-0568C1023636}"/>
              </a:ext>
            </a:extLst>
          </p:cNvPr>
          <p:cNvSpPr>
            <a:spLocks noGrp="1"/>
          </p:cNvSpPr>
          <p:nvPr>
            <p:ph type="sldNum" sz="quarter" idx="12"/>
          </p:nvPr>
        </p:nvSpPr>
        <p:spPr/>
        <p:txBody>
          <a:bodyPr/>
          <a:lstStyle/>
          <a:p>
            <a:fld id="{8DDC6AB7-4C40-4199-A7D4-A37551A75C91}" type="slidenum">
              <a:rPr lang="en-US" smtClean="0"/>
              <a:t>‹#›</a:t>
            </a:fld>
            <a:endParaRPr lang="en-US"/>
          </a:p>
        </p:txBody>
      </p:sp>
    </p:spTree>
    <p:extLst>
      <p:ext uri="{BB962C8B-B14F-4D97-AF65-F5344CB8AC3E}">
        <p14:creationId xmlns:p14="http://schemas.microsoft.com/office/powerpoint/2010/main" val="164104964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1A64F-25F9-1B95-D3F3-602A90F7417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8A25BCA-7693-3785-504A-B9D3859732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1BCB3E-2A50-02A1-85D3-1C7DE13D14F2}"/>
              </a:ext>
            </a:extLst>
          </p:cNvPr>
          <p:cNvSpPr>
            <a:spLocks noGrp="1"/>
          </p:cNvSpPr>
          <p:nvPr>
            <p:ph type="dt" sz="half" idx="10"/>
          </p:nvPr>
        </p:nvSpPr>
        <p:spPr/>
        <p:txBody>
          <a:bodyPr/>
          <a:lstStyle/>
          <a:p>
            <a:fld id="{94BB0829-4DF4-42C9-8C17-2EC47F7541E2}" type="datetimeFigureOut">
              <a:rPr lang="en-US" smtClean="0"/>
              <a:t>8/9/2026</a:t>
            </a:fld>
            <a:endParaRPr lang="en-US"/>
          </a:p>
        </p:txBody>
      </p:sp>
      <p:sp>
        <p:nvSpPr>
          <p:cNvPr id="5" name="Footer Placeholder 4">
            <a:extLst>
              <a:ext uri="{FF2B5EF4-FFF2-40B4-BE49-F238E27FC236}">
                <a16:creationId xmlns:a16="http://schemas.microsoft.com/office/drawing/2014/main" id="{C6DDE6FD-BA89-EC8E-4E84-4EC907D39B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D9BD90-D439-7F28-D13D-510FD4AA7CCA}"/>
              </a:ext>
            </a:extLst>
          </p:cNvPr>
          <p:cNvSpPr>
            <a:spLocks noGrp="1"/>
          </p:cNvSpPr>
          <p:nvPr>
            <p:ph type="sldNum" sz="quarter" idx="12"/>
          </p:nvPr>
        </p:nvSpPr>
        <p:spPr/>
        <p:txBody>
          <a:bodyPr/>
          <a:lstStyle/>
          <a:p>
            <a:fld id="{8DDC6AB7-4C40-4199-A7D4-A37551A75C91}" type="slidenum">
              <a:rPr lang="en-US" smtClean="0"/>
              <a:t>‹#›</a:t>
            </a:fld>
            <a:endParaRPr lang="en-US"/>
          </a:p>
        </p:txBody>
      </p:sp>
    </p:spTree>
    <p:extLst>
      <p:ext uri="{BB962C8B-B14F-4D97-AF65-F5344CB8AC3E}">
        <p14:creationId xmlns:p14="http://schemas.microsoft.com/office/powerpoint/2010/main" val="175842294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7D6EF6-94E6-D850-BBE3-FD04CD05DD9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11599E2-BA5D-B344-95B7-33D889E4B5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ACBC99-3049-BDDD-8ED7-994423EBB3C5}"/>
              </a:ext>
            </a:extLst>
          </p:cNvPr>
          <p:cNvSpPr>
            <a:spLocks noGrp="1"/>
          </p:cNvSpPr>
          <p:nvPr>
            <p:ph type="dt" sz="half" idx="10"/>
          </p:nvPr>
        </p:nvSpPr>
        <p:spPr/>
        <p:txBody>
          <a:bodyPr/>
          <a:lstStyle/>
          <a:p>
            <a:fld id="{94BB0829-4DF4-42C9-8C17-2EC47F7541E2}" type="datetimeFigureOut">
              <a:rPr lang="en-US" smtClean="0"/>
              <a:t>8/9/2026</a:t>
            </a:fld>
            <a:endParaRPr lang="en-US"/>
          </a:p>
        </p:txBody>
      </p:sp>
      <p:sp>
        <p:nvSpPr>
          <p:cNvPr id="5" name="Footer Placeholder 4">
            <a:extLst>
              <a:ext uri="{FF2B5EF4-FFF2-40B4-BE49-F238E27FC236}">
                <a16:creationId xmlns:a16="http://schemas.microsoft.com/office/drawing/2014/main" id="{20828579-7B34-ED4D-2868-BB3F6D6028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2A9E0B-D064-143A-7387-6B4AE31A0C91}"/>
              </a:ext>
            </a:extLst>
          </p:cNvPr>
          <p:cNvSpPr>
            <a:spLocks noGrp="1"/>
          </p:cNvSpPr>
          <p:nvPr>
            <p:ph type="sldNum" sz="quarter" idx="12"/>
          </p:nvPr>
        </p:nvSpPr>
        <p:spPr/>
        <p:txBody>
          <a:bodyPr/>
          <a:lstStyle/>
          <a:p>
            <a:fld id="{8DDC6AB7-4C40-4199-A7D4-A37551A75C91}" type="slidenum">
              <a:rPr lang="en-US" smtClean="0"/>
              <a:t>‹#›</a:t>
            </a:fld>
            <a:endParaRPr lang="en-US"/>
          </a:p>
        </p:txBody>
      </p:sp>
    </p:spTree>
    <p:extLst>
      <p:ext uri="{BB962C8B-B14F-4D97-AF65-F5344CB8AC3E}">
        <p14:creationId xmlns:p14="http://schemas.microsoft.com/office/powerpoint/2010/main" val="154708146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314868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C77A9-BA1C-45B4-9FB8-1E12D3FBA6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BF2D755-7716-4660-8C65-733C0906B4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93F4AC3-DA6B-44CC-B02E-677E7EDCFCB7}"/>
              </a:ext>
            </a:extLst>
          </p:cNvPr>
          <p:cNvSpPr>
            <a:spLocks noGrp="1"/>
          </p:cNvSpPr>
          <p:nvPr>
            <p:ph type="dt" sz="half" idx="10"/>
          </p:nvPr>
        </p:nvSpPr>
        <p:spPr/>
        <p:txBody>
          <a:bodyPr/>
          <a:lstStyle/>
          <a:p>
            <a:fld id="{8F29A6D5-6CC3-4684-80E9-71A6AEB0ED2C}" type="datetimeFigureOut">
              <a:rPr lang="en-US" smtClean="0"/>
              <a:t>8/9/2026</a:t>
            </a:fld>
            <a:endParaRPr lang="en-US"/>
          </a:p>
        </p:txBody>
      </p:sp>
      <p:sp>
        <p:nvSpPr>
          <p:cNvPr id="5" name="Footer Placeholder 4">
            <a:extLst>
              <a:ext uri="{FF2B5EF4-FFF2-40B4-BE49-F238E27FC236}">
                <a16:creationId xmlns:a16="http://schemas.microsoft.com/office/drawing/2014/main" id="{74F26EAC-1DE3-40DE-B5DD-FD770293C9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03AC14-C106-4190-9D42-FCC6194BF6D0}"/>
              </a:ext>
            </a:extLst>
          </p:cNvPr>
          <p:cNvSpPr>
            <a:spLocks noGrp="1"/>
          </p:cNvSpPr>
          <p:nvPr>
            <p:ph type="sldNum" sz="quarter" idx="12"/>
          </p:nvPr>
        </p:nvSpPr>
        <p:spPr/>
        <p:txBody>
          <a:bodyPr/>
          <a:lstStyle/>
          <a:p>
            <a:fld id="{EC3C3264-FF48-4CBB-8DEC-63E93BF491A5}" type="slidenum">
              <a:rPr lang="en-US" smtClean="0"/>
              <a:t>‹#›</a:t>
            </a:fld>
            <a:endParaRPr lang="en-US"/>
          </a:p>
        </p:txBody>
      </p:sp>
    </p:spTree>
    <p:extLst>
      <p:ext uri="{BB962C8B-B14F-4D97-AF65-F5344CB8AC3E}">
        <p14:creationId xmlns:p14="http://schemas.microsoft.com/office/powerpoint/2010/main" val="303364026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201BE-B86F-4097-8306-DCF676FDCB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F559C8-9A2B-4D5F-B2F0-FD1B0E4FC96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DD0032-F63D-4342-8170-DEAF394EA555}"/>
              </a:ext>
            </a:extLst>
          </p:cNvPr>
          <p:cNvSpPr>
            <a:spLocks noGrp="1"/>
          </p:cNvSpPr>
          <p:nvPr>
            <p:ph type="dt" sz="half" idx="10"/>
          </p:nvPr>
        </p:nvSpPr>
        <p:spPr/>
        <p:txBody>
          <a:bodyPr/>
          <a:lstStyle/>
          <a:p>
            <a:fld id="{8F29A6D5-6CC3-4684-80E9-71A6AEB0ED2C}" type="datetimeFigureOut">
              <a:rPr lang="en-US" smtClean="0"/>
              <a:t>8/9/2026</a:t>
            </a:fld>
            <a:endParaRPr lang="en-US"/>
          </a:p>
        </p:txBody>
      </p:sp>
      <p:sp>
        <p:nvSpPr>
          <p:cNvPr id="5" name="Footer Placeholder 4">
            <a:extLst>
              <a:ext uri="{FF2B5EF4-FFF2-40B4-BE49-F238E27FC236}">
                <a16:creationId xmlns:a16="http://schemas.microsoft.com/office/drawing/2014/main" id="{7E99FDB8-48AF-4DFE-AB4E-0385E2397C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8DEF18-3DB5-4686-ACE2-1EF8E9CA1624}"/>
              </a:ext>
            </a:extLst>
          </p:cNvPr>
          <p:cNvSpPr>
            <a:spLocks noGrp="1"/>
          </p:cNvSpPr>
          <p:nvPr>
            <p:ph type="sldNum" sz="quarter" idx="12"/>
          </p:nvPr>
        </p:nvSpPr>
        <p:spPr/>
        <p:txBody>
          <a:bodyPr/>
          <a:lstStyle/>
          <a:p>
            <a:fld id="{EC3C3264-FF48-4CBB-8DEC-63E93BF491A5}" type="slidenum">
              <a:rPr lang="en-US" smtClean="0"/>
              <a:t>‹#›</a:t>
            </a:fld>
            <a:endParaRPr lang="en-US"/>
          </a:p>
        </p:txBody>
      </p:sp>
    </p:spTree>
    <p:extLst>
      <p:ext uri="{BB962C8B-B14F-4D97-AF65-F5344CB8AC3E}">
        <p14:creationId xmlns:p14="http://schemas.microsoft.com/office/powerpoint/2010/main" val="392475973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14A87-A3EC-4BD6-83B7-80DCEC91C7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4ED5800-79FF-4D69-8D57-0B2985950A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8E7EB40-574F-4050-9C0C-F862E5F89469}"/>
              </a:ext>
            </a:extLst>
          </p:cNvPr>
          <p:cNvSpPr>
            <a:spLocks noGrp="1"/>
          </p:cNvSpPr>
          <p:nvPr>
            <p:ph type="dt" sz="half" idx="10"/>
          </p:nvPr>
        </p:nvSpPr>
        <p:spPr/>
        <p:txBody>
          <a:bodyPr/>
          <a:lstStyle/>
          <a:p>
            <a:fld id="{8F29A6D5-6CC3-4684-80E9-71A6AEB0ED2C}" type="datetimeFigureOut">
              <a:rPr lang="en-US" smtClean="0"/>
              <a:t>8/9/2026</a:t>
            </a:fld>
            <a:endParaRPr lang="en-US"/>
          </a:p>
        </p:txBody>
      </p:sp>
      <p:sp>
        <p:nvSpPr>
          <p:cNvPr id="5" name="Footer Placeholder 4">
            <a:extLst>
              <a:ext uri="{FF2B5EF4-FFF2-40B4-BE49-F238E27FC236}">
                <a16:creationId xmlns:a16="http://schemas.microsoft.com/office/drawing/2014/main" id="{8A60102C-B48F-4461-8045-834F22298B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D6F2BB-D06C-4D69-B5A0-51A667E1F282}"/>
              </a:ext>
            </a:extLst>
          </p:cNvPr>
          <p:cNvSpPr>
            <a:spLocks noGrp="1"/>
          </p:cNvSpPr>
          <p:nvPr>
            <p:ph type="sldNum" sz="quarter" idx="12"/>
          </p:nvPr>
        </p:nvSpPr>
        <p:spPr/>
        <p:txBody>
          <a:bodyPr/>
          <a:lstStyle/>
          <a:p>
            <a:fld id="{EC3C3264-FF48-4CBB-8DEC-63E93BF491A5}" type="slidenum">
              <a:rPr lang="en-US" smtClean="0"/>
              <a:t>‹#›</a:t>
            </a:fld>
            <a:endParaRPr lang="en-US"/>
          </a:p>
        </p:txBody>
      </p:sp>
    </p:spTree>
    <p:extLst>
      <p:ext uri="{BB962C8B-B14F-4D97-AF65-F5344CB8AC3E}">
        <p14:creationId xmlns:p14="http://schemas.microsoft.com/office/powerpoint/2010/main" val="338777394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76077-DA3B-4AEE-866D-8ACF3CCE87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00AA27-1570-41F7-9703-EDFC6C68DD6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3FAA8C-40BE-4AA4-84BC-98B882FDA4D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F527A75-DBCE-489C-87E6-4BD974EA24A8}"/>
              </a:ext>
            </a:extLst>
          </p:cNvPr>
          <p:cNvSpPr>
            <a:spLocks noGrp="1"/>
          </p:cNvSpPr>
          <p:nvPr>
            <p:ph type="dt" sz="half" idx="10"/>
          </p:nvPr>
        </p:nvSpPr>
        <p:spPr/>
        <p:txBody>
          <a:bodyPr/>
          <a:lstStyle/>
          <a:p>
            <a:fld id="{8F29A6D5-6CC3-4684-80E9-71A6AEB0ED2C}" type="datetimeFigureOut">
              <a:rPr lang="en-US" smtClean="0"/>
              <a:t>8/9/2026</a:t>
            </a:fld>
            <a:endParaRPr lang="en-US"/>
          </a:p>
        </p:txBody>
      </p:sp>
      <p:sp>
        <p:nvSpPr>
          <p:cNvPr id="6" name="Footer Placeholder 5">
            <a:extLst>
              <a:ext uri="{FF2B5EF4-FFF2-40B4-BE49-F238E27FC236}">
                <a16:creationId xmlns:a16="http://schemas.microsoft.com/office/drawing/2014/main" id="{14D19DFA-866F-4446-8D70-54FDDCFA1F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EFD4C5-481C-4653-A682-9B504B4BB20E}"/>
              </a:ext>
            </a:extLst>
          </p:cNvPr>
          <p:cNvSpPr>
            <a:spLocks noGrp="1"/>
          </p:cNvSpPr>
          <p:nvPr>
            <p:ph type="sldNum" sz="quarter" idx="12"/>
          </p:nvPr>
        </p:nvSpPr>
        <p:spPr/>
        <p:txBody>
          <a:bodyPr/>
          <a:lstStyle/>
          <a:p>
            <a:fld id="{EC3C3264-FF48-4CBB-8DEC-63E93BF491A5}" type="slidenum">
              <a:rPr lang="en-US" smtClean="0"/>
              <a:t>‹#›</a:t>
            </a:fld>
            <a:endParaRPr lang="en-US"/>
          </a:p>
        </p:txBody>
      </p:sp>
    </p:spTree>
    <p:extLst>
      <p:ext uri="{BB962C8B-B14F-4D97-AF65-F5344CB8AC3E}">
        <p14:creationId xmlns:p14="http://schemas.microsoft.com/office/powerpoint/2010/main" val="74972078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DF000-2959-48C8-BD50-2655D182D41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A3F6111-D671-484E-9083-1D9770A12E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78040B2-1BEF-4F70-B057-0BA50483669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F0A5099-3933-4445-A73E-25B0F9AB9F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ECDA1F8-4D97-4982-87C8-174A830377F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D0ACF4-BA7C-4319-B605-D30FEBA11DD2}"/>
              </a:ext>
            </a:extLst>
          </p:cNvPr>
          <p:cNvSpPr>
            <a:spLocks noGrp="1"/>
          </p:cNvSpPr>
          <p:nvPr>
            <p:ph type="dt" sz="half" idx="10"/>
          </p:nvPr>
        </p:nvSpPr>
        <p:spPr/>
        <p:txBody>
          <a:bodyPr/>
          <a:lstStyle/>
          <a:p>
            <a:fld id="{8F29A6D5-6CC3-4684-80E9-71A6AEB0ED2C}" type="datetimeFigureOut">
              <a:rPr lang="en-US" smtClean="0"/>
              <a:t>8/9/2026</a:t>
            </a:fld>
            <a:endParaRPr lang="en-US"/>
          </a:p>
        </p:txBody>
      </p:sp>
      <p:sp>
        <p:nvSpPr>
          <p:cNvPr id="8" name="Footer Placeholder 7">
            <a:extLst>
              <a:ext uri="{FF2B5EF4-FFF2-40B4-BE49-F238E27FC236}">
                <a16:creationId xmlns:a16="http://schemas.microsoft.com/office/drawing/2014/main" id="{9A4CED43-7295-4414-99B3-8E05480940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96B1608-9847-4074-8A21-42C9D374757A}"/>
              </a:ext>
            </a:extLst>
          </p:cNvPr>
          <p:cNvSpPr>
            <a:spLocks noGrp="1"/>
          </p:cNvSpPr>
          <p:nvPr>
            <p:ph type="sldNum" sz="quarter" idx="12"/>
          </p:nvPr>
        </p:nvSpPr>
        <p:spPr/>
        <p:txBody>
          <a:bodyPr/>
          <a:lstStyle/>
          <a:p>
            <a:fld id="{EC3C3264-FF48-4CBB-8DEC-63E93BF491A5}" type="slidenum">
              <a:rPr lang="en-US" smtClean="0"/>
              <a:t>‹#›</a:t>
            </a:fld>
            <a:endParaRPr lang="en-US"/>
          </a:p>
        </p:txBody>
      </p:sp>
    </p:spTree>
    <p:extLst>
      <p:ext uri="{BB962C8B-B14F-4D97-AF65-F5344CB8AC3E}">
        <p14:creationId xmlns:p14="http://schemas.microsoft.com/office/powerpoint/2010/main" val="130920495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98B67-FC95-41F8-B0FD-D6B0D18E3E1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7F3E954-82DE-4546-9216-285F95C711AE}"/>
              </a:ext>
            </a:extLst>
          </p:cNvPr>
          <p:cNvSpPr>
            <a:spLocks noGrp="1"/>
          </p:cNvSpPr>
          <p:nvPr>
            <p:ph type="dt" sz="half" idx="10"/>
          </p:nvPr>
        </p:nvSpPr>
        <p:spPr/>
        <p:txBody>
          <a:bodyPr/>
          <a:lstStyle/>
          <a:p>
            <a:fld id="{8F29A6D5-6CC3-4684-80E9-71A6AEB0ED2C}" type="datetimeFigureOut">
              <a:rPr lang="en-US" smtClean="0"/>
              <a:t>8/9/2026</a:t>
            </a:fld>
            <a:endParaRPr lang="en-US"/>
          </a:p>
        </p:txBody>
      </p:sp>
      <p:sp>
        <p:nvSpPr>
          <p:cNvPr id="4" name="Footer Placeholder 3">
            <a:extLst>
              <a:ext uri="{FF2B5EF4-FFF2-40B4-BE49-F238E27FC236}">
                <a16:creationId xmlns:a16="http://schemas.microsoft.com/office/drawing/2014/main" id="{06C3A296-F459-4E2F-990A-8A29C761B4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BA64EE5-D5A2-4678-9E13-6FA58DAC2B74}"/>
              </a:ext>
            </a:extLst>
          </p:cNvPr>
          <p:cNvSpPr>
            <a:spLocks noGrp="1"/>
          </p:cNvSpPr>
          <p:nvPr>
            <p:ph type="sldNum" sz="quarter" idx="12"/>
          </p:nvPr>
        </p:nvSpPr>
        <p:spPr/>
        <p:txBody>
          <a:bodyPr/>
          <a:lstStyle/>
          <a:p>
            <a:fld id="{EC3C3264-FF48-4CBB-8DEC-63E93BF491A5}" type="slidenum">
              <a:rPr lang="en-US" smtClean="0"/>
              <a:t>‹#›</a:t>
            </a:fld>
            <a:endParaRPr lang="en-US"/>
          </a:p>
        </p:txBody>
      </p:sp>
    </p:spTree>
    <p:extLst>
      <p:ext uri="{BB962C8B-B14F-4D97-AF65-F5344CB8AC3E}">
        <p14:creationId xmlns:p14="http://schemas.microsoft.com/office/powerpoint/2010/main" val="364722178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2E90F-9534-4260-B360-BDDEE55DBC57}"/>
              </a:ext>
            </a:extLst>
          </p:cNvPr>
          <p:cNvSpPr>
            <a:spLocks noGrp="1"/>
          </p:cNvSpPr>
          <p:nvPr>
            <p:ph type="dt" sz="half" idx="10"/>
          </p:nvPr>
        </p:nvSpPr>
        <p:spPr/>
        <p:txBody>
          <a:bodyPr/>
          <a:lstStyle/>
          <a:p>
            <a:fld id="{8F29A6D5-6CC3-4684-80E9-71A6AEB0ED2C}" type="datetimeFigureOut">
              <a:rPr lang="en-US" smtClean="0"/>
              <a:t>8/9/2026</a:t>
            </a:fld>
            <a:endParaRPr lang="en-US"/>
          </a:p>
        </p:txBody>
      </p:sp>
      <p:sp>
        <p:nvSpPr>
          <p:cNvPr id="3" name="Footer Placeholder 2">
            <a:extLst>
              <a:ext uri="{FF2B5EF4-FFF2-40B4-BE49-F238E27FC236}">
                <a16:creationId xmlns:a16="http://schemas.microsoft.com/office/drawing/2014/main" id="{4FC43A2B-F7A8-485A-9F1B-708258DF465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7B33D50-F1B0-49F5-97E7-643C04534F0E}"/>
              </a:ext>
            </a:extLst>
          </p:cNvPr>
          <p:cNvSpPr>
            <a:spLocks noGrp="1"/>
          </p:cNvSpPr>
          <p:nvPr>
            <p:ph type="sldNum" sz="quarter" idx="12"/>
          </p:nvPr>
        </p:nvSpPr>
        <p:spPr/>
        <p:txBody>
          <a:bodyPr/>
          <a:lstStyle/>
          <a:p>
            <a:fld id="{EC3C3264-FF48-4CBB-8DEC-63E93BF491A5}" type="slidenum">
              <a:rPr lang="en-US" smtClean="0"/>
              <a:t>‹#›</a:t>
            </a:fld>
            <a:endParaRPr lang="en-US"/>
          </a:p>
        </p:txBody>
      </p:sp>
    </p:spTree>
    <p:extLst>
      <p:ext uri="{BB962C8B-B14F-4D97-AF65-F5344CB8AC3E}">
        <p14:creationId xmlns:p14="http://schemas.microsoft.com/office/powerpoint/2010/main" val="221054031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FEC68-CB8A-4689-9232-9BCC06FFA8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80B97B-0187-4057-9F2E-C6B90EB06B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400BA5B-7BD7-4AFF-B69D-F28F083672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419585E-BB23-4743-A6F1-19CB36E3ABFE}"/>
              </a:ext>
            </a:extLst>
          </p:cNvPr>
          <p:cNvSpPr>
            <a:spLocks noGrp="1"/>
          </p:cNvSpPr>
          <p:nvPr>
            <p:ph type="dt" sz="half" idx="10"/>
          </p:nvPr>
        </p:nvSpPr>
        <p:spPr/>
        <p:txBody>
          <a:bodyPr/>
          <a:lstStyle/>
          <a:p>
            <a:fld id="{8F29A6D5-6CC3-4684-80E9-71A6AEB0ED2C}" type="datetimeFigureOut">
              <a:rPr lang="en-US" smtClean="0"/>
              <a:t>8/9/2026</a:t>
            </a:fld>
            <a:endParaRPr lang="en-US"/>
          </a:p>
        </p:txBody>
      </p:sp>
      <p:sp>
        <p:nvSpPr>
          <p:cNvPr id="6" name="Footer Placeholder 5">
            <a:extLst>
              <a:ext uri="{FF2B5EF4-FFF2-40B4-BE49-F238E27FC236}">
                <a16:creationId xmlns:a16="http://schemas.microsoft.com/office/drawing/2014/main" id="{1D50A951-CF06-43FC-B532-CEBCB6453A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06E638-EC4F-42AF-8A96-F6CDDEA2C66F}"/>
              </a:ext>
            </a:extLst>
          </p:cNvPr>
          <p:cNvSpPr>
            <a:spLocks noGrp="1"/>
          </p:cNvSpPr>
          <p:nvPr>
            <p:ph type="sldNum" sz="quarter" idx="12"/>
          </p:nvPr>
        </p:nvSpPr>
        <p:spPr/>
        <p:txBody>
          <a:bodyPr/>
          <a:lstStyle/>
          <a:p>
            <a:fld id="{EC3C3264-FF48-4CBB-8DEC-63E93BF491A5}" type="slidenum">
              <a:rPr lang="en-US" smtClean="0"/>
              <a:t>‹#›</a:t>
            </a:fld>
            <a:endParaRPr lang="en-US"/>
          </a:p>
        </p:txBody>
      </p:sp>
    </p:spTree>
    <p:extLst>
      <p:ext uri="{BB962C8B-B14F-4D97-AF65-F5344CB8AC3E}">
        <p14:creationId xmlns:p14="http://schemas.microsoft.com/office/powerpoint/2010/main" val="418627965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52841-179A-45EC-9598-E080A3ACEB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09185E-F3F8-46FD-AE4D-1E4B8EF231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1621E01-FB1B-49B3-B213-69888F9563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A772A46-2B29-4B51-B8DB-2D48E672BF12}"/>
              </a:ext>
            </a:extLst>
          </p:cNvPr>
          <p:cNvSpPr>
            <a:spLocks noGrp="1"/>
          </p:cNvSpPr>
          <p:nvPr>
            <p:ph type="dt" sz="half" idx="10"/>
          </p:nvPr>
        </p:nvSpPr>
        <p:spPr/>
        <p:txBody>
          <a:bodyPr/>
          <a:lstStyle/>
          <a:p>
            <a:fld id="{8F29A6D5-6CC3-4684-80E9-71A6AEB0ED2C}" type="datetimeFigureOut">
              <a:rPr lang="en-US" smtClean="0"/>
              <a:t>8/9/2026</a:t>
            </a:fld>
            <a:endParaRPr lang="en-US"/>
          </a:p>
        </p:txBody>
      </p:sp>
      <p:sp>
        <p:nvSpPr>
          <p:cNvPr id="6" name="Footer Placeholder 5">
            <a:extLst>
              <a:ext uri="{FF2B5EF4-FFF2-40B4-BE49-F238E27FC236}">
                <a16:creationId xmlns:a16="http://schemas.microsoft.com/office/drawing/2014/main" id="{E8FA8261-DE1D-4949-97EE-51B7143534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B70375-F917-49C4-9B57-B0F778A42929}"/>
              </a:ext>
            </a:extLst>
          </p:cNvPr>
          <p:cNvSpPr>
            <a:spLocks noGrp="1"/>
          </p:cNvSpPr>
          <p:nvPr>
            <p:ph type="sldNum" sz="quarter" idx="12"/>
          </p:nvPr>
        </p:nvSpPr>
        <p:spPr/>
        <p:txBody>
          <a:bodyPr/>
          <a:lstStyle/>
          <a:p>
            <a:fld id="{EC3C3264-FF48-4CBB-8DEC-63E93BF491A5}" type="slidenum">
              <a:rPr lang="en-US" smtClean="0"/>
              <a:t>‹#›</a:t>
            </a:fld>
            <a:endParaRPr lang="en-US"/>
          </a:p>
        </p:txBody>
      </p:sp>
    </p:spTree>
    <p:extLst>
      <p:ext uri="{BB962C8B-B14F-4D97-AF65-F5344CB8AC3E}">
        <p14:creationId xmlns:p14="http://schemas.microsoft.com/office/powerpoint/2010/main" val="300718692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AE7E7-8732-4EB4-A058-4C47E69B06B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765F91B-6C67-4AF5-9A10-57542647316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9CB8BF-0A5E-49BB-B8E0-A56D30422E2C}"/>
              </a:ext>
            </a:extLst>
          </p:cNvPr>
          <p:cNvSpPr>
            <a:spLocks noGrp="1"/>
          </p:cNvSpPr>
          <p:nvPr>
            <p:ph type="dt" sz="half" idx="10"/>
          </p:nvPr>
        </p:nvSpPr>
        <p:spPr/>
        <p:txBody>
          <a:bodyPr/>
          <a:lstStyle/>
          <a:p>
            <a:fld id="{8F29A6D5-6CC3-4684-80E9-71A6AEB0ED2C}" type="datetimeFigureOut">
              <a:rPr lang="en-US" smtClean="0"/>
              <a:t>8/9/2026</a:t>
            </a:fld>
            <a:endParaRPr lang="en-US"/>
          </a:p>
        </p:txBody>
      </p:sp>
      <p:sp>
        <p:nvSpPr>
          <p:cNvPr id="5" name="Footer Placeholder 4">
            <a:extLst>
              <a:ext uri="{FF2B5EF4-FFF2-40B4-BE49-F238E27FC236}">
                <a16:creationId xmlns:a16="http://schemas.microsoft.com/office/drawing/2014/main" id="{EB88F940-754F-4F76-A220-A66FF884F4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A4C50-AB97-41A2-9D65-CDAF718071C4}"/>
              </a:ext>
            </a:extLst>
          </p:cNvPr>
          <p:cNvSpPr>
            <a:spLocks noGrp="1"/>
          </p:cNvSpPr>
          <p:nvPr>
            <p:ph type="sldNum" sz="quarter" idx="12"/>
          </p:nvPr>
        </p:nvSpPr>
        <p:spPr/>
        <p:txBody>
          <a:bodyPr/>
          <a:lstStyle/>
          <a:p>
            <a:fld id="{EC3C3264-FF48-4CBB-8DEC-63E93BF491A5}" type="slidenum">
              <a:rPr lang="en-US" smtClean="0"/>
              <a:t>‹#›</a:t>
            </a:fld>
            <a:endParaRPr lang="en-US"/>
          </a:p>
        </p:txBody>
      </p:sp>
    </p:spTree>
    <p:extLst>
      <p:ext uri="{BB962C8B-B14F-4D97-AF65-F5344CB8AC3E}">
        <p14:creationId xmlns:p14="http://schemas.microsoft.com/office/powerpoint/2010/main" val="399505829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308407-5AA9-42C5-9434-70823B1D0A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3A8CAE-B76F-472E-9030-3F74D11D91B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004D22-0B35-4888-852E-0FD340D89B39}"/>
              </a:ext>
            </a:extLst>
          </p:cNvPr>
          <p:cNvSpPr>
            <a:spLocks noGrp="1"/>
          </p:cNvSpPr>
          <p:nvPr>
            <p:ph type="dt" sz="half" idx="10"/>
          </p:nvPr>
        </p:nvSpPr>
        <p:spPr/>
        <p:txBody>
          <a:bodyPr/>
          <a:lstStyle/>
          <a:p>
            <a:fld id="{8F29A6D5-6CC3-4684-80E9-71A6AEB0ED2C}" type="datetimeFigureOut">
              <a:rPr lang="en-US" smtClean="0"/>
              <a:t>8/9/2026</a:t>
            </a:fld>
            <a:endParaRPr lang="en-US"/>
          </a:p>
        </p:txBody>
      </p:sp>
      <p:sp>
        <p:nvSpPr>
          <p:cNvPr id="5" name="Footer Placeholder 4">
            <a:extLst>
              <a:ext uri="{FF2B5EF4-FFF2-40B4-BE49-F238E27FC236}">
                <a16:creationId xmlns:a16="http://schemas.microsoft.com/office/drawing/2014/main" id="{E2A198A7-A944-4A7C-98FA-405855BEFB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BA38BB-35AE-4E25-8D8B-3FFBF0A92945}"/>
              </a:ext>
            </a:extLst>
          </p:cNvPr>
          <p:cNvSpPr>
            <a:spLocks noGrp="1"/>
          </p:cNvSpPr>
          <p:nvPr>
            <p:ph type="sldNum" sz="quarter" idx="12"/>
          </p:nvPr>
        </p:nvSpPr>
        <p:spPr/>
        <p:txBody>
          <a:bodyPr/>
          <a:lstStyle/>
          <a:p>
            <a:fld id="{EC3C3264-FF48-4CBB-8DEC-63E93BF491A5}" type="slidenum">
              <a:rPr lang="en-US" smtClean="0"/>
              <a:t>‹#›</a:t>
            </a:fld>
            <a:endParaRPr lang="en-US"/>
          </a:p>
        </p:txBody>
      </p:sp>
    </p:spTree>
    <p:extLst>
      <p:ext uri="{BB962C8B-B14F-4D97-AF65-F5344CB8AC3E}">
        <p14:creationId xmlns:p14="http://schemas.microsoft.com/office/powerpoint/2010/main" val="19423358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319088"/>
            <a:ext cx="10871200" cy="563562"/>
          </a:xfrm>
        </p:spPr>
        <p:txBody>
          <a:bodyPr/>
          <a:lstStyle/>
          <a:p>
            <a:r>
              <a:rPr lang="en-US"/>
              <a:t>Click to edit Master title style</a:t>
            </a:r>
            <a:endParaRPr lang="fa-IR"/>
          </a:p>
        </p:txBody>
      </p:sp>
      <p:sp>
        <p:nvSpPr>
          <p:cNvPr id="3" name="Table Placeholder 2"/>
          <p:cNvSpPr>
            <a:spLocks noGrp="1"/>
          </p:cNvSpPr>
          <p:nvPr>
            <p:ph type="tbl" idx="1"/>
          </p:nvPr>
        </p:nvSpPr>
        <p:spPr>
          <a:xfrm>
            <a:off x="609600" y="1304926"/>
            <a:ext cx="10972800" cy="4943475"/>
          </a:xfrm>
        </p:spPr>
        <p:txBody>
          <a:bodyPr/>
          <a:lstStyle/>
          <a:p>
            <a:r>
              <a:rPr lang="en-US"/>
              <a:t>Click icon to add table</a:t>
            </a:r>
            <a:endParaRPr lang="fa-IR"/>
          </a:p>
        </p:txBody>
      </p:sp>
      <p:sp>
        <p:nvSpPr>
          <p:cNvPr id="4" name="Date Placeholder 3"/>
          <p:cNvSpPr>
            <a:spLocks noGrp="1"/>
          </p:cNvSpPr>
          <p:nvPr>
            <p:ph type="dt" sz="half" idx="10"/>
          </p:nvPr>
        </p:nvSpPr>
        <p:spPr>
          <a:xfrm>
            <a:off x="609600" y="6400801"/>
            <a:ext cx="2844800" cy="320675"/>
          </a:xfrm>
        </p:spPr>
        <p:txBody>
          <a:bodyPr/>
          <a:lstStyle>
            <a:lvl1pPr>
              <a:defRPr/>
            </a:lvl1pPr>
          </a:lstStyle>
          <a:p>
            <a:endParaRPr lang="en-US"/>
          </a:p>
        </p:txBody>
      </p:sp>
      <p:sp>
        <p:nvSpPr>
          <p:cNvPr id="5" name="Footer Placeholder 4"/>
          <p:cNvSpPr>
            <a:spLocks noGrp="1"/>
          </p:cNvSpPr>
          <p:nvPr>
            <p:ph type="ftr" sz="quarter" idx="11"/>
          </p:nvPr>
        </p:nvSpPr>
        <p:spPr>
          <a:xfrm>
            <a:off x="4165600" y="6400801"/>
            <a:ext cx="3860800" cy="320675"/>
          </a:xfrm>
        </p:spPr>
        <p:txBody>
          <a:bodyPr/>
          <a:lstStyle>
            <a:lvl1pPr>
              <a:defRPr/>
            </a:lvl1pPr>
          </a:lstStyle>
          <a:p>
            <a:endParaRPr lang="en-US"/>
          </a:p>
        </p:txBody>
      </p:sp>
      <p:sp>
        <p:nvSpPr>
          <p:cNvPr id="6" name="Slide Number Placeholder 5"/>
          <p:cNvSpPr>
            <a:spLocks noGrp="1"/>
          </p:cNvSpPr>
          <p:nvPr>
            <p:ph type="sldNum" sz="quarter" idx="12"/>
          </p:nvPr>
        </p:nvSpPr>
        <p:spPr>
          <a:xfrm>
            <a:off x="8737600" y="6524625"/>
            <a:ext cx="2844800" cy="152400"/>
          </a:xfrm>
        </p:spPr>
        <p:txBody>
          <a:bodyPr/>
          <a:lstStyle>
            <a:lvl1pPr>
              <a:defRPr/>
            </a:lvl1pPr>
          </a:lstStyle>
          <a:p>
            <a:r>
              <a:rPr lang="en-US"/>
              <a:t>www.Win2Farsi.com   </a:t>
            </a:r>
          </a:p>
        </p:txBody>
      </p:sp>
    </p:spTree>
    <p:extLst>
      <p:ext uri="{BB962C8B-B14F-4D97-AF65-F5344CB8AC3E}">
        <p14:creationId xmlns:p14="http://schemas.microsoft.com/office/powerpoint/2010/main" val="237861699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7852518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31EBB-9A14-8CCF-EC48-B0EAAF89D3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E432149-FDA2-B2DD-D046-2B3895CD1E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C7532C7-8EE4-D9CA-1647-2DF568A3DFDB}"/>
              </a:ext>
            </a:extLst>
          </p:cNvPr>
          <p:cNvSpPr>
            <a:spLocks noGrp="1"/>
          </p:cNvSpPr>
          <p:nvPr>
            <p:ph type="dt" sz="half" idx="10"/>
          </p:nvPr>
        </p:nvSpPr>
        <p:spPr/>
        <p:txBody>
          <a:bodyPr/>
          <a:lstStyle/>
          <a:p>
            <a:fld id="{C5251DAE-4B17-4A68-8CCC-8595BA88E678}" type="datetimeFigureOut">
              <a:rPr lang="en-GB" smtClean="0"/>
              <a:t>09/08/2026</a:t>
            </a:fld>
            <a:endParaRPr lang="en-GB"/>
          </a:p>
        </p:txBody>
      </p:sp>
      <p:sp>
        <p:nvSpPr>
          <p:cNvPr id="5" name="Footer Placeholder 4">
            <a:extLst>
              <a:ext uri="{FF2B5EF4-FFF2-40B4-BE49-F238E27FC236}">
                <a16:creationId xmlns:a16="http://schemas.microsoft.com/office/drawing/2014/main" id="{F2FCBF63-9F07-9031-52CF-54422FE96CB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4DF2A1-7B04-6093-2547-7FEAAC65D5BB}"/>
              </a:ext>
            </a:extLst>
          </p:cNvPr>
          <p:cNvSpPr>
            <a:spLocks noGrp="1"/>
          </p:cNvSpPr>
          <p:nvPr>
            <p:ph type="sldNum" sz="quarter" idx="12"/>
          </p:nvPr>
        </p:nvSpPr>
        <p:spPr/>
        <p:txBody>
          <a:bodyPr/>
          <a:lstStyle/>
          <a:p>
            <a:fld id="{47606D78-A894-4B29-BFFC-02C023BED364}" type="slidenum">
              <a:rPr lang="en-GB" smtClean="0"/>
              <a:t>‹#›</a:t>
            </a:fld>
            <a:endParaRPr lang="en-GB"/>
          </a:p>
        </p:txBody>
      </p:sp>
    </p:spTree>
    <p:extLst>
      <p:ext uri="{BB962C8B-B14F-4D97-AF65-F5344CB8AC3E}">
        <p14:creationId xmlns:p14="http://schemas.microsoft.com/office/powerpoint/2010/main" val="26570412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E30E7-1244-D3C9-270E-AACF5753746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FC53424-41C6-DE88-9048-C530B82A626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BD7172-1E40-5F2F-512C-D63A79306F4B}"/>
              </a:ext>
            </a:extLst>
          </p:cNvPr>
          <p:cNvSpPr>
            <a:spLocks noGrp="1"/>
          </p:cNvSpPr>
          <p:nvPr>
            <p:ph type="dt" sz="half" idx="10"/>
          </p:nvPr>
        </p:nvSpPr>
        <p:spPr/>
        <p:txBody>
          <a:bodyPr/>
          <a:lstStyle/>
          <a:p>
            <a:fld id="{C5251DAE-4B17-4A68-8CCC-8595BA88E678}" type="datetimeFigureOut">
              <a:rPr lang="en-GB" smtClean="0"/>
              <a:t>09/08/2026</a:t>
            </a:fld>
            <a:endParaRPr lang="en-GB"/>
          </a:p>
        </p:txBody>
      </p:sp>
      <p:sp>
        <p:nvSpPr>
          <p:cNvPr id="5" name="Footer Placeholder 4">
            <a:extLst>
              <a:ext uri="{FF2B5EF4-FFF2-40B4-BE49-F238E27FC236}">
                <a16:creationId xmlns:a16="http://schemas.microsoft.com/office/drawing/2014/main" id="{56C6C10D-62FA-BEE2-97C0-1A27CD321F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CDBDA4-7792-A405-6BFF-2925AD97C57F}"/>
              </a:ext>
            </a:extLst>
          </p:cNvPr>
          <p:cNvSpPr>
            <a:spLocks noGrp="1"/>
          </p:cNvSpPr>
          <p:nvPr>
            <p:ph type="sldNum" sz="quarter" idx="12"/>
          </p:nvPr>
        </p:nvSpPr>
        <p:spPr/>
        <p:txBody>
          <a:bodyPr/>
          <a:lstStyle/>
          <a:p>
            <a:fld id="{47606D78-A894-4B29-BFFC-02C023BED364}" type="slidenum">
              <a:rPr lang="en-GB" smtClean="0"/>
              <a:t>‹#›</a:t>
            </a:fld>
            <a:endParaRPr lang="en-GB"/>
          </a:p>
        </p:txBody>
      </p:sp>
    </p:spTree>
    <p:extLst>
      <p:ext uri="{BB962C8B-B14F-4D97-AF65-F5344CB8AC3E}">
        <p14:creationId xmlns:p14="http://schemas.microsoft.com/office/powerpoint/2010/main" val="77931360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21C52-A3B2-EF69-4D60-65DA0065C04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02BABC5-A2A3-5825-5893-A73240ABF19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562548A-6D71-E336-6703-3C7CCB1F85D9}"/>
              </a:ext>
            </a:extLst>
          </p:cNvPr>
          <p:cNvSpPr>
            <a:spLocks noGrp="1"/>
          </p:cNvSpPr>
          <p:nvPr>
            <p:ph type="dt" sz="half" idx="10"/>
          </p:nvPr>
        </p:nvSpPr>
        <p:spPr/>
        <p:txBody>
          <a:bodyPr/>
          <a:lstStyle/>
          <a:p>
            <a:fld id="{C5251DAE-4B17-4A68-8CCC-8595BA88E678}" type="datetimeFigureOut">
              <a:rPr lang="en-GB" smtClean="0"/>
              <a:t>09/08/2026</a:t>
            </a:fld>
            <a:endParaRPr lang="en-GB"/>
          </a:p>
        </p:txBody>
      </p:sp>
      <p:sp>
        <p:nvSpPr>
          <p:cNvPr id="5" name="Footer Placeholder 4">
            <a:extLst>
              <a:ext uri="{FF2B5EF4-FFF2-40B4-BE49-F238E27FC236}">
                <a16:creationId xmlns:a16="http://schemas.microsoft.com/office/drawing/2014/main" id="{F91D550F-3680-59C7-497C-A561B17E9A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5595B9D-F3BE-8C07-50CF-AA9F6891A0E0}"/>
              </a:ext>
            </a:extLst>
          </p:cNvPr>
          <p:cNvSpPr>
            <a:spLocks noGrp="1"/>
          </p:cNvSpPr>
          <p:nvPr>
            <p:ph type="sldNum" sz="quarter" idx="12"/>
          </p:nvPr>
        </p:nvSpPr>
        <p:spPr/>
        <p:txBody>
          <a:bodyPr/>
          <a:lstStyle/>
          <a:p>
            <a:fld id="{47606D78-A894-4B29-BFFC-02C023BED364}" type="slidenum">
              <a:rPr lang="en-GB" smtClean="0"/>
              <a:t>‹#›</a:t>
            </a:fld>
            <a:endParaRPr lang="en-GB"/>
          </a:p>
        </p:txBody>
      </p:sp>
    </p:spTree>
    <p:extLst>
      <p:ext uri="{BB962C8B-B14F-4D97-AF65-F5344CB8AC3E}">
        <p14:creationId xmlns:p14="http://schemas.microsoft.com/office/powerpoint/2010/main" val="277543927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3F4D6-9B88-1A7A-E819-75486B3CB93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CA5E3CB-D743-668F-79EE-B334758679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E0F6CC4-E8AB-4911-27DD-5437797BCF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181EDEA-2629-87A5-925B-6DA14CB73D38}"/>
              </a:ext>
            </a:extLst>
          </p:cNvPr>
          <p:cNvSpPr>
            <a:spLocks noGrp="1"/>
          </p:cNvSpPr>
          <p:nvPr>
            <p:ph type="dt" sz="half" idx="10"/>
          </p:nvPr>
        </p:nvSpPr>
        <p:spPr/>
        <p:txBody>
          <a:bodyPr/>
          <a:lstStyle/>
          <a:p>
            <a:fld id="{C5251DAE-4B17-4A68-8CCC-8595BA88E678}" type="datetimeFigureOut">
              <a:rPr lang="en-GB" smtClean="0"/>
              <a:t>09/08/2026</a:t>
            </a:fld>
            <a:endParaRPr lang="en-GB"/>
          </a:p>
        </p:txBody>
      </p:sp>
      <p:sp>
        <p:nvSpPr>
          <p:cNvPr id="6" name="Footer Placeholder 5">
            <a:extLst>
              <a:ext uri="{FF2B5EF4-FFF2-40B4-BE49-F238E27FC236}">
                <a16:creationId xmlns:a16="http://schemas.microsoft.com/office/drawing/2014/main" id="{700A084F-A00F-6A0E-0A65-28EB38C3345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D59411A-0FB1-6B93-D62C-E7CBA2529664}"/>
              </a:ext>
            </a:extLst>
          </p:cNvPr>
          <p:cNvSpPr>
            <a:spLocks noGrp="1"/>
          </p:cNvSpPr>
          <p:nvPr>
            <p:ph type="sldNum" sz="quarter" idx="12"/>
          </p:nvPr>
        </p:nvSpPr>
        <p:spPr/>
        <p:txBody>
          <a:bodyPr/>
          <a:lstStyle/>
          <a:p>
            <a:fld id="{47606D78-A894-4B29-BFFC-02C023BED364}" type="slidenum">
              <a:rPr lang="en-GB" smtClean="0"/>
              <a:t>‹#›</a:t>
            </a:fld>
            <a:endParaRPr lang="en-GB"/>
          </a:p>
        </p:txBody>
      </p:sp>
    </p:spTree>
    <p:extLst>
      <p:ext uri="{BB962C8B-B14F-4D97-AF65-F5344CB8AC3E}">
        <p14:creationId xmlns:p14="http://schemas.microsoft.com/office/powerpoint/2010/main" val="193826485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DA75C-75C9-89FC-66E8-BFA377F0BD4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A1873D0-1AF5-B56B-63CD-55AA878C65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AF6ABF5-D9DA-3C41-6362-4D80D01A095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CA338BF-C5C9-3415-71E5-880C91C6C7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7FDCAFC-1D21-655D-0263-CA2CEBE1E5B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14CD9AD-70ED-E6B2-E069-07146223C906}"/>
              </a:ext>
            </a:extLst>
          </p:cNvPr>
          <p:cNvSpPr>
            <a:spLocks noGrp="1"/>
          </p:cNvSpPr>
          <p:nvPr>
            <p:ph type="dt" sz="half" idx="10"/>
          </p:nvPr>
        </p:nvSpPr>
        <p:spPr/>
        <p:txBody>
          <a:bodyPr/>
          <a:lstStyle/>
          <a:p>
            <a:fld id="{C5251DAE-4B17-4A68-8CCC-8595BA88E678}" type="datetimeFigureOut">
              <a:rPr lang="en-GB" smtClean="0"/>
              <a:t>09/08/2026</a:t>
            </a:fld>
            <a:endParaRPr lang="en-GB"/>
          </a:p>
        </p:txBody>
      </p:sp>
      <p:sp>
        <p:nvSpPr>
          <p:cNvPr id="8" name="Footer Placeholder 7">
            <a:extLst>
              <a:ext uri="{FF2B5EF4-FFF2-40B4-BE49-F238E27FC236}">
                <a16:creationId xmlns:a16="http://schemas.microsoft.com/office/drawing/2014/main" id="{8389CB28-8800-9130-C734-8FA6C58F741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A7BB8CA-8BFA-2458-024D-1EB93816BDC8}"/>
              </a:ext>
            </a:extLst>
          </p:cNvPr>
          <p:cNvSpPr>
            <a:spLocks noGrp="1"/>
          </p:cNvSpPr>
          <p:nvPr>
            <p:ph type="sldNum" sz="quarter" idx="12"/>
          </p:nvPr>
        </p:nvSpPr>
        <p:spPr/>
        <p:txBody>
          <a:bodyPr/>
          <a:lstStyle/>
          <a:p>
            <a:fld id="{47606D78-A894-4B29-BFFC-02C023BED364}" type="slidenum">
              <a:rPr lang="en-GB" smtClean="0"/>
              <a:t>‹#›</a:t>
            </a:fld>
            <a:endParaRPr lang="en-GB"/>
          </a:p>
        </p:txBody>
      </p:sp>
    </p:spTree>
    <p:extLst>
      <p:ext uri="{BB962C8B-B14F-4D97-AF65-F5344CB8AC3E}">
        <p14:creationId xmlns:p14="http://schemas.microsoft.com/office/powerpoint/2010/main" val="101040413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49D2B-34A9-A277-E3B1-475E6D0A7A4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81D6A9C-EF47-5DB3-AC7D-8648B6A80AC5}"/>
              </a:ext>
            </a:extLst>
          </p:cNvPr>
          <p:cNvSpPr>
            <a:spLocks noGrp="1"/>
          </p:cNvSpPr>
          <p:nvPr>
            <p:ph type="dt" sz="half" idx="10"/>
          </p:nvPr>
        </p:nvSpPr>
        <p:spPr/>
        <p:txBody>
          <a:bodyPr/>
          <a:lstStyle/>
          <a:p>
            <a:fld id="{C5251DAE-4B17-4A68-8CCC-8595BA88E678}" type="datetimeFigureOut">
              <a:rPr lang="en-GB" smtClean="0"/>
              <a:t>09/08/2026</a:t>
            </a:fld>
            <a:endParaRPr lang="en-GB"/>
          </a:p>
        </p:txBody>
      </p:sp>
      <p:sp>
        <p:nvSpPr>
          <p:cNvPr id="4" name="Footer Placeholder 3">
            <a:extLst>
              <a:ext uri="{FF2B5EF4-FFF2-40B4-BE49-F238E27FC236}">
                <a16:creationId xmlns:a16="http://schemas.microsoft.com/office/drawing/2014/main" id="{37CB189E-DD42-FF7D-4EE7-60C9651004E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F2FA321-06CA-F063-09E1-CDB289241FB6}"/>
              </a:ext>
            </a:extLst>
          </p:cNvPr>
          <p:cNvSpPr>
            <a:spLocks noGrp="1"/>
          </p:cNvSpPr>
          <p:nvPr>
            <p:ph type="sldNum" sz="quarter" idx="12"/>
          </p:nvPr>
        </p:nvSpPr>
        <p:spPr/>
        <p:txBody>
          <a:bodyPr/>
          <a:lstStyle/>
          <a:p>
            <a:fld id="{47606D78-A894-4B29-BFFC-02C023BED364}" type="slidenum">
              <a:rPr lang="en-GB" smtClean="0"/>
              <a:t>‹#›</a:t>
            </a:fld>
            <a:endParaRPr lang="en-GB"/>
          </a:p>
        </p:txBody>
      </p:sp>
    </p:spTree>
    <p:extLst>
      <p:ext uri="{BB962C8B-B14F-4D97-AF65-F5344CB8AC3E}">
        <p14:creationId xmlns:p14="http://schemas.microsoft.com/office/powerpoint/2010/main" val="160049036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B77D2A-19DB-9C48-DB06-B9012A92118F}"/>
              </a:ext>
            </a:extLst>
          </p:cNvPr>
          <p:cNvSpPr>
            <a:spLocks noGrp="1"/>
          </p:cNvSpPr>
          <p:nvPr>
            <p:ph type="dt" sz="half" idx="10"/>
          </p:nvPr>
        </p:nvSpPr>
        <p:spPr/>
        <p:txBody>
          <a:bodyPr/>
          <a:lstStyle/>
          <a:p>
            <a:fld id="{C5251DAE-4B17-4A68-8CCC-8595BA88E678}" type="datetimeFigureOut">
              <a:rPr lang="en-GB" smtClean="0"/>
              <a:t>09/08/2026</a:t>
            </a:fld>
            <a:endParaRPr lang="en-GB"/>
          </a:p>
        </p:txBody>
      </p:sp>
      <p:sp>
        <p:nvSpPr>
          <p:cNvPr id="3" name="Footer Placeholder 2">
            <a:extLst>
              <a:ext uri="{FF2B5EF4-FFF2-40B4-BE49-F238E27FC236}">
                <a16:creationId xmlns:a16="http://schemas.microsoft.com/office/drawing/2014/main" id="{E9BDEFBF-716F-B205-E5D2-BA862128015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39DC171-FCD7-1D21-C584-238808EC4060}"/>
              </a:ext>
            </a:extLst>
          </p:cNvPr>
          <p:cNvSpPr>
            <a:spLocks noGrp="1"/>
          </p:cNvSpPr>
          <p:nvPr>
            <p:ph type="sldNum" sz="quarter" idx="12"/>
          </p:nvPr>
        </p:nvSpPr>
        <p:spPr/>
        <p:txBody>
          <a:bodyPr/>
          <a:lstStyle/>
          <a:p>
            <a:fld id="{47606D78-A894-4B29-BFFC-02C023BED364}" type="slidenum">
              <a:rPr lang="en-GB" smtClean="0"/>
              <a:t>‹#›</a:t>
            </a:fld>
            <a:endParaRPr lang="en-GB"/>
          </a:p>
        </p:txBody>
      </p:sp>
    </p:spTree>
    <p:extLst>
      <p:ext uri="{BB962C8B-B14F-4D97-AF65-F5344CB8AC3E}">
        <p14:creationId xmlns:p14="http://schemas.microsoft.com/office/powerpoint/2010/main" val="112427792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D9BB4-D74B-1961-B95F-B411DAB7AA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1935FAA-05BC-F044-161E-C367720938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495CFE9-361C-5ED9-EDB4-C945CD07FA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30CFEF-D385-0D76-19C6-D22D55E8A040}"/>
              </a:ext>
            </a:extLst>
          </p:cNvPr>
          <p:cNvSpPr>
            <a:spLocks noGrp="1"/>
          </p:cNvSpPr>
          <p:nvPr>
            <p:ph type="dt" sz="half" idx="10"/>
          </p:nvPr>
        </p:nvSpPr>
        <p:spPr/>
        <p:txBody>
          <a:bodyPr/>
          <a:lstStyle/>
          <a:p>
            <a:fld id="{C5251DAE-4B17-4A68-8CCC-8595BA88E678}" type="datetimeFigureOut">
              <a:rPr lang="en-GB" smtClean="0"/>
              <a:t>09/08/2026</a:t>
            </a:fld>
            <a:endParaRPr lang="en-GB"/>
          </a:p>
        </p:txBody>
      </p:sp>
      <p:sp>
        <p:nvSpPr>
          <p:cNvPr id="6" name="Footer Placeholder 5">
            <a:extLst>
              <a:ext uri="{FF2B5EF4-FFF2-40B4-BE49-F238E27FC236}">
                <a16:creationId xmlns:a16="http://schemas.microsoft.com/office/drawing/2014/main" id="{477DC467-377D-4558-C794-1F2EBA945DF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7E8DB57-523B-856C-5FEB-4BBB05A7C0E6}"/>
              </a:ext>
            </a:extLst>
          </p:cNvPr>
          <p:cNvSpPr>
            <a:spLocks noGrp="1"/>
          </p:cNvSpPr>
          <p:nvPr>
            <p:ph type="sldNum" sz="quarter" idx="12"/>
          </p:nvPr>
        </p:nvSpPr>
        <p:spPr/>
        <p:txBody>
          <a:bodyPr/>
          <a:lstStyle/>
          <a:p>
            <a:fld id="{47606D78-A894-4B29-BFFC-02C023BED364}" type="slidenum">
              <a:rPr lang="en-GB" smtClean="0"/>
              <a:t>‹#›</a:t>
            </a:fld>
            <a:endParaRPr lang="en-GB"/>
          </a:p>
        </p:txBody>
      </p:sp>
    </p:spTree>
    <p:extLst>
      <p:ext uri="{BB962C8B-B14F-4D97-AF65-F5344CB8AC3E}">
        <p14:creationId xmlns:p14="http://schemas.microsoft.com/office/powerpoint/2010/main" val="104222038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6C5DC-D230-3764-639E-10B63CF025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DCFB55C-F8AE-FEE8-0794-F9D52D1DE7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B31AB01-B7B2-E582-4550-6EC055DF36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71FAAB-6D73-29ED-1BB7-CCD792B0EC27}"/>
              </a:ext>
            </a:extLst>
          </p:cNvPr>
          <p:cNvSpPr>
            <a:spLocks noGrp="1"/>
          </p:cNvSpPr>
          <p:nvPr>
            <p:ph type="dt" sz="half" idx="10"/>
          </p:nvPr>
        </p:nvSpPr>
        <p:spPr/>
        <p:txBody>
          <a:bodyPr/>
          <a:lstStyle/>
          <a:p>
            <a:fld id="{C5251DAE-4B17-4A68-8CCC-8595BA88E678}" type="datetimeFigureOut">
              <a:rPr lang="en-GB" smtClean="0"/>
              <a:t>09/08/2026</a:t>
            </a:fld>
            <a:endParaRPr lang="en-GB"/>
          </a:p>
        </p:txBody>
      </p:sp>
      <p:sp>
        <p:nvSpPr>
          <p:cNvPr id="6" name="Footer Placeholder 5">
            <a:extLst>
              <a:ext uri="{FF2B5EF4-FFF2-40B4-BE49-F238E27FC236}">
                <a16:creationId xmlns:a16="http://schemas.microsoft.com/office/drawing/2014/main" id="{5644927C-A029-673F-4755-64A71710C07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4F6B428-4CF7-E5F6-1DDB-CF4BD8EDEF2A}"/>
              </a:ext>
            </a:extLst>
          </p:cNvPr>
          <p:cNvSpPr>
            <a:spLocks noGrp="1"/>
          </p:cNvSpPr>
          <p:nvPr>
            <p:ph type="sldNum" sz="quarter" idx="12"/>
          </p:nvPr>
        </p:nvSpPr>
        <p:spPr/>
        <p:txBody>
          <a:bodyPr/>
          <a:lstStyle/>
          <a:p>
            <a:fld id="{47606D78-A894-4B29-BFFC-02C023BED364}" type="slidenum">
              <a:rPr lang="en-GB" smtClean="0"/>
              <a:t>‹#›</a:t>
            </a:fld>
            <a:endParaRPr lang="en-GB"/>
          </a:p>
        </p:txBody>
      </p:sp>
    </p:spTree>
    <p:extLst>
      <p:ext uri="{BB962C8B-B14F-4D97-AF65-F5344CB8AC3E}">
        <p14:creationId xmlns:p14="http://schemas.microsoft.com/office/powerpoint/2010/main" val="239323670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59891-9050-47ED-5082-B0AEB9E4FFD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98EF820-EDBA-DA79-16F6-A2BE6E2F6F2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932621-7742-8ECF-6F41-033A1702A077}"/>
              </a:ext>
            </a:extLst>
          </p:cNvPr>
          <p:cNvSpPr>
            <a:spLocks noGrp="1"/>
          </p:cNvSpPr>
          <p:nvPr>
            <p:ph type="dt" sz="half" idx="10"/>
          </p:nvPr>
        </p:nvSpPr>
        <p:spPr/>
        <p:txBody>
          <a:bodyPr/>
          <a:lstStyle/>
          <a:p>
            <a:fld id="{C5251DAE-4B17-4A68-8CCC-8595BA88E678}" type="datetimeFigureOut">
              <a:rPr lang="en-GB" smtClean="0"/>
              <a:t>09/08/2026</a:t>
            </a:fld>
            <a:endParaRPr lang="en-GB"/>
          </a:p>
        </p:txBody>
      </p:sp>
      <p:sp>
        <p:nvSpPr>
          <p:cNvPr id="5" name="Footer Placeholder 4">
            <a:extLst>
              <a:ext uri="{FF2B5EF4-FFF2-40B4-BE49-F238E27FC236}">
                <a16:creationId xmlns:a16="http://schemas.microsoft.com/office/drawing/2014/main" id="{3C73209F-A666-56D1-B0D2-4B1D52CB99C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97F146-87F4-78A4-D472-71D8AC51FAE5}"/>
              </a:ext>
            </a:extLst>
          </p:cNvPr>
          <p:cNvSpPr>
            <a:spLocks noGrp="1"/>
          </p:cNvSpPr>
          <p:nvPr>
            <p:ph type="sldNum" sz="quarter" idx="12"/>
          </p:nvPr>
        </p:nvSpPr>
        <p:spPr/>
        <p:txBody>
          <a:bodyPr/>
          <a:lstStyle/>
          <a:p>
            <a:fld id="{47606D78-A894-4B29-BFFC-02C023BED364}" type="slidenum">
              <a:rPr lang="en-GB" smtClean="0"/>
              <a:t>‹#›</a:t>
            </a:fld>
            <a:endParaRPr lang="en-GB"/>
          </a:p>
        </p:txBody>
      </p:sp>
    </p:spTree>
    <p:extLst>
      <p:ext uri="{BB962C8B-B14F-4D97-AF65-F5344CB8AC3E}">
        <p14:creationId xmlns:p14="http://schemas.microsoft.com/office/powerpoint/2010/main" val="187200621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3A36C1-5F27-05CA-63E4-37FACC16BAB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8CE1702-94DB-5666-F186-86630252109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AE6C1DC-AAF2-6848-30E4-59B1542BE0BE}"/>
              </a:ext>
            </a:extLst>
          </p:cNvPr>
          <p:cNvSpPr>
            <a:spLocks noGrp="1"/>
          </p:cNvSpPr>
          <p:nvPr>
            <p:ph type="dt" sz="half" idx="10"/>
          </p:nvPr>
        </p:nvSpPr>
        <p:spPr/>
        <p:txBody>
          <a:bodyPr/>
          <a:lstStyle/>
          <a:p>
            <a:fld id="{C5251DAE-4B17-4A68-8CCC-8595BA88E678}" type="datetimeFigureOut">
              <a:rPr lang="en-GB" smtClean="0"/>
              <a:t>09/08/2026</a:t>
            </a:fld>
            <a:endParaRPr lang="en-GB"/>
          </a:p>
        </p:txBody>
      </p:sp>
      <p:sp>
        <p:nvSpPr>
          <p:cNvPr id="5" name="Footer Placeholder 4">
            <a:extLst>
              <a:ext uri="{FF2B5EF4-FFF2-40B4-BE49-F238E27FC236}">
                <a16:creationId xmlns:a16="http://schemas.microsoft.com/office/drawing/2014/main" id="{08C92B83-EAC6-5F7D-0CBE-DAAD117317B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656EFFB-9B91-41BA-18EC-B8D7AA86D31F}"/>
              </a:ext>
            </a:extLst>
          </p:cNvPr>
          <p:cNvSpPr>
            <a:spLocks noGrp="1"/>
          </p:cNvSpPr>
          <p:nvPr>
            <p:ph type="sldNum" sz="quarter" idx="12"/>
          </p:nvPr>
        </p:nvSpPr>
        <p:spPr/>
        <p:txBody>
          <a:bodyPr/>
          <a:lstStyle/>
          <a:p>
            <a:fld id="{47606D78-A894-4B29-BFFC-02C023BED364}" type="slidenum">
              <a:rPr lang="en-GB" smtClean="0"/>
              <a:t>‹#›</a:t>
            </a:fld>
            <a:endParaRPr lang="en-GB"/>
          </a:p>
        </p:txBody>
      </p:sp>
    </p:spTree>
    <p:extLst>
      <p:ext uri="{BB962C8B-B14F-4D97-AF65-F5344CB8AC3E}">
        <p14:creationId xmlns:p14="http://schemas.microsoft.com/office/powerpoint/2010/main" val="40906174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rot="19140000">
            <a:off x="1089484" y="1730403"/>
            <a:ext cx="7531497" cy="1204306"/>
          </a:xfrm>
        </p:spPr>
        <p:txBody>
          <a:bodyPr bIns="9144" anchor="b"/>
          <a:lstStyle>
            <a:lvl1pPr>
              <a:defRPr sz="3200"/>
            </a:lvl1pPr>
          </a:lstStyle>
          <a:p>
            <a:r>
              <a:rPr lang="en-US"/>
              <a:t>Click to edit Master title style</a:t>
            </a:r>
            <a:endParaRPr lang="en-US" dirty="0"/>
          </a:p>
        </p:txBody>
      </p:sp>
      <p:sp>
        <p:nvSpPr>
          <p:cNvPr id="3" name="Subtitle 2"/>
          <p:cNvSpPr>
            <a:spLocks noGrp="1"/>
          </p:cNvSpPr>
          <p:nvPr>
            <p:ph type="subTitle" idx="1"/>
          </p:nvPr>
        </p:nvSpPr>
        <p:spPr>
          <a:xfrm rot="19140000">
            <a:off x="1616370" y="2470926"/>
            <a:ext cx="8681508"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subtitle style</a:t>
            </a:r>
            <a:endParaRPr lang="en-US" dirty="0"/>
          </a:p>
        </p:txBody>
      </p:sp>
      <p:sp>
        <p:nvSpPr>
          <p:cNvPr id="4" name="Date Placeholder 3"/>
          <p:cNvSpPr>
            <a:spLocks noGrp="1"/>
          </p:cNvSpPr>
          <p:nvPr>
            <p:ph type="dt" sz="half" idx="10"/>
          </p:nvPr>
        </p:nvSpPr>
        <p:spPr/>
        <p:txBody>
          <a:bodyPr/>
          <a:lstStyle/>
          <a:p>
            <a:fld id="{0C95BA4D-77C5-46EF-BEF7-DEBDBA4C4B36}"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A39766-BB7A-42E0-ABD5-8528957AA2B3}" type="slidenum">
              <a:rPr lang="en-US" smtClean="0"/>
              <a:t>‹#›</a:t>
            </a:fld>
            <a:endParaRPr lang="en-US"/>
          </a:p>
        </p:txBody>
      </p:sp>
    </p:spTree>
    <p:extLst>
      <p:ext uri="{BB962C8B-B14F-4D97-AF65-F5344CB8AC3E}">
        <p14:creationId xmlns:p14="http://schemas.microsoft.com/office/powerpoint/2010/main" val="136545530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95BA4D-77C5-46EF-BEF7-DEBDBA4C4B36}"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A39766-BB7A-42E0-ABD5-8528957AA2B3}" type="slidenum">
              <a:rPr lang="en-US" smtClean="0"/>
              <a:t>‹#›</a:t>
            </a:fld>
            <a:endParaRPr lang="en-US"/>
          </a:p>
        </p:txBody>
      </p:sp>
    </p:spTree>
    <p:extLst>
      <p:ext uri="{BB962C8B-B14F-4D97-AF65-F5344CB8AC3E}">
        <p14:creationId xmlns:p14="http://schemas.microsoft.com/office/powerpoint/2010/main" val="71131136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ight Triangle 6"/>
          <p:cNvSpPr/>
          <p:nvPr/>
        </p:nvSpPr>
        <p:spPr>
          <a:xfrm>
            <a:off x="1" y="2647950"/>
            <a:ext cx="4762500"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rot="19140000">
            <a:off x="1092532" y="1726738"/>
            <a:ext cx="7534656"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Text Placeholder 2"/>
          <p:cNvSpPr>
            <a:spLocks noGrp="1"/>
          </p:cNvSpPr>
          <p:nvPr>
            <p:ph type="body" idx="1"/>
          </p:nvPr>
        </p:nvSpPr>
        <p:spPr>
          <a:xfrm rot="19140000">
            <a:off x="1621536" y="2468304"/>
            <a:ext cx="8680704"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text styles</a:t>
            </a:r>
          </a:p>
        </p:txBody>
      </p:sp>
      <p:sp>
        <p:nvSpPr>
          <p:cNvPr id="4" name="Date Placeholder 3"/>
          <p:cNvSpPr>
            <a:spLocks noGrp="1"/>
          </p:cNvSpPr>
          <p:nvPr>
            <p:ph type="dt" sz="half" idx="10"/>
          </p:nvPr>
        </p:nvSpPr>
        <p:spPr/>
        <p:txBody>
          <a:bodyPr/>
          <a:lstStyle/>
          <a:p>
            <a:fld id="{0C95BA4D-77C5-46EF-BEF7-DEBDBA4C4B36}"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A39766-BB7A-42E0-ABD5-8528957AA2B3}" type="slidenum">
              <a:rPr lang="en-US" smtClean="0"/>
              <a:t>‹#›</a:t>
            </a:fld>
            <a:endParaRPr lang="en-US"/>
          </a:p>
        </p:txBody>
      </p:sp>
    </p:spTree>
    <p:extLst>
      <p:ext uri="{BB962C8B-B14F-4D97-AF65-F5344CB8AC3E}">
        <p14:creationId xmlns:p14="http://schemas.microsoft.com/office/powerpoint/2010/main" val="359373224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97280"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6688"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95BA4D-77C5-46EF-BEF7-DEBDBA4C4B36}" type="datetimeFigureOut">
              <a:rPr lang="en-US" smtClean="0"/>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A39766-BB7A-42E0-ABD5-8528957AA2B3}"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3593686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97280"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4" name="Content Placeholder 3"/>
          <p:cNvSpPr>
            <a:spLocks noGrp="1"/>
          </p:cNvSpPr>
          <p:nvPr>
            <p:ph sz="half" idx="2"/>
          </p:nvPr>
        </p:nvSpPr>
        <p:spPr>
          <a:xfrm>
            <a:off x="1092200"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6688"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6" name="Content Placeholder 5"/>
          <p:cNvSpPr>
            <a:spLocks noGrp="1"/>
          </p:cNvSpPr>
          <p:nvPr>
            <p:ph sz="quarter" idx="4"/>
          </p:nvPr>
        </p:nvSpPr>
        <p:spPr>
          <a:xfrm>
            <a:off x="6266688"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C95BA4D-77C5-46EF-BEF7-DEBDBA4C4B36}" type="datetimeFigureOut">
              <a:rPr lang="en-US" smtClean="0"/>
              <a:t>8/9/2026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A39766-BB7A-42E0-ABD5-8528957AA2B3}" type="slidenum">
              <a:rPr lang="en-US" smtClean="0"/>
              <a:t>‹#›</a:t>
            </a:fld>
            <a:endParaRPr lang="en-US"/>
          </a:p>
        </p:txBody>
      </p:sp>
    </p:spTree>
    <p:extLst>
      <p:ext uri="{BB962C8B-B14F-4D97-AF65-F5344CB8AC3E}">
        <p14:creationId xmlns:p14="http://schemas.microsoft.com/office/powerpoint/2010/main" val="96303273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C95BA4D-77C5-46EF-BEF7-DEBDBA4C4B36}" type="datetimeFigureOut">
              <a:rPr lang="en-US" smtClean="0"/>
              <a:t>8/9/2026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A39766-BB7A-42E0-ABD5-8528957AA2B3}" type="slidenum">
              <a:rPr lang="en-US" smtClean="0"/>
              <a:t>‹#›</a:t>
            </a:fld>
            <a:endParaRPr lang="en-US"/>
          </a:p>
        </p:txBody>
      </p:sp>
    </p:spTree>
    <p:extLst>
      <p:ext uri="{BB962C8B-B14F-4D97-AF65-F5344CB8AC3E}">
        <p14:creationId xmlns:p14="http://schemas.microsoft.com/office/powerpoint/2010/main" val="159330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95BA4D-77C5-46EF-BEF7-DEBDBA4C4B36}" type="datetimeFigureOut">
              <a:rPr lang="en-US" smtClean="0"/>
              <a:t>8/9/2026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A39766-BB7A-42E0-ABD5-8528957AA2B3}" type="slidenum">
              <a:rPr lang="en-US" smtClean="0"/>
              <a:t>‹#›</a:t>
            </a:fld>
            <a:endParaRPr lang="en-US"/>
          </a:p>
        </p:txBody>
      </p:sp>
    </p:spTree>
    <p:extLst>
      <p:ext uri="{BB962C8B-B14F-4D97-AF65-F5344CB8AC3E}">
        <p14:creationId xmlns:p14="http://schemas.microsoft.com/office/powerpoint/2010/main" val="178319876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ight Triangle 17"/>
          <p:cNvSpPr/>
          <p:nvPr/>
        </p:nvSpPr>
        <p:spPr>
          <a:xfrm rot="5400000">
            <a:off x="1720852" y="-1720850"/>
            <a:ext cx="6858000" cy="10299704"/>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1046573" y="1576104"/>
            <a:ext cx="694944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Content Placeholder 2"/>
          <p:cNvSpPr>
            <a:spLocks noGrp="1"/>
          </p:cNvSpPr>
          <p:nvPr>
            <p:ph idx="1"/>
          </p:nvPr>
        </p:nvSpPr>
        <p:spPr>
          <a:xfrm>
            <a:off x="6332737" y="2618913"/>
            <a:ext cx="507703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19140000">
            <a:off x="1730605" y="2253385"/>
            <a:ext cx="7726347"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a:t>Click to edit Master text styles</a:t>
            </a:r>
          </a:p>
        </p:txBody>
      </p:sp>
      <p:sp>
        <p:nvSpPr>
          <p:cNvPr id="5" name="Date Placeholder 4"/>
          <p:cNvSpPr>
            <a:spLocks noGrp="1"/>
          </p:cNvSpPr>
          <p:nvPr>
            <p:ph type="dt" sz="half" idx="10"/>
          </p:nvPr>
        </p:nvSpPr>
        <p:spPr/>
        <p:txBody>
          <a:bodyPr/>
          <a:lstStyle/>
          <a:p>
            <a:fld id="{0C95BA4D-77C5-46EF-BEF7-DEBDBA4C4B36}" type="datetimeFigureOut">
              <a:rPr lang="en-US" smtClean="0"/>
              <a:t>8/9/2026</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98A39766-BB7A-42E0-ABD5-8528957AA2B3}" type="slidenum">
              <a:rPr lang="en-US" smtClean="0"/>
              <a:t>‹#›</a:t>
            </a:fld>
            <a:endParaRPr lang="en-US"/>
          </a:p>
        </p:txBody>
      </p:sp>
    </p:spTree>
    <p:extLst>
      <p:ext uri="{BB962C8B-B14F-4D97-AF65-F5344CB8AC3E}">
        <p14:creationId xmlns:p14="http://schemas.microsoft.com/office/powerpoint/2010/main" val="246453176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705101" y="0"/>
            <a:ext cx="9486900"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a:t>Click icon to add picture</a:t>
            </a:r>
            <a:endParaRPr lang="en-US" dirty="0"/>
          </a:p>
        </p:txBody>
      </p:sp>
      <p:sp>
        <p:nvSpPr>
          <p:cNvPr id="9" name="Right Triangle 8"/>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9"/>
          <p:cNvSpPr/>
          <p:nvPr/>
        </p:nvSpPr>
        <p:spPr>
          <a:xfrm>
            <a:off x="1" y="5048250"/>
            <a:ext cx="4762500"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rot="19140000">
            <a:off x="894929" y="1717501"/>
            <a:ext cx="7315200" cy="867444"/>
          </a:xfrm>
        </p:spPr>
        <p:txBody>
          <a:bodyPr anchor="b"/>
          <a:lstStyle>
            <a:lvl1pPr algn="l">
              <a:defRPr sz="2800" b="0">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rot="19140000">
            <a:off x="1524639" y="2180529"/>
            <a:ext cx="8128727"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C95BA4D-77C5-46EF-BEF7-DEBDBA4C4B36}" type="datetimeFigureOut">
              <a:rPr lang="en-US" smtClean="0"/>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A39766-BB7A-42E0-ABD5-8528957AA2B3}" type="slidenum">
              <a:rPr lang="en-US" smtClean="0"/>
              <a:t>‹#›</a:t>
            </a:fld>
            <a:endParaRPr lang="en-US"/>
          </a:p>
        </p:txBody>
      </p:sp>
    </p:spTree>
    <p:extLst>
      <p:ext uri="{BB962C8B-B14F-4D97-AF65-F5344CB8AC3E}">
        <p14:creationId xmlns:p14="http://schemas.microsoft.com/office/powerpoint/2010/main" val="385343955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95BA4D-77C5-46EF-BEF7-DEBDBA4C4B36}"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A39766-BB7A-42E0-ABD5-8528957AA2B3}" type="slidenum">
              <a:rPr lang="en-US" smtClean="0"/>
              <a:t>‹#›</a:t>
            </a:fld>
            <a:endParaRPr lang="en-US"/>
          </a:p>
        </p:txBody>
      </p:sp>
    </p:spTree>
    <p:extLst>
      <p:ext uri="{BB962C8B-B14F-4D97-AF65-F5344CB8AC3E}">
        <p14:creationId xmlns:p14="http://schemas.microsoft.com/office/powerpoint/2010/main" val="257292968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46783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09600" y="274639"/>
            <a:ext cx="8026400" cy="4678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95BA4D-77C5-46EF-BEF7-DEBDBA4C4B36}"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A39766-BB7A-42E0-ABD5-8528957AA2B3}" type="slidenum">
              <a:rPr lang="en-US" smtClean="0"/>
              <a:t>‹#›</a:t>
            </a:fld>
            <a:endParaRPr lang="en-US"/>
          </a:p>
        </p:txBody>
      </p:sp>
    </p:spTree>
    <p:extLst>
      <p:ext uri="{BB962C8B-B14F-4D97-AF65-F5344CB8AC3E}">
        <p14:creationId xmlns:p14="http://schemas.microsoft.com/office/powerpoint/2010/main" val="292503073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21810-67A9-4493-8D36-676999105D33}"/>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9C6A7C9B-EDE9-44A9-80E9-F3F1885B1282}"/>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EA4B6EE1-5280-4E6F-9A5D-A86D2F856C42}"/>
              </a:ext>
            </a:extLst>
          </p:cNvPr>
          <p:cNvSpPr>
            <a:spLocks noGrp="1"/>
          </p:cNvSpPr>
          <p:nvPr>
            <p:ph type="dt" sz="half" idx="10"/>
          </p:nvPr>
        </p:nvSpPr>
        <p:spPr/>
        <p:txBody>
          <a:bodyPr/>
          <a:lstStyle/>
          <a:p>
            <a:fld id="{0272376C-96FC-440E-AD2E-0C349C80E8FB}" type="datetimeFigureOut">
              <a:rPr lang="en-US" smtClean="0"/>
              <a:t>8/9/2026</a:t>
            </a:fld>
            <a:endParaRPr lang="en-US"/>
          </a:p>
        </p:txBody>
      </p:sp>
      <p:sp>
        <p:nvSpPr>
          <p:cNvPr id="5" name="Footer Placeholder 4">
            <a:extLst>
              <a:ext uri="{FF2B5EF4-FFF2-40B4-BE49-F238E27FC236}">
                <a16:creationId xmlns:a16="http://schemas.microsoft.com/office/drawing/2014/main" id="{58C8637A-5094-4E59-B086-F89E83132C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446FCB-6BDF-4C08-9B28-8AC1251D4C1F}"/>
              </a:ext>
            </a:extLst>
          </p:cNvPr>
          <p:cNvSpPr>
            <a:spLocks noGrp="1"/>
          </p:cNvSpPr>
          <p:nvPr>
            <p:ph type="sldNum" sz="quarter" idx="12"/>
          </p:nvPr>
        </p:nvSpPr>
        <p:spPr/>
        <p:txBody>
          <a:bodyPr/>
          <a:lstStyle/>
          <a:p>
            <a:fld id="{9A692995-5476-4A87-BA34-B964097EF689}" type="slidenum">
              <a:rPr lang="en-US" smtClean="0"/>
              <a:t>‹#›</a:t>
            </a:fld>
            <a:endParaRPr lang="en-US"/>
          </a:p>
        </p:txBody>
      </p:sp>
    </p:spTree>
    <p:extLst>
      <p:ext uri="{BB962C8B-B14F-4D97-AF65-F5344CB8AC3E}">
        <p14:creationId xmlns:p14="http://schemas.microsoft.com/office/powerpoint/2010/main" val="112880837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72EA3-D8EA-4DE5-A2D5-7A55F776D0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2D21F2-4DF5-4916-BDE8-A3E41D37C1B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7A4807-D59D-471B-8FE5-48AC41D4B24B}"/>
              </a:ext>
            </a:extLst>
          </p:cNvPr>
          <p:cNvSpPr>
            <a:spLocks noGrp="1"/>
          </p:cNvSpPr>
          <p:nvPr>
            <p:ph type="dt" sz="half" idx="10"/>
          </p:nvPr>
        </p:nvSpPr>
        <p:spPr/>
        <p:txBody>
          <a:bodyPr/>
          <a:lstStyle/>
          <a:p>
            <a:fld id="{0272376C-96FC-440E-AD2E-0C349C80E8FB}" type="datetimeFigureOut">
              <a:rPr lang="en-US" smtClean="0"/>
              <a:t>8/9/2026</a:t>
            </a:fld>
            <a:endParaRPr lang="en-US"/>
          </a:p>
        </p:txBody>
      </p:sp>
      <p:sp>
        <p:nvSpPr>
          <p:cNvPr id="5" name="Footer Placeholder 4">
            <a:extLst>
              <a:ext uri="{FF2B5EF4-FFF2-40B4-BE49-F238E27FC236}">
                <a16:creationId xmlns:a16="http://schemas.microsoft.com/office/drawing/2014/main" id="{321DFBFD-117F-4527-B0DA-11A08EB58B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4A289F-11BD-49B8-A18E-109D2CB45B56}"/>
              </a:ext>
            </a:extLst>
          </p:cNvPr>
          <p:cNvSpPr>
            <a:spLocks noGrp="1"/>
          </p:cNvSpPr>
          <p:nvPr>
            <p:ph type="sldNum" sz="quarter" idx="12"/>
          </p:nvPr>
        </p:nvSpPr>
        <p:spPr/>
        <p:txBody>
          <a:bodyPr/>
          <a:lstStyle/>
          <a:p>
            <a:fld id="{9A692995-5476-4A87-BA34-B964097EF689}" type="slidenum">
              <a:rPr lang="en-US" smtClean="0"/>
              <a:t>‹#›</a:t>
            </a:fld>
            <a:endParaRPr lang="en-US"/>
          </a:p>
        </p:txBody>
      </p:sp>
    </p:spTree>
    <p:extLst>
      <p:ext uri="{BB962C8B-B14F-4D97-AF65-F5344CB8AC3E}">
        <p14:creationId xmlns:p14="http://schemas.microsoft.com/office/powerpoint/2010/main" val="228660315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B5EE7-9733-49C5-B4BD-08190B7041EA}"/>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1ABB834-548D-4E01-B4F8-F6044DB592FF}"/>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E92141B-CF05-425C-9003-DB51A4A62717}"/>
              </a:ext>
            </a:extLst>
          </p:cNvPr>
          <p:cNvSpPr>
            <a:spLocks noGrp="1"/>
          </p:cNvSpPr>
          <p:nvPr>
            <p:ph type="dt" sz="half" idx="10"/>
          </p:nvPr>
        </p:nvSpPr>
        <p:spPr/>
        <p:txBody>
          <a:bodyPr/>
          <a:lstStyle/>
          <a:p>
            <a:fld id="{0272376C-96FC-440E-AD2E-0C349C80E8FB}" type="datetimeFigureOut">
              <a:rPr lang="en-US" smtClean="0"/>
              <a:t>8/9/2026</a:t>
            </a:fld>
            <a:endParaRPr lang="en-US"/>
          </a:p>
        </p:txBody>
      </p:sp>
      <p:sp>
        <p:nvSpPr>
          <p:cNvPr id="5" name="Footer Placeholder 4">
            <a:extLst>
              <a:ext uri="{FF2B5EF4-FFF2-40B4-BE49-F238E27FC236}">
                <a16:creationId xmlns:a16="http://schemas.microsoft.com/office/drawing/2014/main" id="{6B2E65B3-8E07-4A5A-8BE6-46B40A7A52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0CA5F3-4979-44A3-BD9F-45E8ACF57170}"/>
              </a:ext>
            </a:extLst>
          </p:cNvPr>
          <p:cNvSpPr>
            <a:spLocks noGrp="1"/>
          </p:cNvSpPr>
          <p:nvPr>
            <p:ph type="sldNum" sz="quarter" idx="12"/>
          </p:nvPr>
        </p:nvSpPr>
        <p:spPr/>
        <p:txBody>
          <a:bodyPr/>
          <a:lstStyle/>
          <a:p>
            <a:fld id="{9A692995-5476-4A87-BA34-B964097EF689}" type="slidenum">
              <a:rPr lang="en-US" smtClean="0"/>
              <a:t>‹#›</a:t>
            </a:fld>
            <a:endParaRPr lang="en-US"/>
          </a:p>
        </p:txBody>
      </p:sp>
    </p:spTree>
    <p:extLst>
      <p:ext uri="{BB962C8B-B14F-4D97-AF65-F5344CB8AC3E}">
        <p14:creationId xmlns:p14="http://schemas.microsoft.com/office/powerpoint/2010/main" val="63834131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6CD8B-02AA-41F7-AFDE-29EF76502A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83354F-CB93-4C07-AFCC-3C8F7DB1BD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19980C-CCD2-4338-8C22-F3D30751E81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DC5FDCA-AB3E-4AAF-8D29-9983B045D631}"/>
              </a:ext>
            </a:extLst>
          </p:cNvPr>
          <p:cNvSpPr>
            <a:spLocks noGrp="1"/>
          </p:cNvSpPr>
          <p:nvPr>
            <p:ph type="dt" sz="half" idx="10"/>
          </p:nvPr>
        </p:nvSpPr>
        <p:spPr/>
        <p:txBody>
          <a:bodyPr/>
          <a:lstStyle/>
          <a:p>
            <a:fld id="{0272376C-96FC-440E-AD2E-0C349C80E8FB}" type="datetimeFigureOut">
              <a:rPr lang="en-US" smtClean="0"/>
              <a:t>8/9/2026</a:t>
            </a:fld>
            <a:endParaRPr lang="en-US"/>
          </a:p>
        </p:txBody>
      </p:sp>
      <p:sp>
        <p:nvSpPr>
          <p:cNvPr id="6" name="Footer Placeholder 5">
            <a:extLst>
              <a:ext uri="{FF2B5EF4-FFF2-40B4-BE49-F238E27FC236}">
                <a16:creationId xmlns:a16="http://schemas.microsoft.com/office/drawing/2014/main" id="{5B4ED860-E4F8-4C1A-B108-9D74395EFD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8B13C1-F2C2-41BD-9E4D-C00739A31DB2}"/>
              </a:ext>
            </a:extLst>
          </p:cNvPr>
          <p:cNvSpPr>
            <a:spLocks noGrp="1"/>
          </p:cNvSpPr>
          <p:nvPr>
            <p:ph type="sldNum" sz="quarter" idx="12"/>
          </p:nvPr>
        </p:nvSpPr>
        <p:spPr/>
        <p:txBody>
          <a:bodyPr/>
          <a:lstStyle/>
          <a:p>
            <a:fld id="{9A692995-5476-4A87-BA34-B964097EF689}" type="slidenum">
              <a:rPr lang="en-US" smtClean="0"/>
              <a:t>‹#›</a:t>
            </a:fld>
            <a:endParaRPr lang="en-US"/>
          </a:p>
        </p:txBody>
      </p:sp>
    </p:spTree>
    <p:extLst>
      <p:ext uri="{BB962C8B-B14F-4D97-AF65-F5344CB8AC3E}">
        <p14:creationId xmlns:p14="http://schemas.microsoft.com/office/powerpoint/2010/main" val="165162433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10BFF-EFD7-4569-8BD4-B1094B1F4DF1}"/>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3ED4D5E-FB7E-4529-9B12-97AA26E916FF}"/>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258E667A-469F-4CBD-877C-F119272FD990}"/>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2B0CFA-2651-494B-B74C-014AD882928B}"/>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73AB52A-1A14-461C-A3F5-51E4D0874854}"/>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03D408-A19D-45EB-9E03-EBD6E6DE2D59}"/>
              </a:ext>
            </a:extLst>
          </p:cNvPr>
          <p:cNvSpPr>
            <a:spLocks noGrp="1"/>
          </p:cNvSpPr>
          <p:nvPr>
            <p:ph type="dt" sz="half" idx="10"/>
          </p:nvPr>
        </p:nvSpPr>
        <p:spPr/>
        <p:txBody>
          <a:bodyPr/>
          <a:lstStyle/>
          <a:p>
            <a:fld id="{0272376C-96FC-440E-AD2E-0C349C80E8FB}" type="datetimeFigureOut">
              <a:rPr lang="en-US" smtClean="0"/>
              <a:t>8/9/2026</a:t>
            </a:fld>
            <a:endParaRPr lang="en-US"/>
          </a:p>
        </p:txBody>
      </p:sp>
      <p:sp>
        <p:nvSpPr>
          <p:cNvPr id="8" name="Footer Placeholder 7">
            <a:extLst>
              <a:ext uri="{FF2B5EF4-FFF2-40B4-BE49-F238E27FC236}">
                <a16:creationId xmlns:a16="http://schemas.microsoft.com/office/drawing/2014/main" id="{73E32F86-2D37-4EC5-B73A-AF89DB2CFE0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1E8473D-89DF-4CCC-B3CA-989239D0B385}"/>
              </a:ext>
            </a:extLst>
          </p:cNvPr>
          <p:cNvSpPr>
            <a:spLocks noGrp="1"/>
          </p:cNvSpPr>
          <p:nvPr>
            <p:ph type="sldNum" sz="quarter" idx="12"/>
          </p:nvPr>
        </p:nvSpPr>
        <p:spPr/>
        <p:txBody>
          <a:bodyPr/>
          <a:lstStyle/>
          <a:p>
            <a:fld id="{9A692995-5476-4A87-BA34-B964097EF689}" type="slidenum">
              <a:rPr lang="en-US" smtClean="0"/>
              <a:t>‹#›</a:t>
            </a:fld>
            <a:endParaRPr lang="en-US"/>
          </a:p>
        </p:txBody>
      </p:sp>
    </p:spTree>
    <p:extLst>
      <p:ext uri="{BB962C8B-B14F-4D97-AF65-F5344CB8AC3E}">
        <p14:creationId xmlns:p14="http://schemas.microsoft.com/office/powerpoint/2010/main" val="231991275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5F6E7-2E9B-48F9-8402-B2FBD5E67A7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087A1C2-518B-4F01-B67D-52E5E96575A3}"/>
              </a:ext>
            </a:extLst>
          </p:cNvPr>
          <p:cNvSpPr>
            <a:spLocks noGrp="1"/>
          </p:cNvSpPr>
          <p:nvPr>
            <p:ph type="dt" sz="half" idx="10"/>
          </p:nvPr>
        </p:nvSpPr>
        <p:spPr/>
        <p:txBody>
          <a:bodyPr/>
          <a:lstStyle/>
          <a:p>
            <a:fld id="{0272376C-96FC-440E-AD2E-0C349C80E8FB}" type="datetimeFigureOut">
              <a:rPr lang="en-US" smtClean="0"/>
              <a:t>8/9/2026</a:t>
            </a:fld>
            <a:endParaRPr lang="en-US"/>
          </a:p>
        </p:txBody>
      </p:sp>
      <p:sp>
        <p:nvSpPr>
          <p:cNvPr id="4" name="Footer Placeholder 3">
            <a:extLst>
              <a:ext uri="{FF2B5EF4-FFF2-40B4-BE49-F238E27FC236}">
                <a16:creationId xmlns:a16="http://schemas.microsoft.com/office/drawing/2014/main" id="{AB8E3C51-9215-4165-A604-95C76D2AD49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76933A-BF08-4500-994F-44BDD720D55E}"/>
              </a:ext>
            </a:extLst>
          </p:cNvPr>
          <p:cNvSpPr>
            <a:spLocks noGrp="1"/>
          </p:cNvSpPr>
          <p:nvPr>
            <p:ph type="sldNum" sz="quarter" idx="12"/>
          </p:nvPr>
        </p:nvSpPr>
        <p:spPr/>
        <p:txBody>
          <a:bodyPr/>
          <a:lstStyle/>
          <a:p>
            <a:fld id="{9A692995-5476-4A87-BA34-B964097EF689}" type="slidenum">
              <a:rPr lang="en-US" smtClean="0"/>
              <a:t>‹#›</a:t>
            </a:fld>
            <a:endParaRPr lang="en-US"/>
          </a:p>
        </p:txBody>
      </p:sp>
    </p:spTree>
    <p:extLst>
      <p:ext uri="{BB962C8B-B14F-4D97-AF65-F5344CB8AC3E}">
        <p14:creationId xmlns:p14="http://schemas.microsoft.com/office/powerpoint/2010/main" val="301000069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DBF8B1-BF4F-46BD-A21D-920840DAD8E4}"/>
              </a:ext>
            </a:extLst>
          </p:cNvPr>
          <p:cNvSpPr>
            <a:spLocks noGrp="1"/>
          </p:cNvSpPr>
          <p:nvPr>
            <p:ph type="dt" sz="half" idx="10"/>
          </p:nvPr>
        </p:nvSpPr>
        <p:spPr/>
        <p:txBody>
          <a:bodyPr/>
          <a:lstStyle/>
          <a:p>
            <a:fld id="{0272376C-96FC-440E-AD2E-0C349C80E8FB}" type="datetimeFigureOut">
              <a:rPr lang="en-US" smtClean="0"/>
              <a:t>8/9/2026</a:t>
            </a:fld>
            <a:endParaRPr lang="en-US"/>
          </a:p>
        </p:txBody>
      </p:sp>
      <p:sp>
        <p:nvSpPr>
          <p:cNvPr id="3" name="Footer Placeholder 2">
            <a:extLst>
              <a:ext uri="{FF2B5EF4-FFF2-40B4-BE49-F238E27FC236}">
                <a16:creationId xmlns:a16="http://schemas.microsoft.com/office/drawing/2014/main" id="{BC6CEF61-A784-489C-B66C-455A1F46BB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FA3F946-E038-4F1A-9D3A-87DE57785650}"/>
              </a:ext>
            </a:extLst>
          </p:cNvPr>
          <p:cNvSpPr>
            <a:spLocks noGrp="1"/>
          </p:cNvSpPr>
          <p:nvPr>
            <p:ph type="sldNum" sz="quarter" idx="12"/>
          </p:nvPr>
        </p:nvSpPr>
        <p:spPr/>
        <p:txBody>
          <a:bodyPr/>
          <a:lstStyle/>
          <a:p>
            <a:fld id="{9A692995-5476-4A87-BA34-B964097EF689}" type="slidenum">
              <a:rPr lang="en-US" smtClean="0"/>
              <a:t>‹#›</a:t>
            </a:fld>
            <a:endParaRPr lang="en-US"/>
          </a:p>
        </p:txBody>
      </p:sp>
    </p:spTree>
    <p:extLst>
      <p:ext uri="{BB962C8B-B14F-4D97-AF65-F5344CB8AC3E}">
        <p14:creationId xmlns:p14="http://schemas.microsoft.com/office/powerpoint/2010/main" val="61762718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0409A-99D8-44F3-BA04-146855C38B6A}"/>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220E949-FB85-4852-A1FB-3E552CEC4AC0}"/>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F6EBC09-E52F-491A-A949-35087FC58C1B}"/>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B7DB4A4-5C34-478D-A987-3880DF705D9A}"/>
              </a:ext>
            </a:extLst>
          </p:cNvPr>
          <p:cNvSpPr>
            <a:spLocks noGrp="1"/>
          </p:cNvSpPr>
          <p:nvPr>
            <p:ph type="dt" sz="half" idx="10"/>
          </p:nvPr>
        </p:nvSpPr>
        <p:spPr/>
        <p:txBody>
          <a:bodyPr/>
          <a:lstStyle/>
          <a:p>
            <a:fld id="{0272376C-96FC-440E-AD2E-0C349C80E8FB}" type="datetimeFigureOut">
              <a:rPr lang="en-US" smtClean="0"/>
              <a:t>8/9/2026</a:t>
            </a:fld>
            <a:endParaRPr lang="en-US"/>
          </a:p>
        </p:txBody>
      </p:sp>
      <p:sp>
        <p:nvSpPr>
          <p:cNvPr id="6" name="Footer Placeholder 5">
            <a:extLst>
              <a:ext uri="{FF2B5EF4-FFF2-40B4-BE49-F238E27FC236}">
                <a16:creationId xmlns:a16="http://schemas.microsoft.com/office/drawing/2014/main" id="{C42DC4DB-2D9C-48F3-BFD9-96848B81DC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CD4A92-47B2-4CDD-8437-A8D3C610BC7C}"/>
              </a:ext>
            </a:extLst>
          </p:cNvPr>
          <p:cNvSpPr>
            <a:spLocks noGrp="1"/>
          </p:cNvSpPr>
          <p:nvPr>
            <p:ph type="sldNum" sz="quarter" idx="12"/>
          </p:nvPr>
        </p:nvSpPr>
        <p:spPr/>
        <p:txBody>
          <a:bodyPr/>
          <a:lstStyle/>
          <a:p>
            <a:fld id="{9A692995-5476-4A87-BA34-B964097EF689}" type="slidenum">
              <a:rPr lang="en-US" smtClean="0"/>
              <a:t>‹#›</a:t>
            </a:fld>
            <a:endParaRPr lang="en-US"/>
          </a:p>
        </p:txBody>
      </p:sp>
    </p:spTree>
    <p:extLst>
      <p:ext uri="{BB962C8B-B14F-4D97-AF65-F5344CB8AC3E}">
        <p14:creationId xmlns:p14="http://schemas.microsoft.com/office/powerpoint/2010/main" val="337789638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DA069-7ABA-44DC-99F7-A9E99219EE67}"/>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90DE1DA1-8F43-498B-B193-413B398AF089}"/>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C55DC209-BB3D-4432-85FF-6487A3625249}"/>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F62A29E-0B9E-476F-8F1A-DFC13C222F75}"/>
              </a:ext>
            </a:extLst>
          </p:cNvPr>
          <p:cNvSpPr>
            <a:spLocks noGrp="1"/>
          </p:cNvSpPr>
          <p:nvPr>
            <p:ph type="dt" sz="half" idx="10"/>
          </p:nvPr>
        </p:nvSpPr>
        <p:spPr/>
        <p:txBody>
          <a:bodyPr/>
          <a:lstStyle/>
          <a:p>
            <a:fld id="{0272376C-96FC-440E-AD2E-0C349C80E8FB}" type="datetimeFigureOut">
              <a:rPr lang="en-US" smtClean="0"/>
              <a:t>8/9/2026</a:t>
            </a:fld>
            <a:endParaRPr lang="en-US"/>
          </a:p>
        </p:txBody>
      </p:sp>
      <p:sp>
        <p:nvSpPr>
          <p:cNvPr id="6" name="Footer Placeholder 5">
            <a:extLst>
              <a:ext uri="{FF2B5EF4-FFF2-40B4-BE49-F238E27FC236}">
                <a16:creationId xmlns:a16="http://schemas.microsoft.com/office/drawing/2014/main" id="{511436A4-8EB5-4222-9A7E-4F4A30C332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B7574D-B52B-40B1-B2A9-0783560203B7}"/>
              </a:ext>
            </a:extLst>
          </p:cNvPr>
          <p:cNvSpPr>
            <a:spLocks noGrp="1"/>
          </p:cNvSpPr>
          <p:nvPr>
            <p:ph type="sldNum" sz="quarter" idx="12"/>
          </p:nvPr>
        </p:nvSpPr>
        <p:spPr/>
        <p:txBody>
          <a:bodyPr/>
          <a:lstStyle/>
          <a:p>
            <a:fld id="{9A692995-5476-4A87-BA34-B964097EF689}" type="slidenum">
              <a:rPr lang="en-US" smtClean="0"/>
              <a:t>‹#›</a:t>
            </a:fld>
            <a:endParaRPr lang="en-US"/>
          </a:p>
        </p:txBody>
      </p:sp>
    </p:spTree>
    <p:extLst>
      <p:ext uri="{BB962C8B-B14F-4D97-AF65-F5344CB8AC3E}">
        <p14:creationId xmlns:p14="http://schemas.microsoft.com/office/powerpoint/2010/main" val="339090025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46AC4-EC67-48B1-BD7C-678E5E947C9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113D504-8750-4EBC-B768-9C4FB212BF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E4D103-72BD-41A0-AA86-00C20D107CD7}"/>
              </a:ext>
            </a:extLst>
          </p:cNvPr>
          <p:cNvSpPr>
            <a:spLocks noGrp="1"/>
          </p:cNvSpPr>
          <p:nvPr>
            <p:ph type="dt" sz="half" idx="10"/>
          </p:nvPr>
        </p:nvSpPr>
        <p:spPr/>
        <p:txBody>
          <a:bodyPr/>
          <a:lstStyle/>
          <a:p>
            <a:fld id="{0272376C-96FC-440E-AD2E-0C349C80E8FB}" type="datetimeFigureOut">
              <a:rPr lang="en-US" smtClean="0"/>
              <a:t>8/9/2026</a:t>
            </a:fld>
            <a:endParaRPr lang="en-US"/>
          </a:p>
        </p:txBody>
      </p:sp>
      <p:sp>
        <p:nvSpPr>
          <p:cNvPr id="5" name="Footer Placeholder 4">
            <a:extLst>
              <a:ext uri="{FF2B5EF4-FFF2-40B4-BE49-F238E27FC236}">
                <a16:creationId xmlns:a16="http://schemas.microsoft.com/office/drawing/2014/main" id="{7643D661-AFBC-4F90-AA95-2795B387BA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96E410-E62F-44C1-AD04-90DE8D7C41C5}"/>
              </a:ext>
            </a:extLst>
          </p:cNvPr>
          <p:cNvSpPr>
            <a:spLocks noGrp="1"/>
          </p:cNvSpPr>
          <p:nvPr>
            <p:ph type="sldNum" sz="quarter" idx="12"/>
          </p:nvPr>
        </p:nvSpPr>
        <p:spPr/>
        <p:txBody>
          <a:bodyPr/>
          <a:lstStyle/>
          <a:p>
            <a:fld id="{9A692995-5476-4A87-BA34-B964097EF689}" type="slidenum">
              <a:rPr lang="en-US" smtClean="0"/>
              <a:t>‹#›</a:t>
            </a:fld>
            <a:endParaRPr lang="en-US"/>
          </a:p>
        </p:txBody>
      </p:sp>
    </p:spTree>
    <p:extLst>
      <p:ext uri="{BB962C8B-B14F-4D97-AF65-F5344CB8AC3E}">
        <p14:creationId xmlns:p14="http://schemas.microsoft.com/office/powerpoint/2010/main" val="249100186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EAD80A8-6819-4B0B-B610-FE28393791CE}"/>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6CBD870-C5FF-413F-B2A9-FEC8F21071FF}"/>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E131FB-AF54-46FD-9025-AFA25CA3A00D}"/>
              </a:ext>
            </a:extLst>
          </p:cNvPr>
          <p:cNvSpPr>
            <a:spLocks noGrp="1"/>
          </p:cNvSpPr>
          <p:nvPr>
            <p:ph type="dt" sz="half" idx="10"/>
          </p:nvPr>
        </p:nvSpPr>
        <p:spPr/>
        <p:txBody>
          <a:bodyPr/>
          <a:lstStyle/>
          <a:p>
            <a:fld id="{0272376C-96FC-440E-AD2E-0C349C80E8FB}" type="datetimeFigureOut">
              <a:rPr lang="en-US" smtClean="0"/>
              <a:t>8/9/2026</a:t>
            </a:fld>
            <a:endParaRPr lang="en-US"/>
          </a:p>
        </p:txBody>
      </p:sp>
      <p:sp>
        <p:nvSpPr>
          <p:cNvPr id="5" name="Footer Placeholder 4">
            <a:extLst>
              <a:ext uri="{FF2B5EF4-FFF2-40B4-BE49-F238E27FC236}">
                <a16:creationId xmlns:a16="http://schemas.microsoft.com/office/drawing/2014/main" id="{60D3C5FD-FB94-46FE-A496-C9E0F789E5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54E324-58BB-4067-922F-34A9CDA7CBC2}"/>
              </a:ext>
            </a:extLst>
          </p:cNvPr>
          <p:cNvSpPr>
            <a:spLocks noGrp="1"/>
          </p:cNvSpPr>
          <p:nvPr>
            <p:ph type="sldNum" sz="quarter" idx="12"/>
          </p:nvPr>
        </p:nvSpPr>
        <p:spPr/>
        <p:txBody>
          <a:bodyPr/>
          <a:lstStyle/>
          <a:p>
            <a:fld id="{9A692995-5476-4A87-BA34-B964097EF689}" type="slidenum">
              <a:rPr lang="en-US" smtClean="0"/>
              <a:t>‹#›</a:t>
            </a:fld>
            <a:endParaRPr lang="en-US"/>
          </a:p>
        </p:txBody>
      </p:sp>
    </p:spTree>
    <p:extLst>
      <p:ext uri="{BB962C8B-B14F-4D97-AF65-F5344CB8AC3E}">
        <p14:creationId xmlns:p14="http://schemas.microsoft.com/office/powerpoint/2010/main" val="314243713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47C471C0-5AC1-B770-3D07-97661039A61D}"/>
              </a:ext>
            </a:extLst>
          </p:cNvPr>
          <p:cNvGrpSpPr>
            <a:grpSpLocks/>
          </p:cNvGrpSpPr>
          <p:nvPr/>
        </p:nvGrpSpPr>
        <p:grpSpPr bwMode="auto">
          <a:xfrm>
            <a:off x="1" y="0"/>
            <a:ext cx="12198351" cy="6851650"/>
            <a:chOff x="1" y="0"/>
            <a:chExt cx="5763" cy="4316"/>
          </a:xfrm>
        </p:grpSpPr>
        <p:sp>
          <p:nvSpPr>
            <p:cNvPr id="3" name="Freeform 3">
              <a:extLst>
                <a:ext uri="{FF2B5EF4-FFF2-40B4-BE49-F238E27FC236}">
                  <a16:creationId xmlns:a16="http://schemas.microsoft.com/office/drawing/2014/main" id="{B14AD7BD-6961-8AA1-20A3-0C948FA434EA}"/>
                </a:ext>
              </a:extLst>
            </p:cNvPr>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4" name="Freeform 4">
              <a:extLst>
                <a:ext uri="{FF2B5EF4-FFF2-40B4-BE49-F238E27FC236}">
                  <a16:creationId xmlns:a16="http://schemas.microsoft.com/office/drawing/2014/main" id="{56F9BA0C-6151-8A1D-5BC2-97484C1019CA}"/>
                </a:ext>
              </a:extLst>
            </p:cNvPr>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5" name="Freeform 5">
              <a:extLst>
                <a:ext uri="{FF2B5EF4-FFF2-40B4-BE49-F238E27FC236}">
                  <a16:creationId xmlns:a16="http://schemas.microsoft.com/office/drawing/2014/main" id="{DB58E3A1-962C-812E-2636-A79EC9A63495}"/>
                </a:ext>
              </a:extLst>
            </p:cNvPr>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grpSp>
          <p:nvGrpSpPr>
            <p:cNvPr id="6" name="Group 6">
              <a:extLst>
                <a:ext uri="{FF2B5EF4-FFF2-40B4-BE49-F238E27FC236}">
                  <a16:creationId xmlns:a16="http://schemas.microsoft.com/office/drawing/2014/main" id="{7562FB31-893D-0975-7556-D0CEFE9D0414}"/>
                </a:ext>
              </a:extLst>
            </p:cNvPr>
            <p:cNvGrpSpPr>
              <a:grpSpLocks/>
            </p:cNvGrpSpPr>
            <p:nvPr/>
          </p:nvGrpSpPr>
          <p:grpSpPr bwMode="auto">
            <a:xfrm>
              <a:off x="288" y="0"/>
              <a:ext cx="5098" cy="4316"/>
              <a:chOff x="288" y="0"/>
              <a:chExt cx="5098" cy="4316"/>
            </a:xfrm>
          </p:grpSpPr>
          <p:sp>
            <p:nvSpPr>
              <p:cNvPr id="26" name="Freeform 7">
                <a:extLst>
                  <a:ext uri="{FF2B5EF4-FFF2-40B4-BE49-F238E27FC236}">
                    <a16:creationId xmlns:a16="http://schemas.microsoft.com/office/drawing/2014/main" id="{3603AE6A-FE8B-E279-54AB-D90A4A324064}"/>
                  </a:ext>
                </a:extLst>
              </p:cNvPr>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27" name="Freeform 8">
                <a:extLst>
                  <a:ext uri="{FF2B5EF4-FFF2-40B4-BE49-F238E27FC236}">
                    <a16:creationId xmlns:a16="http://schemas.microsoft.com/office/drawing/2014/main" id="{951B7B89-0430-1CBF-42DE-D57E3741A28E}"/>
                  </a:ext>
                </a:extLst>
              </p:cNvPr>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28" name="Freeform 9">
                <a:extLst>
                  <a:ext uri="{FF2B5EF4-FFF2-40B4-BE49-F238E27FC236}">
                    <a16:creationId xmlns:a16="http://schemas.microsoft.com/office/drawing/2014/main" id="{D3EE797C-8FEA-F475-949C-46F12BCC02A9}"/>
                  </a:ext>
                </a:extLst>
              </p:cNvPr>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29" name="Freeform 10">
                <a:extLst>
                  <a:ext uri="{FF2B5EF4-FFF2-40B4-BE49-F238E27FC236}">
                    <a16:creationId xmlns:a16="http://schemas.microsoft.com/office/drawing/2014/main" id="{6E2D294E-127B-090D-83F1-50E9A39565C2}"/>
                  </a:ext>
                </a:extLst>
              </p:cNvPr>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30" name="Freeform 11">
                <a:extLst>
                  <a:ext uri="{FF2B5EF4-FFF2-40B4-BE49-F238E27FC236}">
                    <a16:creationId xmlns:a16="http://schemas.microsoft.com/office/drawing/2014/main" id="{EA2BB286-D09A-E74E-FF79-60AA6A392C14}"/>
                  </a:ext>
                </a:extLst>
              </p:cNvPr>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31" name="Freeform 12">
                <a:extLst>
                  <a:ext uri="{FF2B5EF4-FFF2-40B4-BE49-F238E27FC236}">
                    <a16:creationId xmlns:a16="http://schemas.microsoft.com/office/drawing/2014/main" id="{782C0208-4B28-407F-1D61-C6AB7AD34C67}"/>
                  </a:ext>
                </a:extLst>
              </p:cNvPr>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32" name="Freeform 13">
                <a:extLst>
                  <a:ext uri="{FF2B5EF4-FFF2-40B4-BE49-F238E27FC236}">
                    <a16:creationId xmlns:a16="http://schemas.microsoft.com/office/drawing/2014/main" id="{F0FDB1A2-6414-E500-52E5-6349D9590451}"/>
                  </a:ext>
                </a:extLst>
              </p:cNvPr>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33" name="Freeform 14">
                <a:extLst>
                  <a:ext uri="{FF2B5EF4-FFF2-40B4-BE49-F238E27FC236}">
                    <a16:creationId xmlns:a16="http://schemas.microsoft.com/office/drawing/2014/main" id="{A755CFF4-86CA-43B7-94DB-1855409BFBAC}"/>
                  </a:ext>
                </a:extLst>
              </p:cNvPr>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34" name="Freeform 15">
                <a:extLst>
                  <a:ext uri="{FF2B5EF4-FFF2-40B4-BE49-F238E27FC236}">
                    <a16:creationId xmlns:a16="http://schemas.microsoft.com/office/drawing/2014/main" id="{E42C889E-D79C-9341-D445-F6882BE919FD}"/>
                  </a:ext>
                </a:extLst>
              </p:cNvPr>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35" name="Freeform 16">
                <a:extLst>
                  <a:ext uri="{FF2B5EF4-FFF2-40B4-BE49-F238E27FC236}">
                    <a16:creationId xmlns:a16="http://schemas.microsoft.com/office/drawing/2014/main" id="{14671269-F8DB-3DCA-BDCC-BE4B7D1AF1D0}"/>
                  </a:ext>
                </a:extLst>
              </p:cNvPr>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36" name="Freeform 17">
                <a:extLst>
                  <a:ext uri="{FF2B5EF4-FFF2-40B4-BE49-F238E27FC236}">
                    <a16:creationId xmlns:a16="http://schemas.microsoft.com/office/drawing/2014/main" id="{F30226E6-2C51-197C-657A-83FBA43EA69D}"/>
                  </a:ext>
                </a:extLst>
              </p:cNvPr>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37" name="Freeform 18">
                <a:extLst>
                  <a:ext uri="{FF2B5EF4-FFF2-40B4-BE49-F238E27FC236}">
                    <a16:creationId xmlns:a16="http://schemas.microsoft.com/office/drawing/2014/main" id="{4BF083EE-54FC-B7C7-D09B-70FB31EBED02}"/>
                  </a:ext>
                </a:extLst>
              </p:cNvPr>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38" name="Freeform 19">
                <a:extLst>
                  <a:ext uri="{FF2B5EF4-FFF2-40B4-BE49-F238E27FC236}">
                    <a16:creationId xmlns:a16="http://schemas.microsoft.com/office/drawing/2014/main" id="{5B755C51-43F2-316C-CEE5-3E6FD9F85DDA}"/>
                  </a:ext>
                </a:extLst>
              </p:cNvPr>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grpSp>
        <p:sp>
          <p:nvSpPr>
            <p:cNvPr id="7" name="Freeform 20">
              <a:extLst>
                <a:ext uri="{FF2B5EF4-FFF2-40B4-BE49-F238E27FC236}">
                  <a16:creationId xmlns:a16="http://schemas.microsoft.com/office/drawing/2014/main" id="{4179314D-E5CC-F4DE-C0BC-638765D1EB7D}"/>
                </a:ext>
              </a:extLst>
            </p:cNvPr>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8" name="Freeform 21">
              <a:extLst>
                <a:ext uri="{FF2B5EF4-FFF2-40B4-BE49-F238E27FC236}">
                  <a16:creationId xmlns:a16="http://schemas.microsoft.com/office/drawing/2014/main" id="{235A8BC4-A324-DE91-D3F6-403407B23E37}"/>
                </a:ext>
              </a:extLst>
            </p:cNvPr>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9" name="Freeform 22">
              <a:extLst>
                <a:ext uri="{FF2B5EF4-FFF2-40B4-BE49-F238E27FC236}">
                  <a16:creationId xmlns:a16="http://schemas.microsoft.com/office/drawing/2014/main" id="{8A91F39A-0433-268F-41B4-BD938A640F97}"/>
                </a:ext>
              </a:extLst>
            </p:cNvPr>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10" name="Freeform 23">
              <a:extLst>
                <a:ext uri="{FF2B5EF4-FFF2-40B4-BE49-F238E27FC236}">
                  <a16:creationId xmlns:a16="http://schemas.microsoft.com/office/drawing/2014/main" id="{0E0B745E-2966-F823-D4DD-416BDF2FA2B4}"/>
                </a:ext>
              </a:extLst>
            </p:cNvPr>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a:defRPr/>
              </a:pPr>
              <a:endParaRPr lang="en-US" sz="1800">
                <a:latin typeface="Arial" charset="0"/>
                <a:cs typeface="Arial" charset="0"/>
              </a:endParaRPr>
            </a:p>
          </p:txBody>
        </p:sp>
        <p:sp>
          <p:nvSpPr>
            <p:cNvPr id="11" name="Freeform 24">
              <a:extLst>
                <a:ext uri="{FF2B5EF4-FFF2-40B4-BE49-F238E27FC236}">
                  <a16:creationId xmlns:a16="http://schemas.microsoft.com/office/drawing/2014/main" id="{FA6C317E-F910-560C-D053-58CE29558A72}"/>
                </a:ext>
              </a:extLst>
            </p:cNvPr>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a:defRPr/>
              </a:pPr>
              <a:endParaRPr lang="en-US" sz="1800">
                <a:latin typeface="Arial" charset="0"/>
                <a:cs typeface="Arial" charset="0"/>
              </a:endParaRPr>
            </a:p>
          </p:txBody>
        </p:sp>
        <p:sp>
          <p:nvSpPr>
            <p:cNvPr id="12" name="Freeform 25">
              <a:extLst>
                <a:ext uri="{FF2B5EF4-FFF2-40B4-BE49-F238E27FC236}">
                  <a16:creationId xmlns:a16="http://schemas.microsoft.com/office/drawing/2014/main" id="{28ED6308-07C5-4C43-395B-258C5BF3236B}"/>
                </a:ext>
              </a:extLst>
            </p:cNvPr>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13" name="Freeform 26">
              <a:extLst>
                <a:ext uri="{FF2B5EF4-FFF2-40B4-BE49-F238E27FC236}">
                  <a16:creationId xmlns:a16="http://schemas.microsoft.com/office/drawing/2014/main" id="{0248A37C-0835-765C-24C4-964D3490CCF7}"/>
                </a:ext>
              </a:extLst>
            </p:cNvPr>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a:defRPr/>
              </a:pPr>
              <a:endParaRPr lang="en-US" sz="1800">
                <a:latin typeface="Arial" charset="0"/>
                <a:cs typeface="Arial" charset="0"/>
              </a:endParaRPr>
            </a:p>
          </p:txBody>
        </p:sp>
        <p:sp>
          <p:nvSpPr>
            <p:cNvPr id="14" name="Freeform 27">
              <a:extLst>
                <a:ext uri="{FF2B5EF4-FFF2-40B4-BE49-F238E27FC236}">
                  <a16:creationId xmlns:a16="http://schemas.microsoft.com/office/drawing/2014/main" id="{7B5D30E9-2136-0472-CF93-F3B07BA40928}"/>
                </a:ext>
              </a:extLst>
            </p:cNvPr>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a:defRPr/>
              </a:pPr>
              <a:endParaRPr lang="en-US" sz="1800">
                <a:latin typeface="Arial" charset="0"/>
                <a:cs typeface="Arial" charset="0"/>
              </a:endParaRPr>
            </a:p>
          </p:txBody>
        </p:sp>
        <p:sp>
          <p:nvSpPr>
            <p:cNvPr id="15" name="Line 28">
              <a:extLst>
                <a:ext uri="{FF2B5EF4-FFF2-40B4-BE49-F238E27FC236}">
                  <a16:creationId xmlns:a16="http://schemas.microsoft.com/office/drawing/2014/main" id="{3BE53996-B828-FE2F-AB97-DC6A7029ED40}"/>
                </a:ext>
              </a:extLst>
            </p:cNvPr>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sz="1800">
                <a:latin typeface="Arial" charset="0"/>
                <a:cs typeface="Arial" charset="0"/>
              </a:endParaRPr>
            </a:p>
          </p:txBody>
        </p:sp>
        <p:sp>
          <p:nvSpPr>
            <p:cNvPr id="16" name="Line 29">
              <a:extLst>
                <a:ext uri="{FF2B5EF4-FFF2-40B4-BE49-F238E27FC236}">
                  <a16:creationId xmlns:a16="http://schemas.microsoft.com/office/drawing/2014/main" id="{876D6704-3992-F0DC-D062-5164A8A6522E}"/>
                </a:ext>
              </a:extLst>
            </p:cNvPr>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sz="1800">
                <a:latin typeface="Arial" charset="0"/>
                <a:cs typeface="Arial" charset="0"/>
              </a:endParaRPr>
            </a:p>
          </p:txBody>
        </p:sp>
        <p:sp>
          <p:nvSpPr>
            <p:cNvPr id="17" name="Line 30">
              <a:extLst>
                <a:ext uri="{FF2B5EF4-FFF2-40B4-BE49-F238E27FC236}">
                  <a16:creationId xmlns:a16="http://schemas.microsoft.com/office/drawing/2014/main" id="{08F9FA7A-DC1B-5A06-CFBE-D2ACB7CA04D1}"/>
                </a:ext>
              </a:extLst>
            </p:cNvPr>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sz="1800">
                <a:latin typeface="Arial" charset="0"/>
                <a:cs typeface="Arial" charset="0"/>
              </a:endParaRPr>
            </a:p>
          </p:txBody>
        </p:sp>
        <p:grpSp>
          <p:nvGrpSpPr>
            <p:cNvPr id="18" name="Group 31">
              <a:extLst>
                <a:ext uri="{FF2B5EF4-FFF2-40B4-BE49-F238E27FC236}">
                  <a16:creationId xmlns:a16="http://schemas.microsoft.com/office/drawing/2014/main" id="{DCF093FE-AC87-AF33-26F3-CE0D8945F753}"/>
                </a:ext>
              </a:extLst>
            </p:cNvPr>
            <p:cNvGrpSpPr>
              <a:grpSpLocks/>
            </p:cNvGrpSpPr>
            <p:nvPr/>
          </p:nvGrpSpPr>
          <p:grpSpPr bwMode="auto">
            <a:xfrm>
              <a:off x="1" y="392"/>
              <a:ext cx="5758" cy="1571"/>
              <a:chOff x="1" y="392"/>
              <a:chExt cx="5758" cy="1571"/>
            </a:xfrm>
          </p:grpSpPr>
          <p:sp>
            <p:nvSpPr>
              <p:cNvPr id="21" name="Line 32">
                <a:extLst>
                  <a:ext uri="{FF2B5EF4-FFF2-40B4-BE49-F238E27FC236}">
                    <a16:creationId xmlns:a16="http://schemas.microsoft.com/office/drawing/2014/main" id="{5AAB827C-EAF1-F508-5B61-62C38C75C1A7}"/>
                  </a:ext>
                </a:extLst>
              </p:cNvPr>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sz="1800">
                  <a:latin typeface="Arial" charset="0"/>
                  <a:cs typeface="Arial" charset="0"/>
                </a:endParaRPr>
              </a:p>
            </p:txBody>
          </p:sp>
          <p:sp>
            <p:nvSpPr>
              <p:cNvPr id="22" name="Line 33">
                <a:extLst>
                  <a:ext uri="{FF2B5EF4-FFF2-40B4-BE49-F238E27FC236}">
                    <a16:creationId xmlns:a16="http://schemas.microsoft.com/office/drawing/2014/main" id="{BFBF26C9-5034-F532-A8B7-D15AD7528001}"/>
                  </a:ext>
                </a:extLst>
              </p:cNvPr>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sz="1800">
                  <a:latin typeface="Arial" charset="0"/>
                  <a:cs typeface="Arial" charset="0"/>
                </a:endParaRPr>
              </a:p>
            </p:txBody>
          </p:sp>
          <p:sp>
            <p:nvSpPr>
              <p:cNvPr id="23" name="Line 34">
                <a:extLst>
                  <a:ext uri="{FF2B5EF4-FFF2-40B4-BE49-F238E27FC236}">
                    <a16:creationId xmlns:a16="http://schemas.microsoft.com/office/drawing/2014/main" id="{2FE25372-A05A-2483-8246-EAF5B4BB8FD5}"/>
                  </a:ext>
                </a:extLst>
              </p:cNvPr>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sz="1800">
                  <a:latin typeface="Arial" charset="0"/>
                  <a:cs typeface="Arial" charset="0"/>
                </a:endParaRPr>
              </a:p>
            </p:txBody>
          </p:sp>
          <p:sp>
            <p:nvSpPr>
              <p:cNvPr id="24" name="Line 35">
                <a:extLst>
                  <a:ext uri="{FF2B5EF4-FFF2-40B4-BE49-F238E27FC236}">
                    <a16:creationId xmlns:a16="http://schemas.microsoft.com/office/drawing/2014/main" id="{B31F7613-38C5-8778-134F-4B0EDE7AA66C}"/>
                  </a:ext>
                </a:extLst>
              </p:cNvPr>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sz="1800">
                  <a:latin typeface="Arial" charset="0"/>
                  <a:cs typeface="Arial" charset="0"/>
                </a:endParaRPr>
              </a:p>
            </p:txBody>
          </p:sp>
          <p:sp>
            <p:nvSpPr>
              <p:cNvPr id="25" name="Line 36">
                <a:extLst>
                  <a:ext uri="{FF2B5EF4-FFF2-40B4-BE49-F238E27FC236}">
                    <a16:creationId xmlns:a16="http://schemas.microsoft.com/office/drawing/2014/main" id="{118D6F89-50F9-9C7E-B2C4-8A281154479B}"/>
                  </a:ext>
                </a:extLst>
              </p:cNvPr>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sz="1800">
                  <a:latin typeface="Arial" charset="0"/>
                  <a:cs typeface="Arial" charset="0"/>
                </a:endParaRPr>
              </a:p>
            </p:txBody>
          </p:sp>
        </p:grpSp>
        <p:sp>
          <p:nvSpPr>
            <p:cNvPr id="19" name="Line 37">
              <a:extLst>
                <a:ext uri="{FF2B5EF4-FFF2-40B4-BE49-F238E27FC236}">
                  <a16:creationId xmlns:a16="http://schemas.microsoft.com/office/drawing/2014/main" id="{22D3EE1A-0D7C-59A2-4346-B7AB6C640D0B}"/>
                </a:ext>
              </a:extLst>
            </p:cNvPr>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sz="1800">
                <a:latin typeface="Arial" charset="0"/>
                <a:cs typeface="Arial" charset="0"/>
              </a:endParaRPr>
            </a:p>
          </p:txBody>
        </p:sp>
        <p:sp>
          <p:nvSpPr>
            <p:cNvPr id="20" name="Line 38">
              <a:extLst>
                <a:ext uri="{FF2B5EF4-FFF2-40B4-BE49-F238E27FC236}">
                  <a16:creationId xmlns:a16="http://schemas.microsoft.com/office/drawing/2014/main" id="{56BFD0E9-0E1A-8451-EBB1-587E290AD30D}"/>
                </a:ext>
              </a:extLst>
            </p:cNvPr>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sz="1800">
                <a:latin typeface="Arial" charset="0"/>
                <a:cs typeface="Arial" charset="0"/>
              </a:endParaRPr>
            </a:p>
          </p:txBody>
        </p:sp>
      </p:grpSp>
      <p:sp>
        <p:nvSpPr>
          <p:cNvPr id="194599" name="Rectangle 39"/>
          <p:cNvSpPr>
            <a:spLocks noGrp="1" noChangeArrowheads="1"/>
          </p:cNvSpPr>
          <p:nvPr>
            <p:ph type="ctrTitle" sz="quarter"/>
          </p:nvPr>
        </p:nvSpPr>
        <p:spPr>
          <a:xfrm>
            <a:off x="914400" y="1692276"/>
            <a:ext cx="10363200" cy="1736725"/>
          </a:xfrm>
        </p:spPr>
        <p:txBody>
          <a:bodyPr anchor="b"/>
          <a:lstStyle>
            <a:lvl1pPr>
              <a:defRPr/>
            </a:lvl1pPr>
          </a:lstStyle>
          <a:p>
            <a:r>
              <a:rPr lang="en-US"/>
              <a:t>Click to edit Master title style</a:t>
            </a:r>
          </a:p>
        </p:txBody>
      </p:sp>
      <p:sp>
        <p:nvSpPr>
          <p:cNvPr id="194600" name="Rectangle 40"/>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r>
              <a:rPr lang="en-US"/>
              <a:t>Click to edit Master subtitle style</a:t>
            </a:r>
          </a:p>
        </p:txBody>
      </p:sp>
      <p:sp>
        <p:nvSpPr>
          <p:cNvPr id="39" name="Rectangle 41">
            <a:extLst>
              <a:ext uri="{FF2B5EF4-FFF2-40B4-BE49-F238E27FC236}">
                <a16:creationId xmlns:a16="http://schemas.microsoft.com/office/drawing/2014/main" id="{E233F377-22C4-C261-B5B7-3B7EBEBD96B5}"/>
              </a:ext>
            </a:extLst>
          </p:cNvPr>
          <p:cNvSpPr>
            <a:spLocks noGrp="1" noChangeArrowheads="1"/>
          </p:cNvSpPr>
          <p:nvPr>
            <p:ph type="dt" sz="quarter" idx="10"/>
          </p:nvPr>
        </p:nvSpPr>
        <p:spPr/>
        <p:txBody>
          <a:bodyPr/>
          <a:lstStyle>
            <a:lvl1pPr>
              <a:defRPr/>
            </a:lvl1pPr>
          </a:lstStyle>
          <a:p>
            <a:pPr>
              <a:defRPr/>
            </a:pPr>
            <a:endParaRPr lang="en-US"/>
          </a:p>
        </p:txBody>
      </p:sp>
      <p:sp>
        <p:nvSpPr>
          <p:cNvPr id="40" name="Rectangle 42">
            <a:extLst>
              <a:ext uri="{FF2B5EF4-FFF2-40B4-BE49-F238E27FC236}">
                <a16:creationId xmlns:a16="http://schemas.microsoft.com/office/drawing/2014/main" id="{CFABD460-2F5A-A439-5490-195229B1FF1C}"/>
              </a:ext>
            </a:extLst>
          </p:cNvPr>
          <p:cNvSpPr>
            <a:spLocks noGrp="1" noChangeArrowheads="1"/>
          </p:cNvSpPr>
          <p:nvPr>
            <p:ph type="ftr" sz="quarter" idx="11"/>
          </p:nvPr>
        </p:nvSpPr>
        <p:spPr/>
        <p:txBody>
          <a:bodyPr/>
          <a:lstStyle>
            <a:lvl1pPr>
              <a:defRPr/>
            </a:lvl1pPr>
          </a:lstStyle>
          <a:p>
            <a:pPr>
              <a:defRPr/>
            </a:pPr>
            <a:endParaRPr lang="en-US"/>
          </a:p>
        </p:txBody>
      </p:sp>
      <p:sp>
        <p:nvSpPr>
          <p:cNvPr id="41" name="Rectangle 43">
            <a:extLst>
              <a:ext uri="{FF2B5EF4-FFF2-40B4-BE49-F238E27FC236}">
                <a16:creationId xmlns:a16="http://schemas.microsoft.com/office/drawing/2014/main" id="{0CE9A8EA-751D-7E8C-5046-2489F6B55B58}"/>
              </a:ext>
            </a:extLst>
          </p:cNvPr>
          <p:cNvSpPr>
            <a:spLocks noGrp="1" noChangeArrowheads="1"/>
          </p:cNvSpPr>
          <p:nvPr>
            <p:ph type="sldNum" sz="quarter" idx="12"/>
          </p:nvPr>
        </p:nvSpPr>
        <p:spPr/>
        <p:txBody>
          <a:bodyPr/>
          <a:lstStyle>
            <a:lvl1pPr>
              <a:defRPr/>
            </a:lvl1pPr>
          </a:lstStyle>
          <a:p>
            <a:fld id="{8957313E-BB45-4669-B3FA-216CB4B0FD59}" type="slidenum">
              <a:rPr lang="ar-SA" altLang="en-US"/>
              <a:pPr/>
              <a:t>‹#›</a:t>
            </a:fld>
            <a:endParaRPr lang="en-US" altLang="en-US"/>
          </a:p>
        </p:txBody>
      </p:sp>
    </p:spTree>
    <p:extLst>
      <p:ext uri="{BB962C8B-B14F-4D97-AF65-F5344CB8AC3E}">
        <p14:creationId xmlns:p14="http://schemas.microsoft.com/office/powerpoint/2010/main" val="3341799897"/>
      </p:ext>
    </p:extLst>
  </p:cSld>
  <p:clrMapOvr>
    <a:masterClrMapping/>
  </p:clrMapOvr>
  <p:transition>
    <p:comb/>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4A9E1BC7-5C1F-D9F3-B055-14105E2FE66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0F5A6174-B69D-965F-327B-5ED94576F1D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1B6A5ECC-469C-49A8-40A2-8C85FE926714}"/>
              </a:ext>
            </a:extLst>
          </p:cNvPr>
          <p:cNvSpPr>
            <a:spLocks noGrp="1" noChangeArrowheads="1"/>
          </p:cNvSpPr>
          <p:nvPr>
            <p:ph type="sldNum" sz="quarter" idx="12"/>
          </p:nvPr>
        </p:nvSpPr>
        <p:spPr>
          <a:ln/>
        </p:spPr>
        <p:txBody>
          <a:bodyPr/>
          <a:lstStyle>
            <a:lvl1pPr>
              <a:defRPr/>
            </a:lvl1pPr>
          </a:lstStyle>
          <a:p>
            <a:fld id="{F92C2672-0DF8-423E-83E7-67A97F843E0F}" type="slidenum">
              <a:rPr lang="ar-SA" altLang="en-US"/>
              <a:pPr/>
              <a:t>‹#›</a:t>
            </a:fld>
            <a:endParaRPr lang="en-US" altLang="en-US"/>
          </a:p>
        </p:txBody>
      </p:sp>
    </p:spTree>
    <p:extLst>
      <p:ext uri="{BB962C8B-B14F-4D97-AF65-F5344CB8AC3E}">
        <p14:creationId xmlns:p14="http://schemas.microsoft.com/office/powerpoint/2010/main" val="3401759681"/>
      </p:ext>
    </p:extLst>
  </p:cSld>
  <p:clrMapOvr>
    <a:masterClrMapping/>
  </p:clrMapOvr>
  <p:transition>
    <p:comb/>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a:extLst>
              <a:ext uri="{FF2B5EF4-FFF2-40B4-BE49-F238E27FC236}">
                <a16:creationId xmlns:a16="http://schemas.microsoft.com/office/drawing/2014/main" id="{C2AED31B-1D07-CE3C-C182-F427BB4A0D3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92B3589D-72D6-7C10-EB87-54A62CAA952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DDF90C48-568B-F634-3254-974EA7412DDA}"/>
              </a:ext>
            </a:extLst>
          </p:cNvPr>
          <p:cNvSpPr>
            <a:spLocks noGrp="1" noChangeArrowheads="1"/>
          </p:cNvSpPr>
          <p:nvPr>
            <p:ph type="sldNum" sz="quarter" idx="12"/>
          </p:nvPr>
        </p:nvSpPr>
        <p:spPr>
          <a:ln/>
        </p:spPr>
        <p:txBody>
          <a:bodyPr/>
          <a:lstStyle>
            <a:lvl1pPr>
              <a:defRPr/>
            </a:lvl1pPr>
          </a:lstStyle>
          <a:p>
            <a:fld id="{F664DD68-A019-4FE3-B72C-9F463785CCF7}" type="slidenum">
              <a:rPr lang="ar-SA" altLang="en-US"/>
              <a:pPr/>
              <a:t>‹#›</a:t>
            </a:fld>
            <a:endParaRPr lang="en-US" altLang="en-US"/>
          </a:p>
        </p:txBody>
      </p:sp>
    </p:spTree>
    <p:extLst>
      <p:ext uri="{BB962C8B-B14F-4D97-AF65-F5344CB8AC3E}">
        <p14:creationId xmlns:p14="http://schemas.microsoft.com/office/powerpoint/2010/main" val="1036450782"/>
      </p:ext>
    </p:extLst>
  </p:cSld>
  <p:clrMapOvr>
    <a:masterClrMapping/>
  </p:clrMapOvr>
  <p:transition>
    <p:comb/>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a:extLst>
              <a:ext uri="{FF2B5EF4-FFF2-40B4-BE49-F238E27FC236}">
                <a16:creationId xmlns:a16="http://schemas.microsoft.com/office/drawing/2014/main" id="{15467D1D-7556-086B-2A92-78EDDCA1294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1">
            <a:extLst>
              <a:ext uri="{FF2B5EF4-FFF2-40B4-BE49-F238E27FC236}">
                <a16:creationId xmlns:a16="http://schemas.microsoft.com/office/drawing/2014/main" id="{24918E64-F75E-17D1-C859-84F6B851F00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2">
            <a:extLst>
              <a:ext uri="{FF2B5EF4-FFF2-40B4-BE49-F238E27FC236}">
                <a16:creationId xmlns:a16="http://schemas.microsoft.com/office/drawing/2014/main" id="{C4D0869B-D4F4-6E34-13C8-7D7BB80892A3}"/>
              </a:ext>
            </a:extLst>
          </p:cNvPr>
          <p:cNvSpPr>
            <a:spLocks noGrp="1" noChangeArrowheads="1"/>
          </p:cNvSpPr>
          <p:nvPr>
            <p:ph type="sldNum" sz="quarter" idx="12"/>
          </p:nvPr>
        </p:nvSpPr>
        <p:spPr>
          <a:ln/>
        </p:spPr>
        <p:txBody>
          <a:bodyPr/>
          <a:lstStyle>
            <a:lvl1pPr>
              <a:defRPr/>
            </a:lvl1pPr>
          </a:lstStyle>
          <a:p>
            <a:fld id="{C199ACA9-F347-418A-8CE5-512A941BF8CD}" type="slidenum">
              <a:rPr lang="ar-SA" altLang="en-US"/>
              <a:pPr/>
              <a:t>‹#›</a:t>
            </a:fld>
            <a:endParaRPr lang="en-US" altLang="en-US"/>
          </a:p>
        </p:txBody>
      </p:sp>
    </p:spTree>
    <p:extLst>
      <p:ext uri="{BB962C8B-B14F-4D97-AF65-F5344CB8AC3E}">
        <p14:creationId xmlns:p14="http://schemas.microsoft.com/office/powerpoint/2010/main" val="3407804901"/>
      </p:ext>
    </p:extLst>
  </p:cSld>
  <p:clrMapOvr>
    <a:masterClrMapping/>
  </p:clrMapOvr>
  <p:transition>
    <p:comb/>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a:extLst>
              <a:ext uri="{FF2B5EF4-FFF2-40B4-BE49-F238E27FC236}">
                <a16:creationId xmlns:a16="http://schemas.microsoft.com/office/drawing/2014/main" id="{E8E856A6-2FB5-612A-CFF1-FEC59153D771}"/>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41">
            <a:extLst>
              <a:ext uri="{FF2B5EF4-FFF2-40B4-BE49-F238E27FC236}">
                <a16:creationId xmlns:a16="http://schemas.microsoft.com/office/drawing/2014/main" id="{B9655173-1179-AE72-8904-6287293051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2">
            <a:extLst>
              <a:ext uri="{FF2B5EF4-FFF2-40B4-BE49-F238E27FC236}">
                <a16:creationId xmlns:a16="http://schemas.microsoft.com/office/drawing/2014/main" id="{F34DB8AF-8D1A-21EE-E4BE-B78891955AF1}"/>
              </a:ext>
            </a:extLst>
          </p:cNvPr>
          <p:cNvSpPr>
            <a:spLocks noGrp="1" noChangeArrowheads="1"/>
          </p:cNvSpPr>
          <p:nvPr>
            <p:ph type="sldNum" sz="quarter" idx="12"/>
          </p:nvPr>
        </p:nvSpPr>
        <p:spPr>
          <a:ln/>
        </p:spPr>
        <p:txBody>
          <a:bodyPr/>
          <a:lstStyle>
            <a:lvl1pPr>
              <a:defRPr/>
            </a:lvl1pPr>
          </a:lstStyle>
          <a:p>
            <a:fld id="{6B75B289-C8C0-4060-A57D-B3E8304643B0}" type="slidenum">
              <a:rPr lang="ar-SA" altLang="en-US"/>
              <a:pPr/>
              <a:t>‹#›</a:t>
            </a:fld>
            <a:endParaRPr lang="en-US" altLang="en-US"/>
          </a:p>
        </p:txBody>
      </p:sp>
    </p:spTree>
    <p:extLst>
      <p:ext uri="{BB962C8B-B14F-4D97-AF65-F5344CB8AC3E}">
        <p14:creationId xmlns:p14="http://schemas.microsoft.com/office/powerpoint/2010/main" val="90340828"/>
      </p:ext>
    </p:extLst>
  </p:cSld>
  <p:clrMapOvr>
    <a:masterClrMapping/>
  </p:clrMapOvr>
  <p:transition>
    <p:comb/>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a:extLst>
              <a:ext uri="{FF2B5EF4-FFF2-40B4-BE49-F238E27FC236}">
                <a16:creationId xmlns:a16="http://schemas.microsoft.com/office/drawing/2014/main" id="{730627BB-B5B3-B867-FE42-E1FCF3DF96A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41">
            <a:extLst>
              <a:ext uri="{FF2B5EF4-FFF2-40B4-BE49-F238E27FC236}">
                <a16:creationId xmlns:a16="http://schemas.microsoft.com/office/drawing/2014/main" id="{F5D4CBEC-25A5-737D-0E06-21F9490248D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42">
            <a:extLst>
              <a:ext uri="{FF2B5EF4-FFF2-40B4-BE49-F238E27FC236}">
                <a16:creationId xmlns:a16="http://schemas.microsoft.com/office/drawing/2014/main" id="{C91ECAFB-1C31-CF8F-DC21-3E9B494E2D4D}"/>
              </a:ext>
            </a:extLst>
          </p:cNvPr>
          <p:cNvSpPr>
            <a:spLocks noGrp="1" noChangeArrowheads="1"/>
          </p:cNvSpPr>
          <p:nvPr>
            <p:ph type="sldNum" sz="quarter" idx="12"/>
          </p:nvPr>
        </p:nvSpPr>
        <p:spPr>
          <a:ln/>
        </p:spPr>
        <p:txBody>
          <a:bodyPr/>
          <a:lstStyle>
            <a:lvl1pPr>
              <a:defRPr/>
            </a:lvl1pPr>
          </a:lstStyle>
          <a:p>
            <a:fld id="{3B599F00-9845-40FA-8E11-D62743403BE5}" type="slidenum">
              <a:rPr lang="ar-SA" altLang="en-US"/>
              <a:pPr/>
              <a:t>‹#›</a:t>
            </a:fld>
            <a:endParaRPr lang="en-US" altLang="en-US"/>
          </a:p>
        </p:txBody>
      </p:sp>
    </p:spTree>
    <p:extLst>
      <p:ext uri="{BB962C8B-B14F-4D97-AF65-F5344CB8AC3E}">
        <p14:creationId xmlns:p14="http://schemas.microsoft.com/office/powerpoint/2010/main" val="3213099975"/>
      </p:ext>
    </p:extLst>
  </p:cSld>
  <p:clrMapOvr>
    <a:masterClrMapping/>
  </p:clrMapOvr>
  <p:transition>
    <p:comb/>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a:extLst>
              <a:ext uri="{FF2B5EF4-FFF2-40B4-BE49-F238E27FC236}">
                <a16:creationId xmlns:a16="http://schemas.microsoft.com/office/drawing/2014/main" id="{6DD38A41-3FCC-6F38-4569-42639CA3998F}"/>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41">
            <a:extLst>
              <a:ext uri="{FF2B5EF4-FFF2-40B4-BE49-F238E27FC236}">
                <a16:creationId xmlns:a16="http://schemas.microsoft.com/office/drawing/2014/main" id="{3BF5CEBB-57D4-EB8C-FE0A-A916850E3B7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42">
            <a:extLst>
              <a:ext uri="{FF2B5EF4-FFF2-40B4-BE49-F238E27FC236}">
                <a16:creationId xmlns:a16="http://schemas.microsoft.com/office/drawing/2014/main" id="{49E84044-EDD2-AC41-3B17-24D1C11DF839}"/>
              </a:ext>
            </a:extLst>
          </p:cNvPr>
          <p:cNvSpPr>
            <a:spLocks noGrp="1" noChangeArrowheads="1"/>
          </p:cNvSpPr>
          <p:nvPr>
            <p:ph type="sldNum" sz="quarter" idx="12"/>
          </p:nvPr>
        </p:nvSpPr>
        <p:spPr>
          <a:ln/>
        </p:spPr>
        <p:txBody>
          <a:bodyPr/>
          <a:lstStyle>
            <a:lvl1pPr>
              <a:defRPr/>
            </a:lvl1pPr>
          </a:lstStyle>
          <a:p>
            <a:fld id="{6D5B7954-0F74-4432-9C86-DBFA546B2A0F}" type="slidenum">
              <a:rPr lang="ar-SA" altLang="en-US"/>
              <a:pPr/>
              <a:t>‹#›</a:t>
            </a:fld>
            <a:endParaRPr lang="en-US" altLang="en-US"/>
          </a:p>
        </p:txBody>
      </p:sp>
    </p:spTree>
    <p:extLst>
      <p:ext uri="{BB962C8B-B14F-4D97-AF65-F5344CB8AC3E}">
        <p14:creationId xmlns:p14="http://schemas.microsoft.com/office/powerpoint/2010/main" val="2227393502"/>
      </p:ext>
    </p:extLst>
  </p:cSld>
  <p:clrMapOvr>
    <a:masterClrMapping/>
  </p:clrMapOvr>
  <p:transition>
    <p:comb/>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a:extLst>
              <a:ext uri="{FF2B5EF4-FFF2-40B4-BE49-F238E27FC236}">
                <a16:creationId xmlns:a16="http://schemas.microsoft.com/office/drawing/2014/main" id="{4589AF39-F8BB-DFDA-D31B-344156A5E49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1">
            <a:extLst>
              <a:ext uri="{FF2B5EF4-FFF2-40B4-BE49-F238E27FC236}">
                <a16:creationId xmlns:a16="http://schemas.microsoft.com/office/drawing/2014/main" id="{106230C8-14AE-FCA7-9958-38DCF0A3BDC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2">
            <a:extLst>
              <a:ext uri="{FF2B5EF4-FFF2-40B4-BE49-F238E27FC236}">
                <a16:creationId xmlns:a16="http://schemas.microsoft.com/office/drawing/2014/main" id="{70A8BDFC-FBB8-AD09-38F1-328B448E54E8}"/>
              </a:ext>
            </a:extLst>
          </p:cNvPr>
          <p:cNvSpPr>
            <a:spLocks noGrp="1" noChangeArrowheads="1"/>
          </p:cNvSpPr>
          <p:nvPr>
            <p:ph type="sldNum" sz="quarter" idx="12"/>
          </p:nvPr>
        </p:nvSpPr>
        <p:spPr>
          <a:ln/>
        </p:spPr>
        <p:txBody>
          <a:bodyPr/>
          <a:lstStyle>
            <a:lvl1pPr>
              <a:defRPr/>
            </a:lvl1pPr>
          </a:lstStyle>
          <a:p>
            <a:fld id="{44169981-1C3D-4439-90C2-7F1F8D489C23}" type="slidenum">
              <a:rPr lang="ar-SA" altLang="en-US"/>
              <a:pPr/>
              <a:t>‹#›</a:t>
            </a:fld>
            <a:endParaRPr lang="en-US" altLang="en-US"/>
          </a:p>
        </p:txBody>
      </p:sp>
    </p:spTree>
    <p:extLst>
      <p:ext uri="{BB962C8B-B14F-4D97-AF65-F5344CB8AC3E}">
        <p14:creationId xmlns:p14="http://schemas.microsoft.com/office/powerpoint/2010/main" val="2221368583"/>
      </p:ext>
    </p:extLst>
  </p:cSld>
  <p:clrMapOvr>
    <a:masterClrMapping/>
  </p:clrMapOvr>
  <p:transition>
    <p:comb/>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a:extLst>
              <a:ext uri="{FF2B5EF4-FFF2-40B4-BE49-F238E27FC236}">
                <a16:creationId xmlns:a16="http://schemas.microsoft.com/office/drawing/2014/main" id="{16B61087-4DD1-CB95-D93F-252FC89DF08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1">
            <a:extLst>
              <a:ext uri="{FF2B5EF4-FFF2-40B4-BE49-F238E27FC236}">
                <a16:creationId xmlns:a16="http://schemas.microsoft.com/office/drawing/2014/main" id="{A1E943B5-FEEB-E109-A1BD-B4C6ADB8D7A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2">
            <a:extLst>
              <a:ext uri="{FF2B5EF4-FFF2-40B4-BE49-F238E27FC236}">
                <a16:creationId xmlns:a16="http://schemas.microsoft.com/office/drawing/2014/main" id="{78D33B04-85B3-6788-DBB0-B5FAC145C8CC}"/>
              </a:ext>
            </a:extLst>
          </p:cNvPr>
          <p:cNvSpPr>
            <a:spLocks noGrp="1" noChangeArrowheads="1"/>
          </p:cNvSpPr>
          <p:nvPr>
            <p:ph type="sldNum" sz="quarter" idx="12"/>
          </p:nvPr>
        </p:nvSpPr>
        <p:spPr>
          <a:ln/>
        </p:spPr>
        <p:txBody>
          <a:bodyPr/>
          <a:lstStyle>
            <a:lvl1pPr>
              <a:defRPr/>
            </a:lvl1pPr>
          </a:lstStyle>
          <a:p>
            <a:fld id="{E9B5A9E8-A995-44AB-9276-876FEDCF144B}" type="slidenum">
              <a:rPr lang="ar-SA" altLang="en-US"/>
              <a:pPr/>
              <a:t>‹#›</a:t>
            </a:fld>
            <a:endParaRPr lang="en-US" altLang="en-US"/>
          </a:p>
        </p:txBody>
      </p:sp>
    </p:spTree>
    <p:extLst>
      <p:ext uri="{BB962C8B-B14F-4D97-AF65-F5344CB8AC3E}">
        <p14:creationId xmlns:p14="http://schemas.microsoft.com/office/powerpoint/2010/main" val="2864232846"/>
      </p:ext>
    </p:extLst>
  </p:cSld>
  <p:clrMapOvr>
    <a:masterClrMapping/>
  </p:clrMapOvr>
  <p:transition>
    <p:comb/>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221E9224-A7DF-9122-4F90-43D222A764E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124679E5-6800-0A3E-E74A-58341D8990A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65069090-D64D-E20F-953B-5BC7D3862806}"/>
              </a:ext>
            </a:extLst>
          </p:cNvPr>
          <p:cNvSpPr>
            <a:spLocks noGrp="1" noChangeArrowheads="1"/>
          </p:cNvSpPr>
          <p:nvPr>
            <p:ph type="sldNum" sz="quarter" idx="12"/>
          </p:nvPr>
        </p:nvSpPr>
        <p:spPr>
          <a:ln/>
        </p:spPr>
        <p:txBody>
          <a:bodyPr/>
          <a:lstStyle>
            <a:lvl1pPr>
              <a:defRPr/>
            </a:lvl1pPr>
          </a:lstStyle>
          <a:p>
            <a:fld id="{6655661D-5860-4019-B7E1-382C207E84C2}" type="slidenum">
              <a:rPr lang="ar-SA" altLang="en-US"/>
              <a:pPr/>
              <a:t>‹#›</a:t>
            </a:fld>
            <a:endParaRPr lang="en-US" altLang="en-US"/>
          </a:p>
        </p:txBody>
      </p:sp>
    </p:spTree>
    <p:extLst>
      <p:ext uri="{BB962C8B-B14F-4D97-AF65-F5344CB8AC3E}">
        <p14:creationId xmlns:p14="http://schemas.microsoft.com/office/powerpoint/2010/main" val="89373015"/>
      </p:ext>
    </p:extLst>
  </p:cSld>
  <p:clrMapOvr>
    <a:masterClrMapping/>
  </p:clrMapOvr>
  <p:transition>
    <p:comb/>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7813"/>
            <a:ext cx="27432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7813"/>
            <a:ext cx="80264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347FC2BB-1663-EF70-5B19-EEDA2613F87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27AD5F2F-F62A-DCE3-8A49-36C9475C89A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08418F5F-1CB7-2E0B-B87D-974D1E540201}"/>
              </a:ext>
            </a:extLst>
          </p:cNvPr>
          <p:cNvSpPr>
            <a:spLocks noGrp="1" noChangeArrowheads="1"/>
          </p:cNvSpPr>
          <p:nvPr>
            <p:ph type="sldNum" sz="quarter" idx="12"/>
          </p:nvPr>
        </p:nvSpPr>
        <p:spPr>
          <a:ln/>
        </p:spPr>
        <p:txBody>
          <a:bodyPr/>
          <a:lstStyle>
            <a:lvl1pPr>
              <a:defRPr/>
            </a:lvl1pPr>
          </a:lstStyle>
          <a:p>
            <a:fld id="{6D5A299C-3182-40DD-A463-21347F0A02DF}" type="slidenum">
              <a:rPr lang="ar-SA" altLang="en-US"/>
              <a:pPr/>
              <a:t>‹#›</a:t>
            </a:fld>
            <a:endParaRPr lang="en-US" altLang="en-US"/>
          </a:p>
        </p:txBody>
      </p:sp>
    </p:spTree>
    <p:extLst>
      <p:ext uri="{BB962C8B-B14F-4D97-AF65-F5344CB8AC3E}">
        <p14:creationId xmlns:p14="http://schemas.microsoft.com/office/powerpoint/2010/main" val="1013005517"/>
      </p:ext>
    </p:extLst>
  </p:cSld>
  <p:clrMapOvr>
    <a:masterClrMapping/>
  </p:clrMapOvr>
  <p:transition>
    <p:comb/>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4"/>
            <a:ext cx="10972800" cy="1139825"/>
          </a:xfrm>
        </p:spPr>
        <p:txBody>
          <a:bodyPr/>
          <a:lstStyle/>
          <a:p>
            <a:r>
              <a:rPr lang="en-US"/>
              <a:t>Click to edit Master title style</a:t>
            </a:r>
          </a:p>
        </p:txBody>
      </p:sp>
      <p:sp>
        <p:nvSpPr>
          <p:cNvPr id="3" name="SmartArt Placeholder 2"/>
          <p:cNvSpPr>
            <a:spLocks noGrp="1"/>
          </p:cNvSpPr>
          <p:nvPr>
            <p:ph type="dgm" idx="1"/>
          </p:nvPr>
        </p:nvSpPr>
        <p:spPr>
          <a:xfrm>
            <a:off x="609600" y="1600201"/>
            <a:ext cx="10972800" cy="4530725"/>
          </a:xfrm>
        </p:spPr>
        <p:txBody>
          <a:bodyPr/>
          <a:lstStyle/>
          <a:p>
            <a:pPr lvl="0"/>
            <a:endParaRPr lang="en-US" noProof="0"/>
          </a:p>
        </p:txBody>
      </p:sp>
      <p:sp>
        <p:nvSpPr>
          <p:cNvPr id="4" name="Rectangle 40">
            <a:extLst>
              <a:ext uri="{FF2B5EF4-FFF2-40B4-BE49-F238E27FC236}">
                <a16:creationId xmlns:a16="http://schemas.microsoft.com/office/drawing/2014/main" id="{A6EB08BE-D0BD-75FC-D3F0-FD89C49BB0E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1">
            <a:extLst>
              <a:ext uri="{FF2B5EF4-FFF2-40B4-BE49-F238E27FC236}">
                <a16:creationId xmlns:a16="http://schemas.microsoft.com/office/drawing/2014/main" id="{5C6479B9-84DF-C0BB-2B24-3094C93FC07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2">
            <a:extLst>
              <a:ext uri="{FF2B5EF4-FFF2-40B4-BE49-F238E27FC236}">
                <a16:creationId xmlns:a16="http://schemas.microsoft.com/office/drawing/2014/main" id="{6876CE5B-9A48-04CA-296E-8783841BF0B4}"/>
              </a:ext>
            </a:extLst>
          </p:cNvPr>
          <p:cNvSpPr>
            <a:spLocks noGrp="1" noChangeArrowheads="1"/>
          </p:cNvSpPr>
          <p:nvPr>
            <p:ph type="sldNum" sz="quarter" idx="12"/>
          </p:nvPr>
        </p:nvSpPr>
        <p:spPr>
          <a:ln/>
        </p:spPr>
        <p:txBody>
          <a:bodyPr/>
          <a:lstStyle>
            <a:lvl1pPr>
              <a:defRPr/>
            </a:lvl1pPr>
          </a:lstStyle>
          <a:p>
            <a:fld id="{324680CB-3D7E-4E3A-A126-604E0EB72037}" type="slidenum">
              <a:rPr lang="ar-SA" altLang="en-US"/>
              <a:pPr/>
              <a:t>‹#›</a:t>
            </a:fld>
            <a:endParaRPr lang="en-US" altLang="en-US"/>
          </a:p>
        </p:txBody>
      </p:sp>
    </p:spTree>
    <p:extLst>
      <p:ext uri="{BB962C8B-B14F-4D97-AF65-F5344CB8AC3E}">
        <p14:creationId xmlns:p14="http://schemas.microsoft.com/office/powerpoint/2010/main" val="1532372663"/>
      </p:ext>
    </p:extLst>
  </p:cSld>
  <p:clrMapOvr>
    <a:masterClrMapping/>
  </p:clrMapOvr>
  <p:transition>
    <p:comb/>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9"/>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080745C-4DB6-4131-B869-5333EDF40CB2}"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639BCF-9985-4216-B4AA-F41158A9B782}" type="slidenum">
              <a:rPr lang="en-US" smtClean="0"/>
              <a:t>‹#›</a:t>
            </a:fld>
            <a:endParaRPr lang="en-US"/>
          </a:p>
        </p:txBody>
      </p:sp>
    </p:spTree>
    <p:extLst>
      <p:ext uri="{BB962C8B-B14F-4D97-AF65-F5344CB8AC3E}">
        <p14:creationId xmlns:p14="http://schemas.microsoft.com/office/powerpoint/2010/main" val="242961824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80745C-4DB6-4131-B869-5333EDF40CB2}"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639BCF-9985-4216-B4AA-F41158A9B782}" type="slidenum">
              <a:rPr lang="en-US" smtClean="0"/>
              <a:t>‹#›</a:t>
            </a:fld>
            <a:endParaRPr lang="en-US"/>
          </a:p>
        </p:txBody>
      </p:sp>
    </p:spTree>
    <p:extLst>
      <p:ext uri="{BB962C8B-B14F-4D97-AF65-F5344CB8AC3E}">
        <p14:creationId xmlns:p14="http://schemas.microsoft.com/office/powerpoint/2010/main" val="201198755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80745C-4DB6-4131-B869-5333EDF40CB2}"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639BCF-9985-4216-B4AA-F41158A9B782}" type="slidenum">
              <a:rPr lang="en-US" smtClean="0"/>
              <a:t>‹#›</a:t>
            </a:fld>
            <a:endParaRPr lang="en-US"/>
          </a:p>
        </p:txBody>
      </p:sp>
    </p:spTree>
    <p:extLst>
      <p:ext uri="{BB962C8B-B14F-4D97-AF65-F5344CB8AC3E}">
        <p14:creationId xmlns:p14="http://schemas.microsoft.com/office/powerpoint/2010/main" val="368844836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3"/>
            <a:ext cx="53848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3"/>
            <a:ext cx="53848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080745C-4DB6-4131-B869-5333EDF40CB2}" type="datetimeFigureOut">
              <a:rPr lang="en-US" smtClean="0"/>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639BCF-9985-4216-B4AA-F41158A9B782}" type="slidenum">
              <a:rPr lang="en-US" smtClean="0"/>
              <a:t>‹#›</a:t>
            </a:fld>
            <a:endParaRPr lang="en-US"/>
          </a:p>
        </p:txBody>
      </p:sp>
    </p:spTree>
    <p:extLst>
      <p:ext uri="{BB962C8B-B14F-4D97-AF65-F5344CB8AC3E}">
        <p14:creationId xmlns:p14="http://schemas.microsoft.com/office/powerpoint/2010/main" val="65752468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3"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080745C-4DB6-4131-B869-5333EDF40CB2}" type="datetimeFigureOut">
              <a:rPr lang="en-US" smtClean="0"/>
              <a:t>8/9/2026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639BCF-9985-4216-B4AA-F41158A9B782}" type="slidenum">
              <a:rPr lang="en-US" smtClean="0"/>
              <a:t>‹#›</a:t>
            </a:fld>
            <a:endParaRPr lang="en-US"/>
          </a:p>
        </p:txBody>
      </p:sp>
    </p:spTree>
    <p:extLst>
      <p:ext uri="{BB962C8B-B14F-4D97-AF65-F5344CB8AC3E}">
        <p14:creationId xmlns:p14="http://schemas.microsoft.com/office/powerpoint/2010/main" val="215259955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080745C-4DB6-4131-B869-5333EDF40CB2}" type="datetimeFigureOut">
              <a:rPr lang="en-US" smtClean="0"/>
              <a:t>8/9/2026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639BCF-9985-4216-B4AA-F41158A9B782}" type="slidenum">
              <a:rPr lang="en-US" smtClean="0"/>
              <a:t>‹#›</a:t>
            </a:fld>
            <a:endParaRPr lang="en-US"/>
          </a:p>
        </p:txBody>
      </p:sp>
    </p:spTree>
    <p:extLst>
      <p:ext uri="{BB962C8B-B14F-4D97-AF65-F5344CB8AC3E}">
        <p14:creationId xmlns:p14="http://schemas.microsoft.com/office/powerpoint/2010/main" val="344533666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80745C-4DB6-4131-B869-5333EDF40CB2}" type="datetimeFigureOut">
              <a:rPr lang="en-US" smtClean="0"/>
              <a:t>8/9/2026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639BCF-9985-4216-B4AA-F41158A9B782}" type="slidenum">
              <a:rPr lang="en-US" smtClean="0"/>
              <a:t>‹#›</a:t>
            </a:fld>
            <a:endParaRPr lang="en-US"/>
          </a:p>
        </p:txBody>
      </p:sp>
    </p:spTree>
    <p:extLst>
      <p:ext uri="{BB962C8B-B14F-4D97-AF65-F5344CB8AC3E}">
        <p14:creationId xmlns:p14="http://schemas.microsoft.com/office/powerpoint/2010/main" val="177781807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6" y="273050"/>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4"/>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6"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080745C-4DB6-4131-B869-5333EDF40CB2}" type="datetimeFigureOut">
              <a:rPr lang="en-US" smtClean="0"/>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639BCF-9985-4216-B4AA-F41158A9B782}" type="slidenum">
              <a:rPr lang="en-US" smtClean="0"/>
              <a:t>‹#›</a:t>
            </a:fld>
            <a:endParaRPr lang="en-US"/>
          </a:p>
        </p:txBody>
      </p:sp>
    </p:spTree>
    <p:extLst>
      <p:ext uri="{BB962C8B-B14F-4D97-AF65-F5344CB8AC3E}">
        <p14:creationId xmlns:p14="http://schemas.microsoft.com/office/powerpoint/2010/main" val="382379220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2"/>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40"/>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080745C-4DB6-4131-B869-5333EDF40CB2}" type="datetimeFigureOut">
              <a:rPr lang="en-US" smtClean="0"/>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639BCF-9985-4216-B4AA-F41158A9B782}" type="slidenum">
              <a:rPr lang="en-US" smtClean="0"/>
              <a:t>‹#›</a:t>
            </a:fld>
            <a:endParaRPr lang="en-US"/>
          </a:p>
        </p:txBody>
      </p:sp>
    </p:spTree>
    <p:extLst>
      <p:ext uri="{BB962C8B-B14F-4D97-AF65-F5344CB8AC3E}">
        <p14:creationId xmlns:p14="http://schemas.microsoft.com/office/powerpoint/2010/main" val="322060458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80745C-4DB6-4131-B869-5333EDF40CB2}"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639BCF-9985-4216-B4AA-F41158A9B782}" type="slidenum">
              <a:rPr lang="en-US" smtClean="0"/>
              <a:t>‹#›</a:t>
            </a:fld>
            <a:endParaRPr lang="en-US"/>
          </a:p>
        </p:txBody>
      </p:sp>
    </p:spTree>
    <p:extLst>
      <p:ext uri="{BB962C8B-B14F-4D97-AF65-F5344CB8AC3E}">
        <p14:creationId xmlns:p14="http://schemas.microsoft.com/office/powerpoint/2010/main" val="353058027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7"/>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7"/>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80745C-4DB6-4131-B869-5333EDF40CB2}"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639BCF-9985-4216-B4AA-F41158A9B782}" type="slidenum">
              <a:rPr lang="en-US" smtClean="0"/>
              <a:t>‹#›</a:t>
            </a:fld>
            <a:endParaRPr lang="en-US"/>
          </a:p>
        </p:txBody>
      </p:sp>
    </p:spTree>
    <p:extLst>
      <p:ext uri="{BB962C8B-B14F-4D97-AF65-F5344CB8AC3E}">
        <p14:creationId xmlns:p14="http://schemas.microsoft.com/office/powerpoint/2010/main" val="2166236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theme" Target="../theme/theme4.xml"/><Relationship Id="rId1" Type="http://schemas.openxmlformats.org/officeDocument/2006/relationships/slideLayout" Target="../slideLayouts/slideLayout39.xml"/><Relationship Id="rId4"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slideLayout" Target="../slideLayouts/slideLayout5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theme" Target="../theme/theme5.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theme" Target="../theme/theme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image" Target="../media/image23.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theme" Target="../theme/theme8.xml"/><Relationship Id="rId1" Type="http://schemas.openxmlformats.org/officeDocument/2006/relationships/slideLayout" Target="../slideLayouts/slideLayout82.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theme" Target="../theme/theme9.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95.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1.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14.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12.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25.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theme" Target="../theme/theme13.xml"/><Relationship Id="rId2" Type="http://schemas.openxmlformats.org/officeDocument/2006/relationships/slideLayout" Target="../slideLayouts/slideLayout119.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36.xml"/><Relationship Id="rId13" Type="http://schemas.openxmlformats.org/officeDocument/2006/relationships/theme" Target="../theme/theme14.xml"/><Relationship Id="rId3" Type="http://schemas.openxmlformats.org/officeDocument/2006/relationships/slideLayout" Target="../slideLayouts/slideLayout131.xml"/><Relationship Id="rId7" Type="http://schemas.openxmlformats.org/officeDocument/2006/relationships/slideLayout" Target="../slideLayouts/slideLayout135.xml"/><Relationship Id="rId12" Type="http://schemas.openxmlformats.org/officeDocument/2006/relationships/slideLayout" Target="../slideLayouts/slideLayout140.xml"/><Relationship Id="rId2" Type="http://schemas.openxmlformats.org/officeDocument/2006/relationships/slideLayout" Target="../slideLayouts/slideLayout130.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5" Type="http://schemas.openxmlformats.org/officeDocument/2006/relationships/slideLayout" Target="../slideLayouts/slideLayout133.xml"/><Relationship Id="rId10" Type="http://schemas.openxmlformats.org/officeDocument/2006/relationships/slideLayout" Target="../slideLayouts/slideLayout138.xml"/><Relationship Id="rId4" Type="http://schemas.openxmlformats.org/officeDocument/2006/relationships/slideLayout" Target="../slideLayouts/slideLayout132.xml"/><Relationship Id="rId9" Type="http://schemas.openxmlformats.org/officeDocument/2006/relationships/slideLayout" Target="../slideLayouts/slideLayout137.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48.xml"/><Relationship Id="rId3" Type="http://schemas.openxmlformats.org/officeDocument/2006/relationships/slideLayout" Target="../slideLayouts/slideLayout143.xml"/><Relationship Id="rId7" Type="http://schemas.openxmlformats.org/officeDocument/2006/relationships/slideLayout" Target="../slideLayouts/slideLayout147.xml"/><Relationship Id="rId12" Type="http://schemas.openxmlformats.org/officeDocument/2006/relationships/theme" Target="../theme/theme15.xml"/><Relationship Id="rId2" Type="http://schemas.openxmlformats.org/officeDocument/2006/relationships/slideLayout" Target="../slideLayouts/slideLayout142.xml"/><Relationship Id="rId1" Type="http://schemas.openxmlformats.org/officeDocument/2006/relationships/slideLayout" Target="../slideLayouts/slideLayout141.xml"/><Relationship Id="rId6" Type="http://schemas.openxmlformats.org/officeDocument/2006/relationships/slideLayout" Target="../slideLayouts/slideLayout146.xml"/><Relationship Id="rId11" Type="http://schemas.openxmlformats.org/officeDocument/2006/relationships/slideLayout" Target="../slideLayouts/slideLayout151.xml"/><Relationship Id="rId5" Type="http://schemas.openxmlformats.org/officeDocument/2006/relationships/slideLayout" Target="../slideLayouts/slideLayout145.xml"/><Relationship Id="rId10" Type="http://schemas.openxmlformats.org/officeDocument/2006/relationships/slideLayout" Target="../slideLayouts/slideLayout150.xml"/><Relationship Id="rId4" Type="http://schemas.openxmlformats.org/officeDocument/2006/relationships/slideLayout" Target="../slideLayouts/slideLayout144.xml"/><Relationship Id="rId9" Type="http://schemas.openxmlformats.org/officeDocument/2006/relationships/slideLayout" Target="../slideLayouts/slideLayout1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7DCEF70-2FF0-4E98-ABD3-FF133DEF8690}"/>
              </a:ext>
            </a:extLst>
          </p:cNvPr>
          <p:cNvSpPr>
            <a:spLocks noGrp="1"/>
          </p:cNvSpPr>
          <p:nvPr>
            <p:ph type="body" idx="1"/>
          </p:nvPr>
        </p:nvSpPr>
        <p:spPr>
          <a:xfrm>
            <a:off x="838200" y="1201436"/>
            <a:ext cx="10515600" cy="5070491"/>
          </a:xfrm>
          <a:prstGeom prst="rect">
            <a:avLst/>
          </a:prstGeom>
        </p:spPr>
        <p:txBody>
          <a:bodyPr vert="horz" lIns="91440" tIns="45720" rIns="91440" bIns="45720" rtlCol="0">
            <a:normAutofit/>
          </a:bodyPr>
          <a:lstStyle/>
          <a:p>
            <a:pPr lvl="0"/>
            <a:r>
              <a:rPr lang="en-US"/>
              <a:t>Edit Master text styles</a:t>
            </a:r>
            <a:r>
              <a:rPr lang="fa-IR"/>
              <a:t> </a:t>
            </a:r>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4AFF6F-28AA-44C7-839B-C282E878E4B2}"/>
              </a:ext>
            </a:extLst>
          </p:cNvPr>
          <p:cNvSpPr>
            <a:spLocks noGrp="1"/>
          </p:cNvSpPr>
          <p:nvPr>
            <p:ph type="dt" sz="half" idx="2"/>
          </p:nvPr>
        </p:nvSpPr>
        <p:spPr>
          <a:xfrm>
            <a:off x="838200" y="6342282"/>
            <a:ext cx="2743200" cy="365125"/>
          </a:xfrm>
          <a:prstGeom prst="rect">
            <a:avLst/>
          </a:prstGeom>
        </p:spPr>
        <p:txBody>
          <a:bodyPr vert="horz" lIns="91440" tIns="45720" rIns="91440" bIns="45720" rtlCol="0" anchor="ctr"/>
          <a:lstStyle>
            <a:lvl1pPr algn="l" rtl="1">
              <a:defRPr sz="1600">
                <a:solidFill>
                  <a:schemeClr val="tx1">
                    <a:tint val="75000"/>
                  </a:schemeClr>
                </a:solidFill>
                <a:latin typeface="Arial" panose="020B0604020202020204" pitchFamily="34" charset="0"/>
                <a:cs typeface="Arial" panose="020B0604020202020204" pitchFamily="34" charset="0"/>
              </a:defRPr>
            </a:lvl1pPr>
          </a:lstStyle>
          <a:p>
            <a:fld id="{0EB6E82F-90DB-4920-946D-B7FF46984A31}" type="datetime1">
              <a:rPr lang="en-US" smtClean="0"/>
              <a:t>8/9/2026</a:t>
            </a:fld>
            <a:endParaRPr lang="en-US"/>
          </a:p>
        </p:txBody>
      </p:sp>
      <p:sp>
        <p:nvSpPr>
          <p:cNvPr id="5" name="Footer Placeholder 4">
            <a:extLst>
              <a:ext uri="{FF2B5EF4-FFF2-40B4-BE49-F238E27FC236}">
                <a16:creationId xmlns:a16="http://schemas.microsoft.com/office/drawing/2014/main" id="{EF97105E-ACB5-4BBC-9699-FADC25245010}"/>
              </a:ext>
            </a:extLst>
          </p:cNvPr>
          <p:cNvSpPr>
            <a:spLocks noGrp="1"/>
          </p:cNvSpPr>
          <p:nvPr>
            <p:ph type="ftr" sz="quarter" idx="3"/>
          </p:nvPr>
        </p:nvSpPr>
        <p:spPr>
          <a:xfrm>
            <a:off x="4038600" y="6342282"/>
            <a:ext cx="4114800" cy="365125"/>
          </a:xfrm>
          <a:prstGeom prst="rect">
            <a:avLst/>
          </a:prstGeom>
        </p:spPr>
        <p:txBody>
          <a:bodyPr vert="horz" lIns="91440" tIns="45720" rIns="91440" bIns="45720" rtlCol="0" anchor="ctr"/>
          <a:lstStyle>
            <a:lvl1pPr algn="ctr" rtl="1">
              <a:defRPr sz="2000">
                <a:solidFill>
                  <a:srgbClr val="FF0000"/>
                </a:solidFill>
                <a:cs typeface="0 Soroosh" panose="00000400000000000000" pitchFamily="2" charset="-78"/>
              </a:defRPr>
            </a:lvl1pPr>
          </a:lstStyle>
          <a:p>
            <a:r>
              <a:rPr lang="en-US"/>
              <a:t>Dr.Reza Zaghari Tafreshi</a:t>
            </a:r>
          </a:p>
        </p:txBody>
      </p:sp>
      <p:sp>
        <p:nvSpPr>
          <p:cNvPr id="6" name="Slide Number Placeholder 5">
            <a:extLst>
              <a:ext uri="{FF2B5EF4-FFF2-40B4-BE49-F238E27FC236}">
                <a16:creationId xmlns:a16="http://schemas.microsoft.com/office/drawing/2014/main" id="{581F6073-2729-4568-871F-8A980E8B428E}"/>
              </a:ext>
            </a:extLst>
          </p:cNvPr>
          <p:cNvSpPr>
            <a:spLocks noGrp="1"/>
          </p:cNvSpPr>
          <p:nvPr>
            <p:ph type="sldNum" sz="quarter" idx="4"/>
          </p:nvPr>
        </p:nvSpPr>
        <p:spPr>
          <a:xfrm>
            <a:off x="8610600" y="6342282"/>
            <a:ext cx="2743200" cy="365125"/>
          </a:xfrm>
          <a:prstGeom prst="rect">
            <a:avLst/>
          </a:prstGeom>
        </p:spPr>
        <p:txBody>
          <a:bodyPr vert="horz" lIns="91440" tIns="45720" rIns="91440" bIns="45720" rtlCol="0" anchor="ctr"/>
          <a:lstStyle>
            <a:lvl1pPr algn="just" rtl="1">
              <a:defRPr sz="1600">
                <a:solidFill>
                  <a:schemeClr val="tx1">
                    <a:tint val="75000"/>
                  </a:schemeClr>
                </a:solidFill>
                <a:latin typeface="Arial" panose="020B0604020202020204" pitchFamily="34" charset="0"/>
                <a:cs typeface="Arial" panose="020B0604020202020204" pitchFamily="34" charset="0"/>
              </a:defRPr>
            </a:lvl1pPr>
          </a:lstStyle>
          <a:p>
            <a:fld id="{EC3C3264-FF48-4CBB-8DEC-63E93BF491A5}" type="slidenum">
              <a:rPr lang="en-US" smtClean="0"/>
              <a:pPr/>
              <a:t>‹#›</a:t>
            </a:fld>
            <a:endParaRPr lang="en-US"/>
          </a:p>
        </p:txBody>
      </p:sp>
      <p:sp>
        <p:nvSpPr>
          <p:cNvPr id="2" name="Title Placeholder 1">
            <a:extLst>
              <a:ext uri="{FF2B5EF4-FFF2-40B4-BE49-F238E27FC236}">
                <a16:creationId xmlns:a16="http://schemas.microsoft.com/office/drawing/2014/main" id="{A895CB51-906B-4CD4-A0D4-D6EDFB38D885}"/>
              </a:ext>
            </a:extLst>
          </p:cNvPr>
          <p:cNvSpPr>
            <a:spLocks noGrp="1"/>
          </p:cNvSpPr>
          <p:nvPr>
            <p:ph type="title"/>
          </p:nvPr>
        </p:nvSpPr>
        <p:spPr>
          <a:xfrm>
            <a:off x="1533378" y="238515"/>
            <a:ext cx="9820421" cy="872834"/>
          </a:xfrm>
          <a:prstGeom prst="rect">
            <a:avLst/>
          </a:prstGeom>
        </p:spPr>
        <p:txBody>
          <a:bodyPr vert="horz" lIns="91440" tIns="45720" rIns="91440" bIns="45720" rtlCol="0" anchor="ctr">
            <a:normAutofit/>
          </a:bodyPr>
          <a:lstStyle/>
          <a:p>
            <a:endParaRPr lang="en-US"/>
          </a:p>
        </p:txBody>
      </p:sp>
    </p:spTree>
    <p:extLst>
      <p:ext uri="{BB962C8B-B14F-4D97-AF65-F5344CB8AC3E}">
        <p14:creationId xmlns:p14="http://schemas.microsoft.com/office/powerpoint/2010/main" val="6934480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just" defTabSz="914400" rtl="1" eaLnBrk="1" latinLnBrk="0" hangingPunct="1">
        <a:lnSpc>
          <a:spcPct val="90000"/>
        </a:lnSpc>
        <a:spcBef>
          <a:spcPct val="0"/>
        </a:spcBef>
        <a:buNone/>
        <a:defRPr sz="4400" b="1" kern="1200">
          <a:solidFill>
            <a:schemeClr val="bg2"/>
          </a:solidFill>
          <a:latin typeface="Arial" panose="020B0604020202020204" pitchFamily="34" charset="0"/>
          <a:ea typeface="+mj-ea"/>
          <a:cs typeface="0 Soroosh" panose="00000400000000000000" pitchFamily="2" charset="-78"/>
        </a:defRPr>
      </a:lvl1pPr>
    </p:titleStyle>
    <p:bodyStyle>
      <a:lvl1pPr marL="228600" indent="-228600" algn="just" defTabSz="914400" rtl="1" eaLnBrk="1" latinLnBrk="0" hangingPunct="1">
        <a:lnSpc>
          <a:spcPct val="90000"/>
        </a:lnSpc>
        <a:spcBef>
          <a:spcPts val="1000"/>
        </a:spcBef>
        <a:buClr>
          <a:srgbClr val="FF0000"/>
        </a:buClr>
        <a:buFont typeface="Wingdings" panose="05000000000000000000" pitchFamily="2" charset="2"/>
        <a:buChar char="§"/>
        <a:defRPr sz="2800" kern="1200">
          <a:solidFill>
            <a:schemeClr val="tx1"/>
          </a:solidFill>
          <a:latin typeface="Arial" panose="020B0604020202020204" pitchFamily="34" charset="0"/>
          <a:ea typeface="+mn-ea"/>
          <a:cs typeface="0 Soroosh" panose="00000400000000000000" pitchFamily="2" charset="-78"/>
        </a:defRPr>
      </a:lvl1pPr>
      <a:lvl2pPr marL="685800" indent="-228600" algn="just" defTabSz="914400" rtl="1" eaLnBrk="1" latinLnBrk="0" hangingPunct="1">
        <a:lnSpc>
          <a:spcPct val="90000"/>
        </a:lnSpc>
        <a:spcBef>
          <a:spcPts val="500"/>
        </a:spcBef>
        <a:buClr>
          <a:srgbClr val="FF0000"/>
        </a:buClr>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just" defTabSz="914400" rtl="1" eaLnBrk="1" latinLnBrk="0" hangingPunct="1">
        <a:lnSpc>
          <a:spcPct val="90000"/>
        </a:lnSpc>
        <a:spcBef>
          <a:spcPts val="500"/>
        </a:spcBef>
        <a:buClr>
          <a:srgbClr val="FF0000"/>
        </a:buClr>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just" defTabSz="914400" rtl="1" eaLnBrk="1" latinLnBrk="0" hangingPunct="1">
        <a:lnSpc>
          <a:spcPct val="90000"/>
        </a:lnSpc>
        <a:spcBef>
          <a:spcPts val="500"/>
        </a:spcBef>
        <a:buClr>
          <a:srgbClr val="FF0000"/>
        </a:buClr>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just" defTabSz="914400" rtl="1" eaLnBrk="1" latinLnBrk="0" hangingPunct="1">
        <a:lnSpc>
          <a:spcPct val="90000"/>
        </a:lnSpc>
        <a:spcBef>
          <a:spcPts val="500"/>
        </a:spcBef>
        <a:buClr>
          <a:srgbClr val="FF0000"/>
        </a:buClr>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dt" sz="half" idx="2"/>
          </p:nvPr>
        </p:nvSpPr>
        <p:spPr bwMode="auto">
          <a:xfrm>
            <a:off x="609600" y="6251575"/>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sz="1200" smtClean="0">
                <a:latin typeface="Arial" pitchFamily="34" charset="0"/>
              </a:defRPr>
            </a:lvl1pPr>
          </a:lstStyle>
          <a:p>
            <a:pPr>
              <a:defRPr/>
            </a:pPr>
            <a:endParaRPr lang="en-US"/>
          </a:p>
        </p:txBody>
      </p:sp>
      <p:sp>
        <p:nvSpPr>
          <p:cNvPr id="270339" name="Rectangle 3"/>
          <p:cNvSpPr>
            <a:spLocks noGrp="1" noChangeArrowheads="1"/>
          </p:cNvSpPr>
          <p:nvPr>
            <p:ph type="sldNum" sz="quarter" idx="4"/>
          </p:nvPr>
        </p:nvSpPr>
        <p:spPr bwMode="auto">
          <a:xfrm>
            <a:off x="8737600" y="6248400"/>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sz="1200">
                <a:latin typeface="Arial" panose="020B0604020202020204" pitchFamily="34" charset="0"/>
              </a:defRPr>
            </a:lvl1pPr>
          </a:lstStyle>
          <a:p>
            <a:fld id="{19D8774A-CF37-424E-9DBE-D8A530E00C6C}" type="slidenum">
              <a:rPr lang="ar-SA" altLang="fa-IR"/>
              <a:pPr/>
              <a:t>‹#›</a:t>
            </a:fld>
            <a:endParaRPr lang="en-US" altLang="fa-IR"/>
          </a:p>
        </p:txBody>
      </p:sp>
      <p:grpSp>
        <p:nvGrpSpPr>
          <p:cNvPr id="4100" name="Group 4"/>
          <p:cNvGrpSpPr>
            <a:grpSpLocks/>
          </p:cNvGrpSpPr>
          <p:nvPr/>
        </p:nvGrpSpPr>
        <p:grpSpPr bwMode="auto">
          <a:xfrm>
            <a:off x="1" y="1"/>
            <a:ext cx="12187767" cy="6850063"/>
            <a:chOff x="0" y="0"/>
            <a:chExt cx="5758" cy="4315"/>
          </a:xfrm>
        </p:grpSpPr>
        <p:grpSp>
          <p:nvGrpSpPr>
            <p:cNvPr id="4104" name="Group 5"/>
            <p:cNvGrpSpPr>
              <a:grpSpLocks/>
            </p:cNvGrpSpPr>
            <p:nvPr userDrawn="1"/>
          </p:nvGrpSpPr>
          <p:grpSpPr bwMode="auto">
            <a:xfrm>
              <a:off x="1728" y="2230"/>
              <a:ext cx="4027" cy="2085"/>
              <a:chOff x="1728" y="2230"/>
              <a:chExt cx="4027" cy="2085"/>
            </a:xfrm>
          </p:grpSpPr>
          <p:sp>
            <p:nvSpPr>
              <p:cNvPr id="270342"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n-US" sz="1800"/>
              </a:p>
            </p:txBody>
          </p:sp>
          <p:sp>
            <p:nvSpPr>
              <p:cNvPr id="270343"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n-US" sz="1800"/>
              </a:p>
            </p:txBody>
          </p:sp>
          <p:sp>
            <p:nvSpPr>
              <p:cNvPr id="270344"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n-US" sz="1800"/>
              </a:p>
            </p:txBody>
          </p:sp>
          <p:sp>
            <p:nvSpPr>
              <p:cNvPr id="270345" name="Freeform 9"/>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a:defRPr/>
                </a:pPr>
                <a:endParaRPr lang="en-US" sz="1800"/>
              </a:p>
            </p:txBody>
          </p:sp>
          <p:sp>
            <p:nvSpPr>
              <p:cNvPr id="270346"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n-US" sz="1800"/>
              </a:p>
            </p:txBody>
          </p:sp>
        </p:grpSp>
        <p:sp>
          <p:nvSpPr>
            <p:cNvPr id="270347"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sz="1800"/>
            </a:p>
          </p:txBody>
        </p:sp>
        <p:sp>
          <p:nvSpPr>
            <p:cNvPr id="270348" name="Freeform 12"/>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en-US" sz="1800"/>
            </a:p>
          </p:txBody>
        </p:sp>
      </p:grpSp>
      <p:sp>
        <p:nvSpPr>
          <p:cNvPr id="270349" name="Rectangle 13"/>
          <p:cNvSpPr>
            <a:spLocks noGrp="1" noRot="1" noChangeArrowheads="1"/>
          </p:cNvSpPr>
          <p:nvPr>
            <p:ph type="title"/>
          </p:nvPr>
        </p:nvSpPr>
        <p:spPr bwMode="auto">
          <a:xfrm>
            <a:off x="609600" y="274638"/>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70350" name="Rectangle 14"/>
          <p:cNvSpPr>
            <a:spLocks noGrp="1" noChangeArrowheads="1"/>
          </p:cNvSpPr>
          <p:nvPr>
            <p:ph type="ftr" sz="quarter" idx="3"/>
          </p:nvPr>
        </p:nvSpPr>
        <p:spPr bwMode="auto">
          <a:xfrm>
            <a:off x="4165600" y="6248400"/>
            <a:ext cx="3860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rtl="0">
              <a:defRPr sz="1200" smtClean="0">
                <a:latin typeface="Arial" pitchFamily="34" charset="0"/>
              </a:defRPr>
            </a:lvl1pPr>
          </a:lstStyle>
          <a:p>
            <a:pPr>
              <a:defRPr/>
            </a:pPr>
            <a:endParaRPr lang="en-US"/>
          </a:p>
        </p:txBody>
      </p:sp>
      <p:sp>
        <p:nvSpPr>
          <p:cNvPr id="270351" name="Rectangle 15"/>
          <p:cNvSpPr>
            <a:spLocks noGrp="1" noChangeArrowheads="1"/>
          </p:cNvSpPr>
          <p:nvPr>
            <p:ph type="body" idx="1"/>
          </p:nvPr>
        </p:nvSpPr>
        <p:spPr bwMode="auto">
          <a:xfrm>
            <a:off x="609600" y="1600201"/>
            <a:ext cx="109728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Rectangle 15"/>
          <p:cNvSpPr/>
          <p:nvPr userDrawn="1"/>
        </p:nvSpPr>
        <p:spPr>
          <a:xfrm>
            <a:off x="0" y="-27384"/>
            <a:ext cx="7143757" cy="461665"/>
          </a:xfrm>
          <a:prstGeom prst="rect">
            <a:avLst/>
          </a:prstGeom>
        </p:spPr>
        <p:txBody>
          <a:bodyPr wrap="square">
            <a:spAutoFit/>
          </a:bodyPr>
          <a:lstStyle/>
          <a:p>
            <a:pPr algn="ctr" rtl="0">
              <a:spcBef>
                <a:spcPct val="0"/>
              </a:spcBef>
              <a:buFontTx/>
              <a:buNone/>
            </a:pPr>
            <a:r>
              <a:rPr lang="en-US" altLang="fa-IR" sz="2400" b="1" dirty="0">
                <a:solidFill>
                  <a:srgbClr val="FF0000"/>
                </a:solidFill>
                <a:latin typeface="Tahoma" panose="020B0604030504040204" pitchFamily="34" charset="0"/>
                <a:cs typeface="B Titr" panose="00000700000000000000" pitchFamily="2" charset="-78"/>
              </a:rPr>
              <a:t>@</a:t>
            </a:r>
            <a:r>
              <a:rPr lang="en-US" altLang="fa-IR" sz="2400" b="1" dirty="0" err="1">
                <a:solidFill>
                  <a:srgbClr val="FF0000"/>
                </a:solidFill>
                <a:latin typeface="Tahoma" panose="020B0604030504040204" pitchFamily="34" charset="0"/>
                <a:cs typeface="B Titr" panose="00000700000000000000" pitchFamily="2" charset="-78"/>
              </a:rPr>
              <a:t>PptBank</a:t>
            </a:r>
            <a:r>
              <a:rPr lang="en-US" altLang="fa-IR" sz="2400" b="1" baseline="0" dirty="0">
                <a:solidFill>
                  <a:srgbClr val="FF0000"/>
                </a:solidFill>
                <a:latin typeface="Tahoma" panose="020B0604030504040204" pitchFamily="34" charset="0"/>
                <a:cs typeface="B Titr" panose="00000700000000000000" pitchFamily="2" charset="-78"/>
              </a:rPr>
              <a:t> </a:t>
            </a:r>
            <a:r>
              <a:rPr lang="fa-IR" altLang="fa-IR" sz="2400" b="1" dirty="0">
                <a:solidFill>
                  <a:srgbClr val="FF0000"/>
                </a:solidFill>
                <a:latin typeface="Tahoma" panose="020B0604030504040204" pitchFamily="34" charset="0"/>
                <a:cs typeface="B Titr" panose="00000700000000000000" pitchFamily="2" charset="-78"/>
              </a:rPr>
              <a:t> کانال تلگرامی بانک پاور پوینت</a:t>
            </a:r>
            <a:endParaRPr lang="en-US" altLang="fa-IR" sz="2400" b="1" dirty="0">
              <a:solidFill>
                <a:srgbClr val="FF0000"/>
              </a:solidFill>
              <a:latin typeface="Tahoma" panose="020B0604030504040204" pitchFamily="34" charset="0"/>
              <a:cs typeface="B Titr" panose="00000700000000000000" pitchFamily="2" charset="-78"/>
            </a:endParaRPr>
          </a:p>
        </p:txBody>
      </p:sp>
    </p:spTree>
    <p:extLst>
      <p:ext uri="{BB962C8B-B14F-4D97-AF65-F5344CB8AC3E}">
        <p14:creationId xmlns:p14="http://schemas.microsoft.com/office/powerpoint/2010/main" val="2521014459"/>
      </p:ext>
    </p:extLst>
  </p:cSld>
  <p:clrMap bg1="dk2" tx1="lt1" bg2="dk1"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Lst>
  <p:transition>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grpId="0" nodeType="withEffect">
                                  <p:stCondLst>
                                    <p:cond delay="0"/>
                                  </p:stCondLst>
                                  <p:childTnLst>
                                    <p:set>
                                      <p:cBhvr>
                                        <p:cTn id="6" dur="1" fill="hold">
                                          <p:stCondLst>
                                            <p:cond delay="0"/>
                                          </p:stCondLst>
                                        </p:cTn>
                                        <p:tgtEl>
                                          <p:spTgt spid="270349"/>
                                        </p:tgtEl>
                                        <p:attrNameLst>
                                          <p:attrName>style.visibility</p:attrName>
                                        </p:attrNameLst>
                                      </p:cBhvr>
                                      <p:to>
                                        <p:strVal val="visible"/>
                                      </p:to>
                                    </p:set>
                                    <p:animEffect transition="in" filter="fade">
                                      <p:cBhvr>
                                        <p:cTn id="7" dur="768" decel="100000"/>
                                        <p:tgtEl>
                                          <p:spTgt spid="270349"/>
                                        </p:tgtEl>
                                      </p:cBhvr>
                                    </p:animEffect>
                                    <p:animScale>
                                      <p:cBhvr>
                                        <p:cTn id="8" dur="768" decel="100000"/>
                                        <p:tgtEl>
                                          <p:spTgt spid="270349"/>
                                        </p:tgtEl>
                                      </p:cBhvr>
                                      <p:from x="10000" y="10000"/>
                                      <p:to x="200000" y="450000"/>
                                    </p:animScale>
                                    <p:animScale>
                                      <p:cBhvr>
                                        <p:cTn id="9" dur="1230" accel="100000" fill="hold">
                                          <p:stCondLst>
                                            <p:cond delay="768"/>
                                          </p:stCondLst>
                                        </p:cTn>
                                        <p:tgtEl>
                                          <p:spTgt spid="270349"/>
                                        </p:tgtEl>
                                      </p:cBhvr>
                                      <p:from x="200000" y="450000"/>
                                      <p:to x="100000" y="100000"/>
                                    </p:animScale>
                                    <p:set>
                                      <p:cBhvr>
                                        <p:cTn id="10" dur="768" fill="hold"/>
                                        <p:tgtEl>
                                          <p:spTgt spid="270349"/>
                                        </p:tgtEl>
                                        <p:attrNameLst>
                                          <p:attrName>ppt_x</p:attrName>
                                        </p:attrNameLst>
                                      </p:cBhvr>
                                      <p:to>
                                        <p:strVal val="(0.5)"/>
                                      </p:to>
                                    </p:set>
                                    <p:anim from="(0.5)" to="(#ppt_x)" calcmode="lin" valueType="num">
                                      <p:cBhvr>
                                        <p:cTn id="11" dur="1230" accel="100000" fill="hold">
                                          <p:stCondLst>
                                            <p:cond delay="768"/>
                                          </p:stCondLst>
                                        </p:cTn>
                                        <p:tgtEl>
                                          <p:spTgt spid="270349"/>
                                        </p:tgtEl>
                                        <p:attrNameLst>
                                          <p:attrName>ppt_x</p:attrName>
                                        </p:attrNameLst>
                                      </p:cBhvr>
                                    </p:anim>
                                    <p:set>
                                      <p:cBhvr>
                                        <p:cTn id="12" dur="768" fill="hold"/>
                                        <p:tgtEl>
                                          <p:spTgt spid="270349"/>
                                        </p:tgtEl>
                                        <p:attrNameLst>
                                          <p:attrName>ppt_y</p:attrName>
                                        </p:attrNameLst>
                                      </p:cBhvr>
                                      <p:to>
                                        <p:strVal val="(#ppt_y+0.4)"/>
                                      </p:to>
                                    </p:set>
                                    <p:anim from="(#ppt_y+0.4)" to="(#ppt_y)" calcmode="lin" valueType="num">
                                      <p:cBhvr>
                                        <p:cTn id="13" dur="1230" accel="100000" fill="hold">
                                          <p:stCondLst>
                                            <p:cond delay="768"/>
                                          </p:stCondLst>
                                        </p:cTn>
                                        <p:tgtEl>
                                          <p:spTgt spid="270349"/>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270351">
                                            <p:txEl>
                                              <p:pRg st="0" end="0"/>
                                            </p:txEl>
                                          </p:spTgt>
                                        </p:tgtEl>
                                        <p:attrNameLst>
                                          <p:attrName>style.visibility</p:attrName>
                                        </p:attrNameLst>
                                      </p:cBhvr>
                                      <p:to>
                                        <p:strVal val="visible"/>
                                      </p:to>
                                    </p:set>
                                    <p:anim calcmode="lin" valueType="num">
                                      <p:cBhvr>
                                        <p:cTn id="18" dur="500" fill="hold"/>
                                        <p:tgtEl>
                                          <p:spTgt spid="270351">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270351">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270351">
                                            <p:txEl>
                                              <p:pRg st="0" end="0"/>
                                            </p:txEl>
                                          </p:spTgt>
                                        </p:tgtEl>
                                      </p:cBhvr>
                                    </p:animEffect>
                                  </p:childTnLst>
                                </p:cTn>
                              </p:par>
                              <p:par>
                                <p:cTn id="21" presetID="53" presetClass="entr" presetSubtype="0" fill="hold" grpId="0" nodeType="withEffect">
                                  <p:stCondLst>
                                    <p:cond delay="0"/>
                                  </p:stCondLst>
                                  <p:childTnLst>
                                    <p:set>
                                      <p:cBhvr>
                                        <p:cTn id="22" dur="1" fill="hold">
                                          <p:stCondLst>
                                            <p:cond delay="0"/>
                                          </p:stCondLst>
                                        </p:cTn>
                                        <p:tgtEl>
                                          <p:spTgt spid="270351">
                                            <p:txEl>
                                              <p:pRg st="1" end="1"/>
                                            </p:txEl>
                                          </p:spTgt>
                                        </p:tgtEl>
                                        <p:attrNameLst>
                                          <p:attrName>style.visibility</p:attrName>
                                        </p:attrNameLst>
                                      </p:cBhvr>
                                      <p:to>
                                        <p:strVal val="visible"/>
                                      </p:to>
                                    </p:set>
                                    <p:anim calcmode="lin" valueType="num">
                                      <p:cBhvr>
                                        <p:cTn id="23" dur="500" fill="hold"/>
                                        <p:tgtEl>
                                          <p:spTgt spid="270351">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270351">
                                            <p:txEl>
                                              <p:pRg st="1" end="1"/>
                                            </p:txEl>
                                          </p:spTgt>
                                        </p:tgtEl>
                                        <p:attrNameLst>
                                          <p:attrName>ppt_h</p:attrName>
                                        </p:attrNameLst>
                                      </p:cBhvr>
                                      <p:tavLst>
                                        <p:tav tm="0">
                                          <p:val>
                                            <p:fltVal val="0"/>
                                          </p:val>
                                        </p:tav>
                                        <p:tav tm="100000">
                                          <p:val>
                                            <p:strVal val="#ppt_h"/>
                                          </p:val>
                                        </p:tav>
                                      </p:tavLst>
                                    </p:anim>
                                    <p:animEffect transition="in" filter="fade">
                                      <p:cBhvr>
                                        <p:cTn id="25" dur="500"/>
                                        <p:tgtEl>
                                          <p:spTgt spid="270351">
                                            <p:txEl>
                                              <p:pRg st="1" end="1"/>
                                            </p:txEl>
                                          </p:spTgt>
                                        </p:tgtEl>
                                      </p:cBhvr>
                                    </p:animEffect>
                                  </p:childTnLst>
                                </p:cTn>
                              </p:par>
                              <p:par>
                                <p:cTn id="26" presetID="53" presetClass="entr" presetSubtype="0" fill="hold" grpId="0" nodeType="withEffect">
                                  <p:stCondLst>
                                    <p:cond delay="0"/>
                                  </p:stCondLst>
                                  <p:childTnLst>
                                    <p:set>
                                      <p:cBhvr>
                                        <p:cTn id="27" dur="1" fill="hold">
                                          <p:stCondLst>
                                            <p:cond delay="0"/>
                                          </p:stCondLst>
                                        </p:cTn>
                                        <p:tgtEl>
                                          <p:spTgt spid="270351">
                                            <p:txEl>
                                              <p:pRg st="2" end="2"/>
                                            </p:txEl>
                                          </p:spTgt>
                                        </p:tgtEl>
                                        <p:attrNameLst>
                                          <p:attrName>style.visibility</p:attrName>
                                        </p:attrNameLst>
                                      </p:cBhvr>
                                      <p:to>
                                        <p:strVal val="visible"/>
                                      </p:to>
                                    </p:set>
                                    <p:anim calcmode="lin" valueType="num">
                                      <p:cBhvr>
                                        <p:cTn id="28" dur="500" fill="hold"/>
                                        <p:tgtEl>
                                          <p:spTgt spid="270351">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270351">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270351">
                                            <p:txEl>
                                              <p:pRg st="2" end="2"/>
                                            </p:txEl>
                                          </p:spTgt>
                                        </p:tgtEl>
                                      </p:cBhvr>
                                    </p:animEffect>
                                  </p:childTnLst>
                                </p:cTn>
                              </p:par>
                              <p:par>
                                <p:cTn id="31" presetID="53" presetClass="entr" presetSubtype="0" fill="hold" grpId="0" nodeType="withEffect">
                                  <p:stCondLst>
                                    <p:cond delay="0"/>
                                  </p:stCondLst>
                                  <p:childTnLst>
                                    <p:set>
                                      <p:cBhvr>
                                        <p:cTn id="32" dur="1" fill="hold">
                                          <p:stCondLst>
                                            <p:cond delay="0"/>
                                          </p:stCondLst>
                                        </p:cTn>
                                        <p:tgtEl>
                                          <p:spTgt spid="270351">
                                            <p:txEl>
                                              <p:pRg st="3" end="3"/>
                                            </p:txEl>
                                          </p:spTgt>
                                        </p:tgtEl>
                                        <p:attrNameLst>
                                          <p:attrName>style.visibility</p:attrName>
                                        </p:attrNameLst>
                                      </p:cBhvr>
                                      <p:to>
                                        <p:strVal val="visible"/>
                                      </p:to>
                                    </p:set>
                                    <p:anim calcmode="lin" valueType="num">
                                      <p:cBhvr>
                                        <p:cTn id="33" dur="500" fill="hold"/>
                                        <p:tgtEl>
                                          <p:spTgt spid="270351">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270351">
                                            <p:txEl>
                                              <p:pRg st="3" end="3"/>
                                            </p:txEl>
                                          </p:spTgt>
                                        </p:tgtEl>
                                        <p:attrNameLst>
                                          <p:attrName>ppt_h</p:attrName>
                                        </p:attrNameLst>
                                      </p:cBhvr>
                                      <p:tavLst>
                                        <p:tav tm="0">
                                          <p:val>
                                            <p:fltVal val="0"/>
                                          </p:val>
                                        </p:tav>
                                        <p:tav tm="100000">
                                          <p:val>
                                            <p:strVal val="#ppt_h"/>
                                          </p:val>
                                        </p:tav>
                                      </p:tavLst>
                                    </p:anim>
                                    <p:animEffect transition="in" filter="fade">
                                      <p:cBhvr>
                                        <p:cTn id="35" dur="500"/>
                                        <p:tgtEl>
                                          <p:spTgt spid="270351">
                                            <p:txEl>
                                              <p:pRg st="3" end="3"/>
                                            </p:txEl>
                                          </p:spTgt>
                                        </p:tgtEl>
                                      </p:cBhvr>
                                    </p:animEffect>
                                  </p:childTnLst>
                                </p:cTn>
                              </p:par>
                              <p:par>
                                <p:cTn id="36" presetID="53" presetClass="entr" presetSubtype="0" fill="hold" grpId="0" nodeType="withEffect">
                                  <p:stCondLst>
                                    <p:cond delay="0"/>
                                  </p:stCondLst>
                                  <p:childTnLst>
                                    <p:set>
                                      <p:cBhvr>
                                        <p:cTn id="37" dur="1" fill="hold">
                                          <p:stCondLst>
                                            <p:cond delay="0"/>
                                          </p:stCondLst>
                                        </p:cTn>
                                        <p:tgtEl>
                                          <p:spTgt spid="270351">
                                            <p:txEl>
                                              <p:pRg st="4" end="4"/>
                                            </p:txEl>
                                          </p:spTgt>
                                        </p:tgtEl>
                                        <p:attrNameLst>
                                          <p:attrName>style.visibility</p:attrName>
                                        </p:attrNameLst>
                                      </p:cBhvr>
                                      <p:to>
                                        <p:strVal val="visible"/>
                                      </p:to>
                                    </p:set>
                                    <p:anim calcmode="lin" valueType="num">
                                      <p:cBhvr>
                                        <p:cTn id="38" dur="500" fill="hold"/>
                                        <p:tgtEl>
                                          <p:spTgt spid="270351">
                                            <p:txEl>
                                              <p:pRg st="4" end="4"/>
                                            </p:txEl>
                                          </p:spTgt>
                                        </p:tgtEl>
                                        <p:attrNameLst>
                                          <p:attrName>ppt_w</p:attrName>
                                        </p:attrNameLst>
                                      </p:cBhvr>
                                      <p:tavLst>
                                        <p:tav tm="0">
                                          <p:val>
                                            <p:fltVal val="0"/>
                                          </p:val>
                                        </p:tav>
                                        <p:tav tm="100000">
                                          <p:val>
                                            <p:strVal val="#ppt_w"/>
                                          </p:val>
                                        </p:tav>
                                      </p:tavLst>
                                    </p:anim>
                                    <p:anim calcmode="lin" valueType="num">
                                      <p:cBhvr>
                                        <p:cTn id="39" dur="500" fill="hold"/>
                                        <p:tgtEl>
                                          <p:spTgt spid="270351">
                                            <p:txEl>
                                              <p:pRg st="4" end="4"/>
                                            </p:txEl>
                                          </p:spTgt>
                                        </p:tgtEl>
                                        <p:attrNameLst>
                                          <p:attrName>ppt_h</p:attrName>
                                        </p:attrNameLst>
                                      </p:cBhvr>
                                      <p:tavLst>
                                        <p:tav tm="0">
                                          <p:val>
                                            <p:fltVal val="0"/>
                                          </p:val>
                                        </p:tav>
                                        <p:tav tm="100000">
                                          <p:val>
                                            <p:strVal val="#ppt_h"/>
                                          </p:val>
                                        </p:tav>
                                      </p:tavLst>
                                    </p:anim>
                                    <p:animEffect transition="in" filter="fade">
                                      <p:cBhvr>
                                        <p:cTn id="40" dur="500"/>
                                        <p:tgtEl>
                                          <p:spTgt spid="2703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349" grpId="0"/>
      <p:bldP spid="270351" grpId="0" build="p">
        <p:tmplLst>
          <p:tmpl lvl="1">
            <p:tnLst>
              <p:par>
                <p:cTn presetID="53" presetClass="entr" presetSubtype="0" fill="hold" nodeType="clickEffect">
                  <p:stCondLst>
                    <p:cond delay="0"/>
                  </p:stCondLst>
                  <p:childTnLst>
                    <p:set>
                      <p:cBhvr>
                        <p:cTn dur="1" fill="hold">
                          <p:stCondLst>
                            <p:cond delay="0"/>
                          </p:stCondLst>
                        </p:cTn>
                        <p:tgtEl>
                          <p:spTgt spid="270351"/>
                        </p:tgtEl>
                        <p:attrNameLst>
                          <p:attrName>style.visibility</p:attrName>
                        </p:attrNameLst>
                      </p:cBhvr>
                      <p:to>
                        <p:strVal val="visible"/>
                      </p:to>
                    </p:set>
                    <p:anim calcmode="lin" valueType="num">
                      <p:cBhvr>
                        <p:cTn dur="500" fill="hold"/>
                        <p:tgtEl>
                          <p:spTgt spid="270351"/>
                        </p:tgtEl>
                        <p:attrNameLst>
                          <p:attrName>ppt_w</p:attrName>
                        </p:attrNameLst>
                      </p:cBhvr>
                      <p:tavLst>
                        <p:tav tm="0">
                          <p:val>
                            <p:fltVal val="0"/>
                          </p:val>
                        </p:tav>
                        <p:tav tm="100000">
                          <p:val>
                            <p:strVal val="#ppt_w"/>
                          </p:val>
                        </p:tav>
                      </p:tavLst>
                    </p:anim>
                    <p:anim calcmode="lin" valueType="num">
                      <p:cBhvr>
                        <p:cTn dur="500" fill="hold"/>
                        <p:tgtEl>
                          <p:spTgt spid="270351"/>
                        </p:tgtEl>
                        <p:attrNameLst>
                          <p:attrName>ppt_h</p:attrName>
                        </p:attrNameLst>
                      </p:cBhvr>
                      <p:tavLst>
                        <p:tav tm="0">
                          <p:val>
                            <p:fltVal val="0"/>
                          </p:val>
                        </p:tav>
                        <p:tav tm="100000">
                          <p:val>
                            <p:strVal val="#ppt_h"/>
                          </p:val>
                        </p:tav>
                      </p:tavLst>
                    </p:anim>
                    <p:animEffect transition="in" filter="fade">
                      <p:cBhvr>
                        <p:cTn dur="500"/>
                        <p:tgtEl>
                          <p:spTgt spid="270351"/>
                        </p:tgtEl>
                      </p:cBhvr>
                    </p:animEffect>
                  </p:childTnLst>
                </p:cTn>
              </p:par>
            </p:tnLst>
          </p:tmpl>
          <p:tmpl lvl="2">
            <p:tnLst>
              <p:par>
                <p:cTn presetID="53" presetClass="entr" presetSubtype="0" fill="hold" nodeType="withEffect">
                  <p:stCondLst>
                    <p:cond delay="0"/>
                  </p:stCondLst>
                  <p:childTnLst>
                    <p:set>
                      <p:cBhvr>
                        <p:cTn dur="1" fill="hold">
                          <p:stCondLst>
                            <p:cond delay="0"/>
                          </p:stCondLst>
                        </p:cTn>
                        <p:tgtEl>
                          <p:spTgt spid="270351"/>
                        </p:tgtEl>
                        <p:attrNameLst>
                          <p:attrName>style.visibility</p:attrName>
                        </p:attrNameLst>
                      </p:cBhvr>
                      <p:to>
                        <p:strVal val="visible"/>
                      </p:to>
                    </p:set>
                    <p:anim calcmode="lin" valueType="num">
                      <p:cBhvr>
                        <p:cTn dur="500" fill="hold"/>
                        <p:tgtEl>
                          <p:spTgt spid="270351"/>
                        </p:tgtEl>
                        <p:attrNameLst>
                          <p:attrName>ppt_w</p:attrName>
                        </p:attrNameLst>
                      </p:cBhvr>
                      <p:tavLst>
                        <p:tav tm="0">
                          <p:val>
                            <p:fltVal val="0"/>
                          </p:val>
                        </p:tav>
                        <p:tav tm="100000">
                          <p:val>
                            <p:strVal val="#ppt_w"/>
                          </p:val>
                        </p:tav>
                      </p:tavLst>
                    </p:anim>
                    <p:anim calcmode="lin" valueType="num">
                      <p:cBhvr>
                        <p:cTn dur="500" fill="hold"/>
                        <p:tgtEl>
                          <p:spTgt spid="270351"/>
                        </p:tgtEl>
                        <p:attrNameLst>
                          <p:attrName>ppt_h</p:attrName>
                        </p:attrNameLst>
                      </p:cBhvr>
                      <p:tavLst>
                        <p:tav tm="0">
                          <p:val>
                            <p:fltVal val="0"/>
                          </p:val>
                        </p:tav>
                        <p:tav tm="100000">
                          <p:val>
                            <p:strVal val="#ppt_h"/>
                          </p:val>
                        </p:tav>
                      </p:tavLst>
                    </p:anim>
                    <p:animEffect transition="in" filter="fade">
                      <p:cBhvr>
                        <p:cTn dur="500"/>
                        <p:tgtEl>
                          <p:spTgt spid="270351"/>
                        </p:tgtEl>
                      </p:cBhvr>
                    </p:animEffect>
                  </p:childTnLst>
                </p:cTn>
              </p:par>
            </p:tnLst>
          </p:tmpl>
          <p:tmpl lvl="3">
            <p:tnLst>
              <p:par>
                <p:cTn presetID="53" presetClass="entr" presetSubtype="0" fill="hold" nodeType="withEffect">
                  <p:stCondLst>
                    <p:cond delay="0"/>
                  </p:stCondLst>
                  <p:childTnLst>
                    <p:set>
                      <p:cBhvr>
                        <p:cTn dur="1" fill="hold">
                          <p:stCondLst>
                            <p:cond delay="0"/>
                          </p:stCondLst>
                        </p:cTn>
                        <p:tgtEl>
                          <p:spTgt spid="270351"/>
                        </p:tgtEl>
                        <p:attrNameLst>
                          <p:attrName>style.visibility</p:attrName>
                        </p:attrNameLst>
                      </p:cBhvr>
                      <p:to>
                        <p:strVal val="visible"/>
                      </p:to>
                    </p:set>
                    <p:anim calcmode="lin" valueType="num">
                      <p:cBhvr>
                        <p:cTn dur="500" fill="hold"/>
                        <p:tgtEl>
                          <p:spTgt spid="270351"/>
                        </p:tgtEl>
                        <p:attrNameLst>
                          <p:attrName>ppt_w</p:attrName>
                        </p:attrNameLst>
                      </p:cBhvr>
                      <p:tavLst>
                        <p:tav tm="0">
                          <p:val>
                            <p:fltVal val="0"/>
                          </p:val>
                        </p:tav>
                        <p:tav tm="100000">
                          <p:val>
                            <p:strVal val="#ppt_w"/>
                          </p:val>
                        </p:tav>
                      </p:tavLst>
                    </p:anim>
                    <p:anim calcmode="lin" valueType="num">
                      <p:cBhvr>
                        <p:cTn dur="500" fill="hold"/>
                        <p:tgtEl>
                          <p:spTgt spid="270351"/>
                        </p:tgtEl>
                        <p:attrNameLst>
                          <p:attrName>ppt_h</p:attrName>
                        </p:attrNameLst>
                      </p:cBhvr>
                      <p:tavLst>
                        <p:tav tm="0">
                          <p:val>
                            <p:fltVal val="0"/>
                          </p:val>
                        </p:tav>
                        <p:tav tm="100000">
                          <p:val>
                            <p:strVal val="#ppt_h"/>
                          </p:val>
                        </p:tav>
                      </p:tavLst>
                    </p:anim>
                    <p:animEffect transition="in" filter="fade">
                      <p:cBhvr>
                        <p:cTn dur="500"/>
                        <p:tgtEl>
                          <p:spTgt spid="270351"/>
                        </p:tgtEl>
                      </p:cBhvr>
                    </p:animEffect>
                  </p:childTnLst>
                </p:cTn>
              </p:par>
            </p:tnLst>
          </p:tmpl>
          <p:tmpl lvl="4">
            <p:tnLst>
              <p:par>
                <p:cTn presetID="53" presetClass="entr" presetSubtype="0" fill="hold" nodeType="withEffect">
                  <p:stCondLst>
                    <p:cond delay="0"/>
                  </p:stCondLst>
                  <p:childTnLst>
                    <p:set>
                      <p:cBhvr>
                        <p:cTn dur="1" fill="hold">
                          <p:stCondLst>
                            <p:cond delay="0"/>
                          </p:stCondLst>
                        </p:cTn>
                        <p:tgtEl>
                          <p:spTgt spid="270351"/>
                        </p:tgtEl>
                        <p:attrNameLst>
                          <p:attrName>style.visibility</p:attrName>
                        </p:attrNameLst>
                      </p:cBhvr>
                      <p:to>
                        <p:strVal val="visible"/>
                      </p:to>
                    </p:set>
                    <p:anim calcmode="lin" valueType="num">
                      <p:cBhvr>
                        <p:cTn dur="500" fill="hold"/>
                        <p:tgtEl>
                          <p:spTgt spid="270351"/>
                        </p:tgtEl>
                        <p:attrNameLst>
                          <p:attrName>ppt_w</p:attrName>
                        </p:attrNameLst>
                      </p:cBhvr>
                      <p:tavLst>
                        <p:tav tm="0">
                          <p:val>
                            <p:fltVal val="0"/>
                          </p:val>
                        </p:tav>
                        <p:tav tm="100000">
                          <p:val>
                            <p:strVal val="#ppt_w"/>
                          </p:val>
                        </p:tav>
                      </p:tavLst>
                    </p:anim>
                    <p:anim calcmode="lin" valueType="num">
                      <p:cBhvr>
                        <p:cTn dur="500" fill="hold"/>
                        <p:tgtEl>
                          <p:spTgt spid="270351"/>
                        </p:tgtEl>
                        <p:attrNameLst>
                          <p:attrName>ppt_h</p:attrName>
                        </p:attrNameLst>
                      </p:cBhvr>
                      <p:tavLst>
                        <p:tav tm="0">
                          <p:val>
                            <p:fltVal val="0"/>
                          </p:val>
                        </p:tav>
                        <p:tav tm="100000">
                          <p:val>
                            <p:strVal val="#ppt_h"/>
                          </p:val>
                        </p:tav>
                      </p:tavLst>
                    </p:anim>
                    <p:animEffect transition="in" filter="fade">
                      <p:cBhvr>
                        <p:cTn dur="500"/>
                        <p:tgtEl>
                          <p:spTgt spid="270351"/>
                        </p:tgtEl>
                      </p:cBhvr>
                    </p:animEffect>
                  </p:childTnLst>
                </p:cTn>
              </p:par>
            </p:tnLst>
          </p:tmpl>
          <p:tmpl lvl="5">
            <p:tnLst>
              <p:par>
                <p:cTn presetID="53" presetClass="entr" presetSubtype="0" fill="hold" nodeType="withEffect">
                  <p:stCondLst>
                    <p:cond delay="0"/>
                  </p:stCondLst>
                  <p:childTnLst>
                    <p:set>
                      <p:cBhvr>
                        <p:cTn dur="1" fill="hold">
                          <p:stCondLst>
                            <p:cond delay="0"/>
                          </p:stCondLst>
                        </p:cTn>
                        <p:tgtEl>
                          <p:spTgt spid="270351"/>
                        </p:tgtEl>
                        <p:attrNameLst>
                          <p:attrName>style.visibility</p:attrName>
                        </p:attrNameLst>
                      </p:cBhvr>
                      <p:to>
                        <p:strVal val="visible"/>
                      </p:to>
                    </p:set>
                    <p:anim calcmode="lin" valueType="num">
                      <p:cBhvr>
                        <p:cTn dur="500" fill="hold"/>
                        <p:tgtEl>
                          <p:spTgt spid="270351"/>
                        </p:tgtEl>
                        <p:attrNameLst>
                          <p:attrName>ppt_w</p:attrName>
                        </p:attrNameLst>
                      </p:cBhvr>
                      <p:tavLst>
                        <p:tav tm="0">
                          <p:val>
                            <p:fltVal val="0"/>
                          </p:val>
                        </p:tav>
                        <p:tav tm="100000">
                          <p:val>
                            <p:strVal val="#ppt_w"/>
                          </p:val>
                        </p:tav>
                      </p:tavLst>
                    </p:anim>
                    <p:anim calcmode="lin" valueType="num">
                      <p:cBhvr>
                        <p:cTn dur="500" fill="hold"/>
                        <p:tgtEl>
                          <p:spTgt spid="270351"/>
                        </p:tgtEl>
                        <p:attrNameLst>
                          <p:attrName>ppt_h</p:attrName>
                        </p:attrNameLst>
                      </p:cBhvr>
                      <p:tavLst>
                        <p:tav tm="0">
                          <p:val>
                            <p:fltVal val="0"/>
                          </p:val>
                        </p:tav>
                        <p:tav tm="100000">
                          <p:val>
                            <p:strVal val="#ppt_h"/>
                          </p:val>
                        </p:tav>
                      </p:tavLst>
                    </p:anim>
                    <p:animEffect transition="in" filter="fade">
                      <p:cBhvr>
                        <p:cTn dur="500"/>
                        <p:tgtEl>
                          <p:spTgt spid="270351"/>
                        </p:tgtEl>
                      </p:cBhvr>
                    </p:animEffect>
                  </p:childTnLst>
                </p:cTn>
              </p:par>
            </p:tnLst>
          </p:tmpl>
        </p:tmplLst>
      </p:bldP>
    </p:bldLst>
  </p:timing>
  <p:txStyles>
    <p:titleStyle>
      <a:lvl1pPr algn="ctr" rtl="1"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1"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pitchFamily="34" charset="0"/>
        </a:defRPr>
      </a:lvl2pPr>
      <a:lvl3pPr algn="ctr" rtl="1"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pitchFamily="34" charset="0"/>
        </a:defRPr>
      </a:lvl3pPr>
      <a:lvl4pPr algn="ctr" rtl="1"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pitchFamily="34" charset="0"/>
        </a:defRPr>
      </a:lvl4pPr>
      <a:lvl5pPr algn="ctr" rtl="1"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pitchFamily="34" charset="0"/>
        </a:defRPr>
      </a:lvl5pPr>
      <a:lvl6pPr marL="457200" algn="ctr" rtl="1"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pitchFamily="34" charset="0"/>
        </a:defRPr>
      </a:lvl6pPr>
      <a:lvl7pPr marL="914400" algn="ctr" rtl="1"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pitchFamily="34" charset="0"/>
        </a:defRPr>
      </a:lvl7pPr>
      <a:lvl8pPr marL="1371600" algn="ctr" rtl="1"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pitchFamily="34" charset="0"/>
        </a:defRPr>
      </a:lvl8pPr>
      <a:lvl9pPr marL="1828800" algn="ctr" rtl="1"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pitchFamily="34" charset="0"/>
        </a:defRPr>
      </a:lvl9pPr>
    </p:titleStyle>
    <p:bodyStyle>
      <a:lvl1pPr marL="342900" indent="-342900" algn="r" rtl="1"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r" rtl="1"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cs typeface="+mn-cs"/>
        </a:defRPr>
      </a:lvl2pPr>
      <a:lvl3pPr marL="1143000" indent="-228600" algn="r" rtl="1"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r" rtl="1"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4pPr>
      <a:lvl5pPr marL="2057400" indent="-228600" algn="r" rtl="1"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r" rtl="1"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r" rtl="1"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r" rtl="1"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r" rtl="1"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7DCEF70-2FF0-4E98-ABD3-FF133DEF8690}"/>
              </a:ext>
            </a:extLst>
          </p:cNvPr>
          <p:cNvSpPr>
            <a:spLocks noGrp="1"/>
          </p:cNvSpPr>
          <p:nvPr>
            <p:ph type="body" idx="1"/>
          </p:nvPr>
        </p:nvSpPr>
        <p:spPr>
          <a:xfrm>
            <a:off x="838200" y="1201436"/>
            <a:ext cx="10515600" cy="5070491"/>
          </a:xfrm>
          <a:prstGeom prst="rect">
            <a:avLst/>
          </a:prstGeom>
        </p:spPr>
        <p:txBody>
          <a:bodyPr vert="horz" lIns="91440" tIns="45720" rIns="91440" bIns="45720" rtlCol="0">
            <a:normAutofit/>
          </a:bodyPr>
          <a:lstStyle/>
          <a:p>
            <a:pPr lvl="0"/>
            <a:r>
              <a:rPr lang="en-US"/>
              <a:t>Edit Master text styles</a:t>
            </a:r>
            <a:r>
              <a:rPr lang="fa-IR"/>
              <a:t> </a:t>
            </a:r>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4AFF6F-28AA-44C7-839B-C282E878E4B2}"/>
              </a:ext>
            </a:extLst>
          </p:cNvPr>
          <p:cNvSpPr>
            <a:spLocks noGrp="1"/>
          </p:cNvSpPr>
          <p:nvPr>
            <p:ph type="dt" sz="half" idx="2"/>
          </p:nvPr>
        </p:nvSpPr>
        <p:spPr>
          <a:xfrm>
            <a:off x="838200" y="6342284"/>
            <a:ext cx="2743200" cy="365125"/>
          </a:xfrm>
          <a:prstGeom prst="rect">
            <a:avLst/>
          </a:prstGeom>
        </p:spPr>
        <p:txBody>
          <a:bodyPr vert="horz" lIns="91440" tIns="45720" rIns="91440" bIns="45720" rtlCol="0" anchor="ctr"/>
          <a:lstStyle>
            <a:lvl1pPr algn="l" rtl="1">
              <a:defRPr sz="1200">
                <a:solidFill>
                  <a:schemeClr val="tx1">
                    <a:tint val="75000"/>
                  </a:schemeClr>
                </a:solidFill>
                <a:latin typeface="Arial" panose="020B0604020202020204" pitchFamily="34" charset="0"/>
                <a:cs typeface="Arial" panose="020B0604020202020204" pitchFamily="34" charset="0"/>
              </a:defRPr>
            </a:lvl1pPr>
          </a:lstStyle>
          <a:p>
            <a:fld id="{0EB6E82F-90DB-4920-946D-B7FF46984A31}" type="datetime1">
              <a:rPr lang="en-US" smtClean="0"/>
              <a:t>8/9/2026</a:t>
            </a:fld>
            <a:endParaRPr lang="en-US"/>
          </a:p>
        </p:txBody>
      </p:sp>
      <p:sp>
        <p:nvSpPr>
          <p:cNvPr id="5" name="Footer Placeholder 4">
            <a:extLst>
              <a:ext uri="{FF2B5EF4-FFF2-40B4-BE49-F238E27FC236}">
                <a16:creationId xmlns:a16="http://schemas.microsoft.com/office/drawing/2014/main" id="{EF97105E-ACB5-4BBC-9699-FADC25245010}"/>
              </a:ext>
            </a:extLst>
          </p:cNvPr>
          <p:cNvSpPr>
            <a:spLocks noGrp="1"/>
          </p:cNvSpPr>
          <p:nvPr>
            <p:ph type="ftr" sz="quarter" idx="3"/>
          </p:nvPr>
        </p:nvSpPr>
        <p:spPr>
          <a:xfrm>
            <a:off x="4038600" y="6342284"/>
            <a:ext cx="4114800" cy="365125"/>
          </a:xfrm>
          <a:prstGeom prst="rect">
            <a:avLst/>
          </a:prstGeom>
        </p:spPr>
        <p:txBody>
          <a:bodyPr vert="horz" lIns="91440" tIns="45720" rIns="91440" bIns="45720" rtlCol="0" anchor="ctr"/>
          <a:lstStyle>
            <a:lvl1pPr algn="ctr" rtl="1">
              <a:defRPr sz="1500">
                <a:solidFill>
                  <a:srgbClr val="FF0000"/>
                </a:solidFill>
                <a:cs typeface="0 Soroosh" panose="00000400000000000000" pitchFamily="2" charset="-78"/>
              </a:defRPr>
            </a:lvl1pPr>
          </a:lstStyle>
          <a:p>
            <a:r>
              <a:rPr lang="en-US"/>
              <a:t>Dr.Reza Zaghari Tafreshi</a:t>
            </a:r>
          </a:p>
        </p:txBody>
      </p:sp>
      <p:sp>
        <p:nvSpPr>
          <p:cNvPr id="6" name="Slide Number Placeholder 5">
            <a:extLst>
              <a:ext uri="{FF2B5EF4-FFF2-40B4-BE49-F238E27FC236}">
                <a16:creationId xmlns:a16="http://schemas.microsoft.com/office/drawing/2014/main" id="{581F6073-2729-4568-871F-8A980E8B428E}"/>
              </a:ext>
            </a:extLst>
          </p:cNvPr>
          <p:cNvSpPr>
            <a:spLocks noGrp="1"/>
          </p:cNvSpPr>
          <p:nvPr>
            <p:ph type="sldNum" sz="quarter" idx="4"/>
          </p:nvPr>
        </p:nvSpPr>
        <p:spPr>
          <a:xfrm>
            <a:off x="8610600" y="6342284"/>
            <a:ext cx="2743200" cy="365125"/>
          </a:xfrm>
          <a:prstGeom prst="rect">
            <a:avLst/>
          </a:prstGeom>
        </p:spPr>
        <p:txBody>
          <a:bodyPr vert="horz" lIns="91440" tIns="45720" rIns="91440" bIns="45720" rtlCol="0" anchor="ctr"/>
          <a:lstStyle>
            <a:lvl1pPr algn="just" rtl="1">
              <a:defRPr sz="1200">
                <a:solidFill>
                  <a:schemeClr val="tx1">
                    <a:tint val="75000"/>
                  </a:schemeClr>
                </a:solidFill>
                <a:latin typeface="Arial" panose="020B0604020202020204" pitchFamily="34" charset="0"/>
                <a:cs typeface="Arial" panose="020B0604020202020204" pitchFamily="34" charset="0"/>
              </a:defRPr>
            </a:lvl1pPr>
          </a:lstStyle>
          <a:p>
            <a:fld id="{EC3C3264-FF48-4CBB-8DEC-63E93BF491A5}" type="slidenum">
              <a:rPr lang="en-US" smtClean="0"/>
              <a:pPr/>
              <a:t>‹#›</a:t>
            </a:fld>
            <a:endParaRPr lang="en-US"/>
          </a:p>
        </p:txBody>
      </p:sp>
      <p:sp>
        <p:nvSpPr>
          <p:cNvPr id="2" name="Title Placeholder 1">
            <a:extLst>
              <a:ext uri="{FF2B5EF4-FFF2-40B4-BE49-F238E27FC236}">
                <a16:creationId xmlns:a16="http://schemas.microsoft.com/office/drawing/2014/main" id="{A895CB51-906B-4CD4-A0D4-D6EDFB38D885}"/>
              </a:ext>
            </a:extLst>
          </p:cNvPr>
          <p:cNvSpPr>
            <a:spLocks noGrp="1"/>
          </p:cNvSpPr>
          <p:nvPr>
            <p:ph type="title"/>
          </p:nvPr>
        </p:nvSpPr>
        <p:spPr>
          <a:xfrm>
            <a:off x="1533379" y="238515"/>
            <a:ext cx="9820421" cy="872834"/>
          </a:xfrm>
          <a:prstGeom prst="rect">
            <a:avLst/>
          </a:prstGeom>
        </p:spPr>
        <p:txBody>
          <a:bodyPr vert="horz" lIns="91440" tIns="45720" rIns="91440" bIns="45720" rtlCol="0" anchor="ctr">
            <a:normAutofit/>
          </a:bodyPr>
          <a:lstStyle/>
          <a:p>
            <a:endParaRPr lang="en-US"/>
          </a:p>
        </p:txBody>
      </p:sp>
    </p:spTree>
    <p:extLst>
      <p:ext uri="{BB962C8B-B14F-4D97-AF65-F5344CB8AC3E}">
        <p14:creationId xmlns:p14="http://schemas.microsoft.com/office/powerpoint/2010/main" val="4239315047"/>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hf sldNum="0" hdr="0" ftr="0" dt="0"/>
  <p:txStyles>
    <p:titleStyle>
      <a:lvl1pPr algn="just" defTabSz="685800" rtl="1" eaLnBrk="1" latinLnBrk="0" hangingPunct="1">
        <a:lnSpc>
          <a:spcPct val="90000"/>
        </a:lnSpc>
        <a:spcBef>
          <a:spcPct val="0"/>
        </a:spcBef>
        <a:buNone/>
        <a:defRPr sz="3300" b="1" kern="1200">
          <a:solidFill>
            <a:schemeClr val="bg2"/>
          </a:solidFill>
          <a:latin typeface="Arial" panose="020B0604020202020204" pitchFamily="34" charset="0"/>
          <a:ea typeface="+mj-ea"/>
          <a:cs typeface="0 Soroosh" panose="00000400000000000000" pitchFamily="2" charset="-78"/>
        </a:defRPr>
      </a:lvl1pPr>
    </p:titleStyle>
    <p:bodyStyle>
      <a:lvl1pPr marL="171450" indent="-171450" algn="just" defTabSz="685800" rtl="1" eaLnBrk="1" latinLnBrk="0" hangingPunct="1">
        <a:lnSpc>
          <a:spcPct val="90000"/>
        </a:lnSpc>
        <a:spcBef>
          <a:spcPts val="750"/>
        </a:spcBef>
        <a:buClr>
          <a:srgbClr val="FF0000"/>
        </a:buClr>
        <a:buFont typeface="Wingdings" panose="05000000000000000000" pitchFamily="2" charset="2"/>
        <a:buChar char="§"/>
        <a:defRPr sz="2100" kern="1200">
          <a:solidFill>
            <a:schemeClr val="tx1"/>
          </a:solidFill>
          <a:latin typeface="Arial" panose="020B0604020202020204" pitchFamily="34" charset="0"/>
          <a:ea typeface="+mn-ea"/>
          <a:cs typeface="0 Soroosh" panose="00000400000000000000" pitchFamily="2" charset="-78"/>
        </a:defRPr>
      </a:lvl1pPr>
      <a:lvl2pPr marL="514350" indent="-171450" algn="just" defTabSz="685800" rtl="1" eaLnBrk="1" latinLnBrk="0" hangingPunct="1">
        <a:lnSpc>
          <a:spcPct val="90000"/>
        </a:lnSpc>
        <a:spcBef>
          <a:spcPts val="375"/>
        </a:spcBef>
        <a:buClr>
          <a:srgbClr val="FF0000"/>
        </a:buClr>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just" defTabSz="685800" rtl="1" eaLnBrk="1" latinLnBrk="0" hangingPunct="1">
        <a:lnSpc>
          <a:spcPct val="90000"/>
        </a:lnSpc>
        <a:spcBef>
          <a:spcPts val="375"/>
        </a:spcBef>
        <a:buClr>
          <a:srgbClr val="FF0000"/>
        </a:buClr>
        <a:buFont typeface="Wingdings" panose="05000000000000000000" pitchFamily="2" charset="2"/>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just" defTabSz="685800" rtl="1" eaLnBrk="1" latinLnBrk="0" hangingPunct="1">
        <a:lnSpc>
          <a:spcPct val="90000"/>
        </a:lnSpc>
        <a:spcBef>
          <a:spcPts val="375"/>
        </a:spcBef>
        <a:buClr>
          <a:srgbClr val="FF0000"/>
        </a:buClr>
        <a:buFont typeface="Wingdings" panose="05000000000000000000" pitchFamily="2" charset="2"/>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just" defTabSz="685800" rtl="1" eaLnBrk="1" latinLnBrk="0" hangingPunct="1">
        <a:lnSpc>
          <a:spcPct val="90000"/>
        </a:lnSpc>
        <a:spcBef>
          <a:spcPts val="375"/>
        </a:spcBef>
        <a:buClr>
          <a:srgbClr val="FF0000"/>
        </a:buClr>
        <a:buFont typeface="Wingdings" panose="05000000000000000000" pitchFamily="2" charset="2"/>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8ADE5A4-BB58-D59B-B5C7-6E7FD7690D97}"/>
              </a:ext>
            </a:extLst>
          </p:cNvPr>
          <p:cNvPicPr>
            <a:picLocks noChangeAspect="1"/>
          </p:cNvPicPr>
          <p:nvPr userDrawn="1"/>
        </p:nvPicPr>
        <p:blipFill rotWithShape="1">
          <a:blip r:embed="rId3">
            <a:duotone>
              <a:schemeClr val="accent1">
                <a:shade val="45000"/>
                <a:satMod val="135000"/>
              </a:schemeClr>
              <a:prstClr val="white"/>
            </a:duotone>
            <a:alphaModFix amt="50000"/>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b="21203"/>
          <a:stretch/>
        </p:blipFill>
        <p:spPr>
          <a:xfrm>
            <a:off x="-1044417" y="584616"/>
            <a:ext cx="6896313" cy="5403956"/>
          </a:xfrm>
          <a:prstGeom prst="rect">
            <a:avLst/>
          </a:prstGeom>
        </p:spPr>
      </p:pic>
      <p:grpSp>
        <p:nvGrpSpPr>
          <p:cNvPr id="11" name="Graphic 7">
            <a:extLst>
              <a:ext uri="{FF2B5EF4-FFF2-40B4-BE49-F238E27FC236}">
                <a16:creationId xmlns:a16="http://schemas.microsoft.com/office/drawing/2014/main" id="{5F5E84C2-9DA1-88B5-A6C3-C88A17DB3441}"/>
              </a:ext>
            </a:extLst>
          </p:cNvPr>
          <p:cNvGrpSpPr/>
          <p:nvPr/>
        </p:nvGrpSpPr>
        <p:grpSpPr>
          <a:xfrm>
            <a:off x="0" y="-173966"/>
            <a:ext cx="12192000" cy="6945929"/>
            <a:chOff x="0" y="0"/>
            <a:chExt cx="12192000" cy="6945929"/>
          </a:xfrm>
        </p:grpSpPr>
        <p:sp>
          <p:nvSpPr>
            <p:cNvPr id="12" name="Freeform: Shape 11">
              <a:extLst>
                <a:ext uri="{FF2B5EF4-FFF2-40B4-BE49-F238E27FC236}">
                  <a16:creationId xmlns:a16="http://schemas.microsoft.com/office/drawing/2014/main" id="{40D11A29-BF37-414D-48B5-99D01417E940}"/>
                </a:ext>
              </a:extLst>
            </p:cNvPr>
            <p:cNvSpPr/>
            <p:nvPr/>
          </p:nvSpPr>
          <p:spPr>
            <a:xfrm>
              <a:off x="0" y="5665683"/>
              <a:ext cx="12192000" cy="433389"/>
            </a:xfrm>
            <a:custGeom>
              <a:avLst/>
              <a:gdLst>
                <a:gd name="connsiteX0" fmla="*/ 0 w 12192000"/>
                <a:gd name="connsiteY0" fmla="*/ 0 h 433389"/>
                <a:gd name="connsiteX1" fmla="*/ 12192000 w 12192000"/>
                <a:gd name="connsiteY1" fmla="*/ 0 h 433389"/>
                <a:gd name="connsiteX2" fmla="*/ 12192000 w 12192000"/>
                <a:gd name="connsiteY2" fmla="*/ 433389 h 433389"/>
                <a:gd name="connsiteX3" fmla="*/ 0 w 12192000"/>
                <a:gd name="connsiteY3" fmla="*/ 433389 h 433389"/>
              </a:gdLst>
              <a:ahLst/>
              <a:cxnLst>
                <a:cxn ang="0">
                  <a:pos x="connsiteX0" y="connsiteY0"/>
                </a:cxn>
                <a:cxn ang="0">
                  <a:pos x="connsiteX1" y="connsiteY1"/>
                </a:cxn>
                <a:cxn ang="0">
                  <a:pos x="connsiteX2" y="connsiteY2"/>
                </a:cxn>
                <a:cxn ang="0">
                  <a:pos x="connsiteX3" y="connsiteY3"/>
                </a:cxn>
              </a:cxnLst>
              <a:rect l="l" t="t" r="r" b="b"/>
              <a:pathLst>
                <a:path w="12192000" h="433389">
                  <a:moveTo>
                    <a:pt x="0" y="0"/>
                  </a:moveTo>
                  <a:lnTo>
                    <a:pt x="12192000" y="0"/>
                  </a:lnTo>
                  <a:lnTo>
                    <a:pt x="12192000" y="433389"/>
                  </a:lnTo>
                  <a:lnTo>
                    <a:pt x="0" y="433389"/>
                  </a:lnTo>
                  <a:close/>
                </a:path>
              </a:pathLst>
            </a:custGeom>
            <a:solidFill>
              <a:srgbClr val="336799"/>
            </a:solidFill>
            <a:ln w="1905" cap="flat">
              <a:noFill/>
              <a:prstDash val="solid"/>
              <a:miter/>
            </a:ln>
          </p:spPr>
          <p:txBody>
            <a:bodyPr rtlCol="0" anchor="ctr"/>
            <a:lstStyle/>
            <a:p>
              <a:endParaRPr lang="en-US" sz="1800"/>
            </a:p>
          </p:txBody>
        </p:sp>
        <p:grpSp>
          <p:nvGrpSpPr>
            <p:cNvPr id="13" name="Graphic 7">
              <a:extLst>
                <a:ext uri="{FF2B5EF4-FFF2-40B4-BE49-F238E27FC236}">
                  <a16:creationId xmlns:a16="http://schemas.microsoft.com/office/drawing/2014/main" id="{6D860161-A4BE-A7FD-3AD6-3B53A2210DFF}"/>
                </a:ext>
              </a:extLst>
            </p:cNvPr>
            <p:cNvGrpSpPr/>
            <p:nvPr/>
          </p:nvGrpSpPr>
          <p:grpSpPr>
            <a:xfrm>
              <a:off x="10314029" y="5260146"/>
              <a:ext cx="1213883" cy="1568191"/>
              <a:chOff x="10314029" y="5260146"/>
              <a:chExt cx="1213883" cy="1568191"/>
            </a:xfrm>
          </p:grpSpPr>
          <p:grpSp>
            <p:nvGrpSpPr>
              <p:cNvPr id="14" name="Graphic 7">
                <a:extLst>
                  <a:ext uri="{FF2B5EF4-FFF2-40B4-BE49-F238E27FC236}">
                    <a16:creationId xmlns:a16="http://schemas.microsoft.com/office/drawing/2014/main" id="{8961C17D-FE8C-31AF-E9DD-474335514D69}"/>
                  </a:ext>
                </a:extLst>
              </p:cNvPr>
              <p:cNvGrpSpPr/>
              <p:nvPr/>
            </p:nvGrpSpPr>
            <p:grpSpPr>
              <a:xfrm>
                <a:off x="10854958" y="5280114"/>
                <a:ext cx="635219" cy="384503"/>
                <a:chOff x="10854958" y="5280114"/>
                <a:chExt cx="635219" cy="384503"/>
              </a:xfrm>
            </p:grpSpPr>
            <p:sp>
              <p:nvSpPr>
                <p:cNvPr id="15" name="Freeform: Shape 14">
                  <a:extLst>
                    <a:ext uri="{FF2B5EF4-FFF2-40B4-BE49-F238E27FC236}">
                      <a16:creationId xmlns:a16="http://schemas.microsoft.com/office/drawing/2014/main" id="{02E81307-44A0-0AF1-758D-4B207F08396A}"/>
                    </a:ext>
                  </a:extLst>
                </p:cNvPr>
                <p:cNvSpPr/>
                <p:nvPr/>
              </p:nvSpPr>
              <p:spPr>
                <a:xfrm>
                  <a:off x="10880355" y="5305540"/>
                  <a:ext cx="584516" cy="331786"/>
                </a:xfrm>
                <a:custGeom>
                  <a:avLst/>
                  <a:gdLst>
                    <a:gd name="connsiteX0" fmla="*/ 284679 w 584516"/>
                    <a:gd name="connsiteY0" fmla="*/ 87369 h 331786"/>
                    <a:gd name="connsiteX1" fmla="*/ 333409 w 584516"/>
                    <a:gd name="connsiteY1" fmla="*/ 131931 h 331786"/>
                    <a:gd name="connsiteX2" fmla="*/ 504725 w 584516"/>
                    <a:gd name="connsiteY2" fmla="*/ 184700 h 331786"/>
                    <a:gd name="connsiteX3" fmla="*/ 541339 w 584516"/>
                    <a:gd name="connsiteY3" fmla="*/ 251114 h 331786"/>
                    <a:gd name="connsiteX4" fmla="*/ 572523 w 584516"/>
                    <a:gd name="connsiteY4" fmla="*/ 321764 h 331786"/>
                    <a:gd name="connsiteX5" fmla="*/ 504115 w 584516"/>
                    <a:gd name="connsiteY5" fmla="*/ 315695 h 331786"/>
                    <a:gd name="connsiteX6" fmla="*/ 316758 w 584516"/>
                    <a:gd name="connsiteY6" fmla="*/ 320848 h 331786"/>
                    <a:gd name="connsiteX7" fmla="*/ 172684 w 584516"/>
                    <a:gd name="connsiteY7" fmla="*/ 258384 h 331786"/>
                    <a:gd name="connsiteX8" fmla="*/ 169806 w 584516"/>
                    <a:gd name="connsiteY8" fmla="*/ 247621 h 331786"/>
                    <a:gd name="connsiteX9" fmla="*/ 166263 w 584516"/>
                    <a:gd name="connsiteY9" fmla="*/ 244434 h 331786"/>
                    <a:gd name="connsiteX10" fmla="*/ 149766 w 584516"/>
                    <a:gd name="connsiteY10" fmla="*/ 259300 h 331786"/>
                    <a:gd name="connsiteX11" fmla="*/ 40724 w 584516"/>
                    <a:gd name="connsiteY11" fmla="*/ 305466 h 331786"/>
                    <a:gd name="connsiteX12" fmla="*/ 6967 w 584516"/>
                    <a:gd name="connsiteY12" fmla="*/ 238155 h 331786"/>
                    <a:gd name="connsiteX13" fmla="*/ 59336 w 584516"/>
                    <a:gd name="connsiteY13" fmla="*/ 245426 h 331786"/>
                    <a:gd name="connsiteX14" fmla="*/ 137879 w 584516"/>
                    <a:gd name="connsiteY14" fmla="*/ 231495 h 331786"/>
                    <a:gd name="connsiteX15" fmla="*/ 163006 w 584516"/>
                    <a:gd name="connsiteY15" fmla="*/ 152657 h 331786"/>
                    <a:gd name="connsiteX16" fmla="*/ 161368 w 584516"/>
                    <a:gd name="connsiteY16" fmla="*/ 33646 h 331786"/>
                    <a:gd name="connsiteX17" fmla="*/ 198896 w 584516"/>
                    <a:gd name="connsiteY17" fmla="*/ 0 h 331786"/>
                    <a:gd name="connsiteX18" fmla="*/ 198896 w 584516"/>
                    <a:gd name="connsiteY18" fmla="*/ 184967 h 331786"/>
                    <a:gd name="connsiteX19" fmla="*/ 265342 w 584516"/>
                    <a:gd name="connsiteY19" fmla="*/ 255006 h 331786"/>
                    <a:gd name="connsiteX20" fmla="*/ 477522 w 584516"/>
                    <a:gd name="connsiteY20" fmla="*/ 255006 h 331786"/>
                    <a:gd name="connsiteX21" fmla="*/ 479483 w 584516"/>
                    <a:gd name="connsiteY21" fmla="*/ 230158 h 331786"/>
                    <a:gd name="connsiteX22" fmla="*/ 379605 w 584516"/>
                    <a:gd name="connsiteY22" fmla="*/ 200444 h 331786"/>
                    <a:gd name="connsiteX23" fmla="*/ 270353 w 584516"/>
                    <a:gd name="connsiteY23" fmla="*/ 174375 h 331786"/>
                    <a:gd name="connsiteX24" fmla="*/ 284679 w 584516"/>
                    <a:gd name="connsiteY24" fmla="*/ 87388 h 331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4516" h="331786">
                      <a:moveTo>
                        <a:pt x="284679" y="87369"/>
                      </a:moveTo>
                      <a:cubicBezTo>
                        <a:pt x="284679" y="87369"/>
                        <a:pt x="276506" y="125881"/>
                        <a:pt x="333409" y="131931"/>
                      </a:cubicBezTo>
                      <a:cubicBezTo>
                        <a:pt x="390310" y="138000"/>
                        <a:pt x="469902" y="132847"/>
                        <a:pt x="504725" y="184700"/>
                      </a:cubicBezTo>
                      <a:cubicBezTo>
                        <a:pt x="539529" y="236552"/>
                        <a:pt x="503810" y="258995"/>
                        <a:pt x="541339" y="251114"/>
                      </a:cubicBezTo>
                      <a:cubicBezTo>
                        <a:pt x="578867" y="243232"/>
                        <a:pt x="598851" y="295981"/>
                        <a:pt x="572523" y="321764"/>
                      </a:cubicBezTo>
                      <a:cubicBezTo>
                        <a:pt x="546197" y="347547"/>
                        <a:pt x="545282" y="315409"/>
                        <a:pt x="504115" y="315695"/>
                      </a:cubicBezTo>
                      <a:cubicBezTo>
                        <a:pt x="462949" y="316001"/>
                        <a:pt x="356116" y="319035"/>
                        <a:pt x="316758" y="320848"/>
                      </a:cubicBezTo>
                      <a:cubicBezTo>
                        <a:pt x="277420" y="322661"/>
                        <a:pt x="200839" y="325695"/>
                        <a:pt x="172684" y="258384"/>
                      </a:cubicBezTo>
                      <a:cubicBezTo>
                        <a:pt x="172684" y="258384"/>
                        <a:pt x="170112" y="251419"/>
                        <a:pt x="169806" y="247621"/>
                      </a:cubicBezTo>
                      <a:cubicBezTo>
                        <a:pt x="169502" y="243823"/>
                        <a:pt x="166263" y="244434"/>
                        <a:pt x="166263" y="244434"/>
                      </a:cubicBezTo>
                      <a:cubicBezTo>
                        <a:pt x="166263" y="244434"/>
                        <a:pt x="162244" y="245274"/>
                        <a:pt x="149766" y="259300"/>
                      </a:cubicBezTo>
                      <a:cubicBezTo>
                        <a:pt x="137269" y="273328"/>
                        <a:pt x="77948" y="332757"/>
                        <a:pt x="40724" y="305466"/>
                      </a:cubicBezTo>
                      <a:cubicBezTo>
                        <a:pt x="3500" y="278175"/>
                        <a:pt x="-9378" y="252392"/>
                        <a:pt x="6967" y="238155"/>
                      </a:cubicBezTo>
                      <a:cubicBezTo>
                        <a:pt x="23312" y="223899"/>
                        <a:pt x="46458" y="237392"/>
                        <a:pt x="59336" y="245426"/>
                      </a:cubicBezTo>
                      <a:cubicBezTo>
                        <a:pt x="72195" y="253461"/>
                        <a:pt x="104275" y="270599"/>
                        <a:pt x="137879" y="231495"/>
                      </a:cubicBezTo>
                      <a:cubicBezTo>
                        <a:pt x="171464" y="192372"/>
                        <a:pt x="163463" y="185405"/>
                        <a:pt x="163006" y="152657"/>
                      </a:cubicBezTo>
                      <a:cubicBezTo>
                        <a:pt x="162548" y="119908"/>
                        <a:pt x="161368" y="33646"/>
                        <a:pt x="161368" y="33646"/>
                      </a:cubicBezTo>
                      <a:cubicBezTo>
                        <a:pt x="161368" y="33646"/>
                        <a:pt x="162435" y="25019"/>
                        <a:pt x="198896" y="0"/>
                      </a:cubicBezTo>
                      <a:lnTo>
                        <a:pt x="198896" y="184967"/>
                      </a:lnTo>
                      <a:cubicBezTo>
                        <a:pt x="198896" y="184967"/>
                        <a:pt x="204821" y="254548"/>
                        <a:pt x="265342" y="255006"/>
                      </a:cubicBezTo>
                      <a:cubicBezTo>
                        <a:pt x="325883" y="255464"/>
                        <a:pt x="477522" y="255006"/>
                        <a:pt x="477522" y="255006"/>
                      </a:cubicBezTo>
                      <a:cubicBezTo>
                        <a:pt x="477522" y="255006"/>
                        <a:pt x="504001" y="248041"/>
                        <a:pt x="479483" y="230158"/>
                      </a:cubicBezTo>
                      <a:cubicBezTo>
                        <a:pt x="454966" y="212277"/>
                        <a:pt x="406846" y="201360"/>
                        <a:pt x="379605" y="200444"/>
                      </a:cubicBezTo>
                      <a:cubicBezTo>
                        <a:pt x="352363" y="199528"/>
                        <a:pt x="294851" y="205005"/>
                        <a:pt x="270353" y="174375"/>
                      </a:cubicBezTo>
                      <a:cubicBezTo>
                        <a:pt x="245835" y="143744"/>
                        <a:pt x="248864" y="114335"/>
                        <a:pt x="284679" y="87388"/>
                      </a:cubicBezTo>
                      <a:close/>
                    </a:path>
                  </a:pathLst>
                </a:custGeom>
                <a:solidFill>
                  <a:srgbClr val="336799"/>
                </a:solidFill>
                <a:ln w="1905" cap="flat">
                  <a:noFill/>
                  <a:prstDash val="solid"/>
                  <a:miter/>
                </a:ln>
              </p:spPr>
              <p:txBody>
                <a:bodyPr rtlCol="0" anchor="ctr"/>
                <a:lstStyle/>
                <a:p>
                  <a:endParaRPr lang="en-US" sz="1800"/>
                </a:p>
              </p:txBody>
            </p:sp>
            <p:sp>
              <p:nvSpPr>
                <p:cNvPr id="16" name="Freeform: Shape 15">
                  <a:extLst>
                    <a:ext uri="{FF2B5EF4-FFF2-40B4-BE49-F238E27FC236}">
                      <a16:creationId xmlns:a16="http://schemas.microsoft.com/office/drawing/2014/main" id="{7BEBA7C4-A790-4276-A5B9-67A6A7FF83A2}"/>
                    </a:ext>
                  </a:extLst>
                </p:cNvPr>
                <p:cNvSpPr/>
                <p:nvPr/>
              </p:nvSpPr>
              <p:spPr>
                <a:xfrm>
                  <a:off x="10854958" y="5280114"/>
                  <a:ext cx="635219" cy="384503"/>
                </a:xfrm>
                <a:custGeom>
                  <a:avLst/>
                  <a:gdLst>
                    <a:gd name="connsiteX0" fmla="*/ 334973 w 635219"/>
                    <a:gd name="connsiteY0" fmla="*/ 117757 h 384503"/>
                    <a:gd name="connsiteX1" fmla="*/ 361472 w 635219"/>
                    <a:gd name="connsiteY1" fmla="*/ 132109 h 384503"/>
                    <a:gd name="connsiteX2" fmla="*/ 392105 w 635219"/>
                    <a:gd name="connsiteY2" fmla="*/ 134532 h 384503"/>
                    <a:gd name="connsiteX3" fmla="*/ 551134 w 635219"/>
                    <a:gd name="connsiteY3" fmla="*/ 196003 h 384503"/>
                    <a:gd name="connsiteX4" fmla="*/ 572051 w 635219"/>
                    <a:gd name="connsiteY4" fmla="*/ 250356 h 384503"/>
                    <a:gd name="connsiteX5" fmla="*/ 603502 w 635219"/>
                    <a:gd name="connsiteY5" fmla="*/ 258448 h 384503"/>
                    <a:gd name="connsiteX6" fmla="*/ 627962 w 635219"/>
                    <a:gd name="connsiteY6" fmla="*/ 285700 h 384503"/>
                    <a:gd name="connsiteX7" fmla="*/ 635163 w 635219"/>
                    <a:gd name="connsiteY7" fmla="*/ 320377 h 384503"/>
                    <a:gd name="connsiteX8" fmla="*/ 615561 w 635219"/>
                    <a:gd name="connsiteY8" fmla="*/ 365340 h 384503"/>
                    <a:gd name="connsiteX9" fmla="*/ 553039 w 635219"/>
                    <a:gd name="connsiteY9" fmla="*/ 373623 h 384503"/>
                    <a:gd name="connsiteX10" fmla="*/ 529588 w 635219"/>
                    <a:gd name="connsiteY10" fmla="*/ 366428 h 384503"/>
                    <a:gd name="connsiteX11" fmla="*/ 439063 w 635219"/>
                    <a:gd name="connsiteY11" fmla="*/ 368355 h 384503"/>
                    <a:gd name="connsiteX12" fmla="*/ 343241 w 635219"/>
                    <a:gd name="connsiteY12" fmla="*/ 371600 h 384503"/>
                    <a:gd name="connsiteX13" fmla="*/ 259364 w 635219"/>
                    <a:gd name="connsiteY13" fmla="*/ 365493 h 384503"/>
                    <a:gd name="connsiteX14" fmla="*/ 184116 w 635219"/>
                    <a:gd name="connsiteY14" fmla="*/ 311999 h 384503"/>
                    <a:gd name="connsiteX15" fmla="*/ 122680 w 635219"/>
                    <a:gd name="connsiteY15" fmla="*/ 355683 h 384503"/>
                    <a:gd name="connsiteX16" fmla="*/ 51148 w 635219"/>
                    <a:gd name="connsiteY16" fmla="*/ 351351 h 384503"/>
                    <a:gd name="connsiteX17" fmla="*/ 20115 w 635219"/>
                    <a:gd name="connsiteY17" fmla="*/ 323621 h 384503"/>
                    <a:gd name="connsiteX18" fmla="*/ 1769 w 635219"/>
                    <a:gd name="connsiteY18" fmla="*/ 291216 h 384503"/>
                    <a:gd name="connsiteX19" fmla="*/ 8571 w 635219"/>
                    <a:gd name="connsiteY19" fmla="*/ 252169 h 384503"/>
                    <a:gd name="connsiteX20" fmla="*/ 10114 w 635219"/>
                    <a:gd name="connsiteY20" fmla="*/ 250261 h 384503"/>
                    <a:gd name="connsiteX21" fmla="*/ 15791 w 635219"/>
                    <a:gd name="connsiteY21" fmla="*/ 244383 h 384503"/>
                    <a:gd name="connsiteX22" fmla="*/ 66483 w 635219"/>
                    <a:gd name="connsiteY22" fmla="*/ 234382 h 384503"/>
                    <a:gd name="connsiteX23" fmla="*/ 98106 w 635219"/>
                    <a:gd name="connsiteY23" fmla="*/ 249268 h 384503"/>
                    <a:gd name="connsiteX24" fmla="*/ 116907 w 635219"/>
                    <a:gd name="connsiteY24" fmla="*/ 256196 h 384503"/>
                    <a:gd name="connsiteX25" fmla="*/ 143997 w 635219"/>
                    <a:gd name="connsiteY25" fmla="*/ 240394 h 384503"/>
                    <a:gd name="connsiteX26" fmla="*/ 163732 w 635219"/>
                    <a:gd name="connsiteY26" fmla="*/ 194687 h 384503"/>
                    <a:gd name="connsiteX27" fmla="*/ 163694 w 635219"/>
                    <a:gd name="connsiteY27" fmla="*/ 194133 h 384503"/>
                    <a:gd name="connsiteX28" fmla="*/ 163066 w 635219"/>
                    <a:gd name="connsiteY28" fmla="*/ 178350 h 384503"/>
                    <a:gd name="connsiteX29" fmla="*/ 161427 w 635219"/>
                    <a:gd name="connsiteY29" fmla="*/ 59340 h 384503"/>
                    <a:gd name="connsiteX30" fmla="*/ 162780 w 635219"/>
                    <a:gd name="connsiteY30" fmla="*/ 50847 h 384503"/>
                    <a:gd name="connsiteX31" fmla="*/ 209967 w 635219"/>
                    <a:gd name="connsiteY31" fmla="*/ 4414 h 384503"/>
                    <a:gd name="connsiteX32" fmla="*/ 245191 w 635219"/>
                    <a:gd name="connsiteY32" fmla="*/ 11075 h 384503"/>
                    <a:gd name="connsiteX33" fmla="*/ 249591 w 635219"/>
                    <a:gd name="connsiteY33" fmla="*/ 25388 h 384503"/>
                    <a:gd name="connsiteX34" fmla="*/ 249648 w 635219"/>
                    <a:gd name="connsiteY34" fmla="*/ 25388 h 384503"/>
                    <a:gd name="connsiteX35" fmla="*/ 249648 w 635219"/>
                    <a:gd name="connsiteY35" fmla="*/ 209229 h 384503"/>
                    <a:gd name="connsiteX36" fmla="*/ 290701 w 635219"/>
                    <a:gd name="connsiteY36" fmla="*/ 255051 h 384503"/>
                    <a:gd name="connsiteX37" fmla="*/ 290701 w 635219"/>
                    <a:gd name="connsiteY37" fmla="*/ 254955 h 384503"/>
                    <a:gd name="connsiteX38" fmla="*/ 433137 w 635219"/>
                    <a:gd name="connsiteY38" fmla="*/ 254955 h 384503"/>
                    <a:gd name="connsiteX39" fmla="*/ 404162 w 635219"/>
                    <a:gd name="connsiteY39" fmla="*/ 251177 h 384503"/>
                    <a:gd name="connsiteX40" fmla="*/ 390942 w 635219"/>
                    <a:gd name="connsiteY40" fmla="*/ 251062 h 384503"/>
                    <a:gd name="connsiteX41" fmla="*/ 275956 w 635219"/>
                    <a:gd name="connsiteY41" fmla="*/ 215660 h 384503"/>
                    <a:gd name="connsiteX42" fmla="*/ 275689 w 635219"/>
                    <a:gd name="connsiteY42" fmla="*/ 215336 h 384503"/>
                    <a:gd name="connsiteX43" fmla="*/ 275651 w 635219"/>
                    <a:gd name="connsiteY43" fmla="*/ 215374 h 384503"/>
                    <a:gd name="connsiteX44" fmla="*/ 273575 w 635219"/>
                    <a:gd name="connsiteY44" fmla="*/ 212702 h 384503"/>
                    <a:gd name="connsiteX45" fmla="*/ 272013 w 635219"/>
                    <a:gd name="connsiteY45" fmla="*/ 210431 h 384503"/>
                    <a:gd name="connsiteX46" fmla="*/ 255116 w 635219"/>
                    <a:gd name="connsiteY46" fmla="*/ 151308 h 384503"/>
                    <a:gd name="connsiteX47" fmla="*/ 290834 w 635219"/>
                    <a:gd name="connsiteY47" fmla="*/ 95543 h 384503"/>
                    <a:gd name="connsiteX48" fmla="*/ 294835 w 635219"/>
                    <a:gd name="connsiteY48" fmla="*/ 92470 h 384503"/>
                    <a:gd name="connsiteX49" fmla="*/ 330249 w 635219"/>
                    <a:gd name="connsiteY49" fmla="*/ 97547 h 384503"/>
                    <a:gd name="connsiteX50" fmla="*/ 334821 w 635219"/>
                    <a:gd name="connsiteY50" fmla="*/ 117700 h 384503"/>
                    <a:gd name="connsiteX51" fmla="*/ 334916 w 635219"/>
                    <a:gd name="connsiteY51" fmla="*/ 117719 h 384503"/>
                    <a:gd name="connsiteX52" fmla="*/ 186764 w 635219"/>
                    <a:gd name="connsiteY52" fmla="*/ 59053 h 384503"/>
                    <a:gd name="connsiteX53" fmla="*/ 224292 w 635219"/>
                    <a:gd name="connsiteY53" fmla="*/ 25407 h 384503"/>
                    <a:gd name="connsiteX54" fmla="*/ 224292 w 635219"/>
                    <a:gd name="connsiteY54" fmla="*/ 210374 h 384503"/>
                    <a:gd name="connsiteX55" fmla="*/ 290739 w 635219"/>
                    <a:gd name="connsiteY55" fmla="*/ 280414 h 384503"/>
                    <a:gd name="connsiteX56" fmla="*/ 502918 w 635219"/>
                    <a:gd name="connsiteY56" fmla="*/ 280414 h 384503"/>
                    <a:gd name="connsiteX57" fmla="*/ 504880 w 635219"/>
                    <a:gd name="connsiteY57" fmla="*/ 255566 h 384503"/>
                    <a:gd name="connsiteX58" fmla="*/ 405001 w 635219"/>
                    <a:gd name="connsiteY58" fmla="*/ 225852 h 384503"/>
                    <a:gd name="connsiteX59" fmla="*/ 295749 w 635219"/>
                    <a:gd name="connsiteY59" fmla="*/ 199782 h 384503"/>
                    <a:gd name="connsiteX60" fmla="*/ 310075 w 635219"/>
                    <a:gd name="connsiteY60" fmla="*/ 112795 h 384503"/>
                    <a:gd name="connsiteX61" fmla="*/ 358805 w 635219"/>
                    <a:gd name="connsiteY61" fmla="*/ 157357 h 384503"/>
                    <a:gd name="connsiteX62" fmla="*/ 530121 w 635219"/>
                    <a:gd name="connsiteY62" fmla="*/ 210126 h 384503"/>
                    <a:gd name="connsiteX63" fmla="*/ 566736 w 635219"/>
                    <a:gd name="connsiteY63" fmla="*/ 276540 h 384503"/>
                    <a:gd name="connsiteX64" fmla="*/ 597920 w 635219"/>
                    <a:gd name="connsiteY64" fmla="*/ 347190 h 384503"/>
                    <a:gd name="connsiteX65" fmla="*/ 529512 w 635219"/>
                    <a:gd name="connsiteY65" fmla="*/ 341122 h 384503"/>
                    <a:gd name="connsiteX66" fmla="*/ 342155 w 635219"/>
                    <a:gd name="connsiteY66" fmla="*/ 346274 h 384503"/>
                    <a:gd name="connsiteX67" fmla="*/ 198080 w 635219"/>
                    <a:gd name="connsiteY67" fmla="*/ 283811 h 384503"/>
                    <a:gd name="connsiteX68" fmla="*/ 195203 w 635219"/>
                    <a:gd name="connsiteY68" fmla="*/ 273048 h 384503"/>
                    <a:gd name="connsiteX69" fmla="*/ 191660 w 635219"/>
                    <a:gd name="connsiteY69" fmla="*/ 269861 h 384503"/>
                    <a:gd name="connsiteX70" fmla="*/ 175162 w 635219"/>
                    <a:gd name="connsiteY70" fmla="*/ 284727 h 384503"/>
                    <a:gd name="connsiteX71" fmla="*/ 66121 w 635219"/>
                    <a:gd name="connsiteY71" fmla="*/ 330893 h 384503"/>
                    <a:gd name="connsiteX72" fmla="*/ 32364 w 635219"/>
                    <a:gd name="connsiteY72" fmla="*/ 263582 h 384503"/>
                    <a:gd name="connsiteX73" fmla="*/ 84733 w 635219"/>
                    <a:gd name="connsiteY73" fmla="*/ 270853 h 384503"/>
                    <a:gd name="connsiteX74" fmla="*/ 163276 w 635219"/>
                    <a:gd name="connsiteY74" fmla="*/ 256921 h 384503"/>
                    <a:gd name="connsiteX75" fmla="*/ 188403 w 635219"/>
                    <a:gd name="connsiteY75" fmla="*/ 178083 h 384503"/>
                    <a:gd name="connsiteX76" fmla="*/ 186764 w 635219"/>
                    <a:gd name="connsiteY76" fmla="*/ 59072 h 384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5219" h="384503">
                      <a:moveTo>
                        <a:pt x="334973" y="117757"/>
                      </a:moveTo>
                      <a:cubicBezTo>
                        <a:pt x="334973" y="117776"/>
                        <a:pt x="332477" y="129017"/>
                        <a:pt x="361472" y="132109"/>
                      </a:cubicBezTo>
                      <a:cubicBezTo>
                        <a:pt x="370654" y="133082"/>
                        <a:pt x="381226" y="133807"/>
                        <a:pt x="392105" y="134532"/>
                      </a:cubicBezTo>
                      <a:cubicBezTo>
                        <a:pt x="449654" y="138406"/>
                        <a:pt x="515453" y="142853"/>
                        <a:pt x="551134" y="196003"/>
                      </a:cubicBezTo>
                      <a:cubicBezTo>
                        <a:pt x="566240" y="218485"/>
                        <a:pt x="570679" y="236672"/>
                        <a:pt x="572051" y="250356"/>
                      </a:cubicBezTo>
                      <a:cubicBezTo>
                        <a:pt x="583709" y="249917"/>
                        <a:pt x="594320" y="252952"/>
                        <a:pt x="603502" y="258448"/>
                      </a:cubicBezTo>
                      <a:cubicBezTo>
                        <a:pt x="614189" y="264841"/>
                        <a:pt x="622552" y="274536"/>
                        <a:pt x="627962" y="285700"/>
                      </a:cubicBezTo>
                      <a:cubicBezTo>
                        <a:pt x="633067" y="296216"/>
                        <a:pt x="635639" y="308335"/>
                        <a:pt x="635163" y="320377"/>
                      </a:cubicBezTo>
                      <a:cubicBezTo>
                        <a:pt x="634496" y="336599"/>
                        <a:pt x="628381" y="352821"/>
                        <a:pt x="615561" y="365340"/>
                      </a:cubicBezTo>
                      <a:cubicBezTo>
                        <a:pt x="586929" y="393375"/>
                        <a:pt x="573651" y="385646"/>
                        <a:pt x="553039" y="373623"/>
                      </a:cubicBezTo>
                      <a:cubicBezTo>
                        <a:pt x="547552" y="370436"/>
                        <a:pt x="540542" y="366351"/>
                        <a:pt x="529588" y="366428"/>
                      </a:cubicBezTo>
                      <a:cubicBezTo>
                        <a:pt x="510176" y="366561"/>
                        <a:pt x="474896" y="367363"/>
                        <a:pt x="439063" y="368355"/>
                      </a:cubicBezTo>
                      <a:cubicBezTo>
                        <a:pt x="401801" y="369386"/>
                        <a:pt x="363853" y="370645"/>
                        <a:pt x="343241" y="371600"/>
                      </a:cubicBezTo>
                      <a:cubicBezTo>
                        <a:pt x="321943" y="372592"/>
                        <a:pt x="290529" y="373890"/>
                        <a:pt x="259364" y="365493"/>
                      </a:cubicBezTo>
                      <a:cubicBezTo>
                        <a:pt x="230484" y="357706"/>
                        <a:pt x="202766" y="342152"/>
                        <a:pt x="184116" y="311999"/>
                      </a:cubicBezTo>
                      <a:cubicBezTo>
                        <a:pt x="170458" y="325377"/>
                        <a:pt x="147292" y="345244"/>
                        <a:pt x="122680" y="355683"/>
                      </a:cubicBezTo>
                      <a:cubicBezTo>
                        <a:pt x="98810" y="365779"/>
                        <a:pt x="73512" y="367764"/>
                        <a:pt x="51148" y="351351"/>
                      </a:cubicBezTo>
                      <a:cubicBezTo>
                        <a:pt x="38307" y="341942"/>
                        <a:pt x="27906" y="332591"/>
                        <a:pt x="20115" y="323621"/>
                      </a:cubicBezTo>
                      <a:cubicBezTo>
                        <a:pt x="10742" y="312838"/>
                        <a:pt x="4550" y="301884"/>
                        <a:pt x="1769" y="291216"/>
                      </a:cubicBezTo>
                      <a:cubicBezTo>
                        <a:pt x="-1964" y="276903"/>
                        <a:pt x="169" y="263639"/>
                        <a:pt x="8571" y="252169"/>
                      </a:cubicBezTo>
                      <a:cubicBezTo>
                        <a:pt x="9066" y="251501"/>
                        <a:pt x="9580" y="250852"/>
                        <a:pt x="10114" y="250261"/>
                      </a:cubicBezTo>
                      <a:cubicBezTo>
                        <a:pt x="11847" y="248142"/>
                        <a:pt x="13752" y="246157"/>
                        <a:pt x="15791" y="244383"/>
                      </a:cubicBezTo>
                      <a:cubicBezTo>
                        <a:pt x="31716" y="230508"/>
                        <a:pt x="49719" y="229783"/>
                        <a:pt x="66483" y="234382"/>
                      </a:cubicBezTo>
                      <a:cubicBezTo>
                        <a:pt x="79456" y="237951"/>
                        <a:pt x="90409" y="244459"/>
                        <a:pt x="98106" y="249268"/>
                      </a:cubicBezTo>
                      <a:cubicBezTo>
                        <a:pt x="102296" y="251883"/>
                        <a:pt x="109498" y="255986"/>
                        <a:pt x="116907" y="256196"/>
                      </a:cubicBezTo>
                      <a:cubicBezTo>
                        <a:pt x="124127" y="256406"/>
                        <a:pt x="133291" y="252856"/>
                        <a:pt x="143997" y="240394"/>
                      </a:cubicBezTo>
                      <a:cubicBezTo>
                        <a:pt x="165047" y="215890"/>
                        <a:pt x="164609" y="208885"/>
                        <a:pt x="163732" y="194687"/>
                      </a:cubicBezTo>
                      <a:cubicBezTo>
                        <a:pt x="163714" y="194496"/>
                        <a:pt x="163714" y="194324"/>
                        <a:pt x="163694" y="194133"/>
                      </a:cubicBezTo>
                      <a:cubicBezTo>
                        <a:pt x="163447" y="189992"/>
                        <a:pt x="163161" y="185335"/>
                        <a:pt x="163066" y="178350"/>
                      </a:cubicBezTo>
                      <a:lnTo>
                        <a:pt x="161427" y="59340"/>
                      </a:lnTo>
                      <a:cubicBezTo>
                        <a:pt x="161389" y="56362"/>
                        <a:pt x="161866" y="53500"/>
                        <a:pt x="162780" y="50847"/>
                      </a:cubicBezTo>
                      <a:cubicBezTo>
                        <a:pt x="163390" y="48690"/>
                        <a:pt x="169105" y="32449"/>
                        <a:pt x="209967" y="4414"/>
                      </a:cubicBezTo>
                      <a:cubicBezTo>
                        <a:pt x="221531" y="-3487"/>
                        <a:pt x="237304" y="-490"/>
                        <a:pt x="245191" y="11075"/>
                      </a:cubicBezTo>
                      <a:cubicBezTo>
                        <a:pt x="248181" y="15464"/>
                        <a:pt x="249610" y="20445"/>
                        <a:pt x="249591" y="25388"/>
                      </a:cubicBezTo>
                      <a:lnTo>
                        <a:pt x="249648" y="25388"/>
                      </a:lnTo>
                      <a:lnTo>
                        <a:pt x="249648" y="209229"/>
                      </a:lnTo>
                      <a:cubicBezTo>
                        <a:pt x="250791" y="217569"/>
                        <a:pt x="257706" y="254726"/>
                        <a:pt x="290701" y="255051"/>
                      </a:cubicBezTo>
                      <a:lnTo>
                        <a:pt x="290701" y="254955"/>
                      </a:lnTo>
                      <a:lnTo>
                        <a:pt x="433137" y="254955"/>
                      </a:lnTo>
                      <a:cubicBezTo>
                        <a:pt x="422279" y="252741"/>
                        <a:pt x="412126" y="251444"/>
                        <a:pt x="404162" y="251177"/>
                      </a:cubicBezTo>
                      <a:cubicBezTo>
                        <a:pt x="400143" y="251043"/>
                        <a:pt x="395742" y="251062"/>
                        <a:pt x="390942" y="251062"/>
                      </a:cubicBezTo>
                      <a:cubicBezTo>
                        <a:pt x="356442" y="251100"/>
                        <a:pt x="304379" y="251177"/>
                        <a:pt x="275956" y="215660"/>
                      </a:cubicBezTo>
                      <a:cubicBezTo>
                        <a:pt x="275861" y="215546"/>
                        <a:pt x="275785" y="215451"/>
                        <a:pt x="275689" y="215336"/>
                      </a:cubicBezTo>
                      <a:lnTo>
                        <a:pt x="275651" y="215374"/>
                      </a:lnTo>
                      <a:lnTo>
                        <a:pt x="273575" y="212702"/>
                      </a:lnTo>
                      <a:cubicBezTo>
                        <a:pt x="273004" y="211958"/>
                        <a:pt x="272489" y="211214"/>
                        <a:pt x="272013" y="210431"/>
                      </a:cubicBezTo>
                      <a:cubicBezTo>
                        <a:pt x="258049" y="191099"/>
                        <a:pt x="252182" y="171346"/>
                        <a:pt x="255116" y="151308"/>
                      </a:cubicBezTo>
                      <a:cubicBezTo>
                        <a:pt x="258068" y="131173"/>
                        <a:pt x="269727" y="112490"/>
                        <a:pt x="290834" y="95543"/>
                      </a:cubicBezTo>
                      <a:lnTo>
                        <a:pt x="294835" y="92470"/>
                      </a:lnTo>
                      <a:cubicBezTo>
                        <a:pt x="306017" y="84073"/>
                        <a:pt x="321886" y="86344"/>
                        <a:pt x="330249" y="97547"/>
                      </a:cubicBezTo>
                      <a:cubicBezTo>
                        <a:pt x="334726" y="103539"/>
                        <a:pt x="336173" y="110887"/>
                        <a:pt x="334821" y="117700"/>
                      </a:cubicBezTo>
                      <a:lnTo>
                        <a:pt x="334916" y="117719"/>
                      </a:lnTo>
                      <a:close/>
                      <a:moveTo>
                        <a:pt x="186764" y="59053"/>
                      </a:moveTo>
                      <a:cubicBezTo>
                        <a:pt x="186764" y="59053"/>
                        <a:pt x="187831" y="50408"/>
                        <a:pt x="224292" y="25407"/>
                      </a:cubicBezTo>
                      <a:lnTo>
                        <a:pt x="224292" y="210374"/>
                      </a:lnTo>
                      <a:cubicBezTo>
                        <a:pt x="224292" y="210374"/>
                        <a:pt x="230218" y="279956"/>
                        <a:pt x="290739" y="280414"/>
                      </a:cubicBezTo>
                      <a:cubicBezTo>
                        <a:pt x="351280" y="280872"/>
                        <a:pt x="502918" y="280414"/>
                        <a:pt x="502918" y="280414"/>
                      </a:cubicBezTo>
                      <a:cubicBezTo>
                        <a:pt x="502918" y="280414"/>
                        <a:pt x="529398" y="273448"/>
                        <a:pt x="504880" y="255566"/>
                      </a:cubicBezTo>
                      <a:cubicBezTo>
                        <a:pt x="480362" y="237684"/>
                        <a:pt x="432243" y="226768"/>
                        <a:pt x="405001" y="225852"/>
                      </a:cubicBezTo>
                      <a:cubicBezTo>
                        <a:pt x="377759" y="224936"/>
                        <a:pt x="320247" y="230413"/>
                        <a:pt x="295749" y="199782"/>
                      </a:cubicBezTo>
                      <a:cubicBezTo>
                        <a:pt x="271232" y="169152"/>
                        <a:pt x="274261" y="139742"/>
                        <a:pt x="310075" y="112795"/>
                      </a:cubicBezTo>
                      <a:cubicBezTo>
                        <a:pt x="310075" y="112795"/>
                        <a:pt x="301903" y="151308"/>
                        <a:pt x="358805" y="157357"/>
                      </a:cubicBezTo>
                      <a:cubicBezTo>
                        <a:pt x="415707" y="163426"/>
                        <a:pt x="495298" y="158273"/>
                        <a:pt x="530121" y="210126"/>
                      </a:cubicBezTo>
                      <a:cubicBezTo>
                        <a:pt x="564926" y="261978"/>
                        <a:pt x="529207" y="284422"/>
                        <a:pt x="566736" y="276540"/>
                      </a:cubicBezTo>
                      <a:cubicBezTo>
                        <a:pt x="604264" y="268658"/>
                        <a:pt x="624248" y="321408"/>
                        <a:pt x="597920" y="347190"/>
                      </a:cubicBezTo>
                      <a:cubicBezTo>
                        <a:pt x="571593" y="372974"/>
                        <a:pt x="570679" y="340836"/>
                        <a:pt x="529512" y="341122"/>
                      </a:cubicBezTo>
                      <a:cubicBezTo>
                        <a:pt x="488345" y="341427"/>
                        <a:pt x="381513" y="344461"/>
                        <a:pt x="342155" y="346274"/>
                      </a:cubicBezTo>
                      <a:cubicBezTo>
                        <a:pt x="302817" y="348088"/>
                        <a:pt x="226236" y="351122"/>
                        <a:pt x="198080" y="283811"/>
                      </a:cubicBezTo>
                      <a:cubicBezTo>
                        <a:pt x="198080" y="283811"/>
                        <a:pt x="195508" y="276845"/>
                        <a:pt x="195203" y="273048"/>
                      </a:cubicBezTo>
                      <a:cubicBezTo>
                        <a:pt x="194899" y="269250"/>
                        <a:pt x="191660" y="269861"/>
                        <a:pt x="191660" y="269861"/>
                      </a:cubicBezTo>
                      <a:cubicBezTo>
                        <a:pt x="191660" y="269861"/>
                        <a:pt x="187641" y="270700"/>
                        <a:pt x="175162" y="284727"/>
                      </a:cubicBezTo>
                      <a:cubicBezTo>
                        <a:pt x="162665" y="298754"/>
                        <a:pt x="103344" y="358183"/>
                        <a:pt x="66121" y="330893"/>
                      </a:cubicBezTo>
                      <a:cubicBezTo>
                        <a:pt x="28897" y="303602"/>
                        <a:pt x="16019" y="277819"/>
                        <a:pt x="32364" y="263582"/>
                      </a:cubicBezTo>
                      <a:cubicBezTo>
                        <a:pt x="48709" y="249326"/>
                        <a:pt x="71854" y="262818"/>
                        <a:pt x="84733" y="270853"/>
                      </a:cubicBezTo>
                      <a:cubicBezTo>
                        <a:pt x="97591" y="278888"/>
                        <a:pt x="129671" y="296025"/>
                        <a:pt x="163276" y="256921"/>
                      </a:cubicBezTo>
                      <a:cubicBezTo>
                        <a:pt x="196861" y="217798"/>
                        <a:pt x="188859" y="210832"/>
                        <a:pt x="188403" y="178083"/>
                      </a:cubicBezTo>
                      <a:cubicBezTo>
                        <a:pt x="187945" y="145334"/>
                        <a:pt x="186764" y="59072"/>
                        <a:pt x="186764" y="59072"/>
                      </a:cubicBezTo>
                      <a:close/>
                    </a:path>
                  </a:pathLst>
                </a:custGeom>
                <a:solidFill>
                  <a:srgbClr val="FFFFFF"/>
                </a:solidFill>
                <a:ln w="1905" cap="flat">
                  <a:noFill/>
                  <a:prstDash val="solid"/>
                  <a:miter/>
                </a:ln>
              </p:spPr>
              <p:txBody>
                <a:bodyPr rtlCol="0" anchor="ctr"/>
                <a:lstStyle/>
                <a:p>
                  <a:endParaRPr lang="en-US" sz="1800"/>
                </a:p>
              </p:txBody>
            </p:sp>
          </p:grpSp>
          <p:grpSp>
            <p:nvGrpSpPr>
              <p:cNvPr id="17" name="Graphic 7">
                <a:extLst>
                  <a:ext uri="{FF2B5EF4-FFF2-40B4-BE49-F238E27FC236}">
                    <a16:creationId xmlns:a16="http://schemas.microsoft.com/office/drawing/2014/main" id="{5EDF9561-BC15-96EF-F006-AC98B453E86B}"/>
                  </a:ext>
                </a:extLst>
              </p:cNvPr>
              <p:cNvGrpSpPr/>
              <p:nvPr/>
            </p:nvGrpSpPr>
            <p:grpSpPr>
              <a:xfrm>
                <a:off x="10892738" y="5266239"/>
                <a:ext cx="99669" cy="291900"/>
                <a:chOff x="10892738" y="5266239"/>
                <a:chExt cx="99669" cy="291900"/>
              </a:xfrm>
            </p:grpSpPr>
            <p:sp>
              <p:nvSpPr>
                <p:cNvPr id="18" name="Freeform: Shape 17">
                  <a:extLst>
                    <a:ext uri="{FF2B5EF4-FFF2-40B4-BE49-F238E27FC236}">
                      <a16:creationId xmlns:a16="http://schemas.microsoft.com/office/drawing/2014/main" id="{ED155B3B-4C09-8600-9B41-8B56FD2B8E64}"/>
                    </a:ext>
                  </a:extLst>
                </p:cNvPr>
                <p:cNvSpPr/>
                <p:nvPr/>
              </p:nvSpPr>
              <p:spPr>
                <a:xfrm>
                  <a:off x="10918109" y="5291579"/>
                  <a:ext cx="48975" cy="241160"/>
                </a:xfrm>
                <a:custGeom>
                  <a:avLst/>
                  <a:gdLst>
                    <a:gd name="connsiteX0" fmla="*/ 44366 w 48975"/>
                    <a:gd name="connsiteY0" fmla="*/ 1251 h 241160"/>
                    <a:gd name="connsiteX1" fmla="*/ 29831 w 48975"/>
                    <a:gd name="connsiteY1" fmla="*/ 5793 h 241160"/>
                    <a:gd name="connsiteX2" fmla="*/ 2589 w 48975"/>
                    <a:gd name="connsiteY2" fmla="*/ 116922 h 241160"/>
                    <a:gd name="connsiteX3" fmla="*/ 18324 w 48975"/>
                    <a:gd name="connsiteY3" fmla="*/ 234272 h 241160"/>
                    <a:gd name="connsiteX4" fmla="*/ 39203 w 48975"/>
                    <a:gd name="connsiteY4" fmla="*/ 223967 h 241160"/>
                    <a:gd name="connsiteX5" fmla="*/ 47223 w 48975"/>
                    <a:gd name="connsiteY5" fmla="*/ 109956 h 241160"/>
                    <a:gd name="connsiteX6" fmla="*/ 41623 w 48975"/>
                    <a:gd name="connsiteY6" fmla="*/ 14304 h 241160"/>
                    <a:gd name="connsiteX7" fmla="*/ 44346 w 48975"/>
                    <a:gd name="connsiteY7" fmla="*/ 1251 h 241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75" h="241160">
                      <a:moveTo>
                        <a:pt x="44366" y="1251"/>
                      </a:moveTo>
                      <a:cubicBezTo>
                        <a:pt x="44366" y="1251"/>
                        <a:pt x="38613" y="-3597"/>
                        <a:pt x="29831" y="5793"/>
                      </a:cubicBezTo>
                      <a:cubicBezTo>
                        <a:pt x="21048" y="15201"/>
                        <a:pt x="-8898" y="59936"/>
                        <a:pt x="2589" y="116922"/>
                      </a:cubicBezTo>
                      <a:cubicBezTo>
                        <a:pt x="14095" y="173927"/>
                        <a:pt x="23163" y="221524"/>
                        <a:pt x="18324" y="234272"/>
                      </a:cubicBezTo>
                      <a:cubicBezTo>
                        <a:pt x="13486" y="247001"/>
                        <a:pt x="32402" y="241238"/>
                        <a:pt x="39203" y="223967"/>
                      </a:cubicBezTo>
                      <a:cubicBezTo>
                        <a:pt x="46004" y="206676"/>
                        <a:pt x="52081" y="164232"/>
                        <a:pt x="47223" y="109956"/>
                      </a:cubicBezTo>
                      <a:cubicBezTo>
                        <a:pt x="42384" y="55679"/>
                        <a:pt x="38289" y="16423"/>
                        <a:pt x="41623" y="14304"/>
                      </a:cubicBezTo>
                      <a:cubicBezTo>
                        <a:pt x="44956" y="12186"/>
                        <a:pt x="48747" y="3541"/>
                        <a:pt x="44346" y="1251"/>
                      </a:cubicBezTo>
                      <a:close/>
                    </a:path>
                  </a:pathLst>
                </a:custGeom>
                <a:solidFill>
                  <a:srgbClr val="336799"/>
                </a:solidFill>
                <a:ln w="1905" cap="flat">
                  <a:noFill/>
                  <a:prstDash val="solid"/>
                  <a:miter/>
                </a:ln>
              </p:spPr>
              <p:txBody>
                <a:bodyPr rtlCol="0" anchor="ctr"/>
                <a:lstStyle/>
                <a:p>
                  <a:endParaRPr lang="en-US" sz="1800"/>
                </a:p>
              </p:txBody>
            </p:sp>
            <p:sp>
              <p:nvSpPr>
                <p:cNvPr id="19" name="Freeform: Shape 18">
                  <a:extLst>
                    <a:ext uri="{FF2B5EF4-FFF2-40B4-BE49-F238E27FC236}">
                      <a16:creationId xmlns:a16="http://schemas.microsoft.com/office/drawing/2014/main" id="{8B5700D5-7D89-D346-5377-18F348EF66A1}"/>
                    </a:ext>
                  </a:extLst>
                </p:cNvPr>
                <p:cNvSpPr/>
                <p:nvPr/>
              </p:nvSpPr>
              <p:spPr>
                <a:xfrm>
                  <a:off x="10892738" y="5266239"/>
                  <a:ext cx="99669" cy="291900"/>
                </a:xfrm>
                <a:custGeom>
                  <a:avLst/>
                  <a:gdLst>
                    <a:gd name="connsiteX0" fmla="*/ 36741 w 99669"/>
                    <a:gd name="connsiteY0" fmla="*/ 13842 h 291900"/>
                    <a:gd name="connsiteX1" fmla="*/ 75375 w 99669"/>
                    <a:gd name="connsiteY1" fmla="*/ 1800 h 291900"/>
                    <a:gd name="connsiteX2" fmla="*/ 81452 w 99669"/>
                    <a:gd name="connsiteY2" fmla="*/ 4033 h 291900"/>
                    <a:gd name="connsiteX3" fmla="*/ 89492 w 99669"/>
                    <a:gd name="connsiteY3" fmla="*/ 10312 h 291900"/>
                    <a:gd name="connsiteX4" fmla="*/ 92501 w 99669"/>
                    <a:gd name="connsiteY4" fmla="*/ 14186 h 291900"/>
                    <a:gd name="connsiteX5" fmla="*/ 96901 w 99669"/>
                    <a:gd name="connsiteY5" fmla="*/ 33480 h 291900"/>
                    <a:gd name="connsiteX6" fmla="*/ 96749 w 99669"/>
                    <a:gd name="connsiteY6" fmla="*/ 34969 h 291900"/>
                    <a:gd name="connsiteX7" fmla="*/ 92768 w 99669"/>
                    <a:gd name="connsiteY7" fmla="*/ 47412 h 291900"/>
                    <a:gd name="connsiteX8" fmla="*/ 84977 w 99669"/>
                    <a:gd name="connsiteY8" fmla="*/ 57603 h 291900"/>
                    <a:gd name="connsiteX9" fmla="*/ 80595 w 99669"/>
                    <a:gd name="connsiteY9" fmla="*/ 61114 h 291900"/>
                    <a:gd name="connsiteX10" fmla="*/ 95969 w 99669"/>
                    <a:gd name="connsiteY10" fmla="*/ 112681 h 291900"/>
                    <a:gd name="connsiteX11" fmla="*/ 95969 w 99669"/>
                    <a:gd name="connsiteY11" fmla="*/ 112681 h 291900"/>
                    <a:gd name="connsiteX12" fmla="*/ 95969 w 99669"/>
                    <a:gd name="connsiteY12" fmla="*/ 112776 h 291900"/>
                    <a:gd name="connsiteX13" fmla="*/ 97797 w 99669"/>
                    <a:gd name="connsiteY13" fmla="*/ 133101 h 291900"/>
                    <a:gd name="connsiteX14" fmla="*/ 98788 w 99669"/>
                    <a:gd name="connsiteY14" fmla="*/ 201099 h 291900"/>
                    <a:gd name="connsiteX15" fmla="*/ 98750 w 99669"/>
                    <a:gd name="connsiteY15" fmla="*/ 201691 h 291900"/>
                    <a:gd name="connsiteX16" fmla="*/ 88748 w 99669"/>
                    <a:gd name="connsiteY16" fmla="*/ 257036 h 291900"/>
                    <a:gd name="connsiteX17" fmla="*/ 88176 w 99669"/>
                    <a:gd name="connsiteY17" fmla="*/ 258639 h 291900"/>
                    <a:gd name="connsiteX18" fmla="*/ 58707 w 99669"/>
                    <a:gd name="connsiteY18" fmla="*/ 289422 h 291900"/>
                    <a:gd name="connsiteX19" fmla="*/ 44076 w 99669"/>
                    <a:gd name="connsiteY19" fmla="*/ 291827 h 291900"/>
                    <a:gd name="connsiteX20" fmla="*/ 22721 w 99669"/>
                    <a:gd name="connsiteY20" fmla="*/ 279804 h 291900"/>
                    <a:gd name="connsiteX21" fmla="*/ 22740 w 99669"/>
                    <a:gd name="connsiteY21" fmla="*/ 279784 h 291900"/>
                    <a:gd name="connsiteX22" fmla="*/ 19292 w 99669"/>
                    <a:gd name="connsiteY22" fmla="*/ 252494 h 291900"/>
                    <a:gd name="connsiteX23" fmla="*/ 19940 w 99669"/>
                    <a:gd name="connsiteY23" fmla="*/ 250547 h 291900"/>
                    <a:gd name="connsiteX24" fmla="*/ 16815 w 99669"/>
                    <a:gd name="connsiteY24" fmla="*/ 221309 h 291900"/>
                    <a:gd name="connsiteX25" fmla="*/ 3100 w 99669"/>
                    <a:gd name="connsiteY25" fmla="*/ 147224 h 291900"/>
                    <a:gd name="connsiteX26" fmla="*/ 4643 w 99669"/>
                    <a:gd name="connsiteY26" fmla="*/ 78062 h 291900"/>
                    <a:gd name="connsiteX27" fmla="*/ 36685 w 99669"/>
                    <a:gd name="connsiteY27" fmla="*/ 13804 h 291900"/>
                    <a:gd name="connsiteX28" fmla="*/ 69717 w 99669"/>
                    <a:gd name="connsiteY28" fmla="*/ 26591 h 291900"/>
                    <a:gd name="connsiteX29" fmla="*/ 55182 w 99669"/>
                    <a:gd name="connsiteY29" fmla="*/ 31133 h 291900"/>
                    <a:gd name="connsiteX30" fmla="*/ 27941 w 99669"/>
                    <a:gd name="connsiteY30" fmla="*/ 142262 h 291900"/>
                    <a:gd name="connsiteX31" fmla="*/ 43676 w 99669"/>
                    <a:gd name="connsiteY31" fmla="*/ 259612 h 291900"/>
                    <a:gd name="connsiteX32" fmla="*/ 64555 w 99669"/>
                    <a:gd name="connsiteY32" fmla="*/ 249307 h 291900"/>
                    <a:gd name="connsiteX33" fmla="*/ 72575 w 99669"/>
                    <a:gd name="connsiteY33" fmla="*/ 135296 h 291900"/>
                    <a:gd name="connsiteX34" fmla="*/ 66974 w 99669"/>
                    <a:gd name="connsiteY34" fmla="*/ 39644 h 291900"/>
                    <a:gd name="connsiteX35" fmla="*/ 69698 w 99669"/>
                    <a:gd name="connsiteY35" fmla="*/ 26591 h 291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99669" h="291900">
                      <a:moveTo>
                        <a:pt x="36741" y="13842"/>
                      </a:moveTo>
                      <a:cubicBezTo>
                        <a:pt x="51315" y="-1769"/>
                        <a:pt x="65641" y="-1464"/>
                        <a:pt x="75375" y="1800"/>
                      </a:cubicBezTo>
                      <a:cubicBezTo>
                        <a:pt x="77433" y="2277"/>
                        <a:pt x="79471" y="3021"/>
                        <a:pt x="81452" y="4033"/>
                      </a:cubicBezTo>
                      <a:cubicBezTo>
                        <a:pt x="84577" y="5655"/>
                        <a:pt x="87262" y="7773"/>
                        <a:pt x="89492" y="10312"/>
                      </a:cubicBezTo>
                      <a:cubicBezTo>
                        <a:pt x="90596" y="11476"/>
                        <a:pt x="91606" y="12773"/>
                        <a:pt x="92501" y="14186"/>
                      </a:cubicBezTo>
                      <a:cubicBezTo>
                        <a:pt x="96311" y="20216"/>
                        <a:pt x="97530" y="26915"/>
                        <a:pt x="96901" y="33480"/>
                      </a:cubicBezTo>
                      <a:cubicBezTo>
                        <a:pt x="96863" y="33976"/>
                        <a:pt x="96807" y="34473"/>
                        <a:pt x="96749" y="34969"/>
                      </a:cubicBezTo>
                      <a:cubicBezTo>
                        <a:pt x="96140" y="39396"/>
                        <a:pt x="94673" y="43767"/>
                        <a:pt x="92768" y="47412"/>
                      </a:cubicBezTo>
                      <a:cubicBezTo>
                        <a:pt x="90844" y="51114"/>
                        <a:pt x="88120" y="54702"/>
                        <a:pt x="84977" y="57603"/>
                      </a:cubicBezTo>
                      <a:cubicBezTo>
                        <a:pt x="83681" y="58901"/>
                        <a:pt x="82214" y="60084"/>
                        <a:pt x="80595" y="61114"/>
                      </a:cubicBezTo>
                      <a:cubicBezTo>
                        <a:pt x="70537" y="67508"/>
                        <a:pt x="92864" y="78348"/>
                        <a:pt x="95969" y="112681"/>
                      </a:cubicBezTo>
                      <a:lnTo>
                        <a:pt x="95969" y="112681"/>
                      </a:lnTo>
                      <a:cubicBezTo>
                        <a:pt x="95969" y="112719"/>
                        <a:pt x="95969" y="112757"/>
                        <a:pt x="95969" y="112776"/>
                      </a:cubicBezTo>
                      <a:lnTo>
                        <a:pt x="97797" y="133101"/>
                      </a:lnTo>
                      <a:cubicBezTo>
                        <a:pt x="100083" y="158846"/>
                        <a:pt x="100102" y="181900"/>
                        <a:pt x="98788" y="201099"/>
                      </a:cubicBezTo>
                      <a:cubicBezTo>
                        <a:pt x="98768" y="201309"/>
                        <a:pt x="98768" y="201500"/>
                        <a:pt x="98750" y="201691"/>
                      </a:cubicBezTo>
                      <a:cubicBezTo>
                        <a:pt x="97035" y="225928"/>
                        <a:pt x="93091" y="245260"/>
                        <a:pt x="88748" y="257036"/>
                      </a:cubicBezTo>
                      <a:cubicBezTo>
                        <a:pt x="88577" y="257570"/>
                        <a:pt x="88387" y="258104"/>
                        <a:pt x="88176" y="258639"/>
                      </a:cubicBezTo>
                      <a:cubicBezTo>
                        <a:pt x="81928" y="274479"/>
                        <a:pt x="68917" y="285452"/>
                        <a:pt x="58707" y="289422"/>
                      </a:cubicBezTo>
                      <a:cubicBezTo>
                        <a:pt x="53830" y="291312"/>
                        <a:pt x="48820" y="292170"/>
                        <a:pt x="44076" y="291827"/>
                      </a:cubicBezTo>
                      <a:cubicBezTo>
                        <a:pt x="35408" y="291216"/>
                        <a:pt x="27960" y="287304"/>
                        <a:pt x="22721" y="279804"/>
                      </a:cubicBezTo>
                      <a:lnTo>
                        <a:pt x="22740" y="279784"/>
                      </a:lnTo>
                      <a:cubicBezTo>
                        <a:pt x="17540" y="272360"/>
                        <a:pt x="15825" y="263105"/>
                        <a:pt x="19292" y="252494"/>
                      </a:cubicBezTo>
                      <a:cubicBezTo>
                        <a:pt x="19483" y="251844"/>
                        <a:pt x="19692" y="251196"/>
                        <a:pt x="19940" y="250547"/>
                      </a:cubicBezTo>
                      <a:cubicBezTo>
                        <a:pt x="20607" y="248791"/>
                        <a:pt x="19311" y="237856"/>
                        <a:pt x="16815" y="221309"/>
                      </a:cubicBezTo>
                      <a:cubicBezTo>
                        <a:pt x="13577" y="199801"/>
                        <a:pt x="8605" y="174514"/>
                        <a:pt x="3100" y="147224"/>
                      </a:cubicBezTo>
                      <a:cubicBezTo>
                        <a:pt x="-2082" y="121517"/>
                        <a:pt x="-215" y="97967"/>
                        <a:pt x="4643" y="78062"/>
                      </a:cubicBezTo>
                      <a:cubicBezTo>
                        <a:pt x="12643" y="45351"/>
                        <a:pt x="29788" y="21190"/>
                        <a:pt x="36685" y="13804"/>
                      </a:cubicBezTo>
                      <a:close/>
                      <a:moveTo>
                        <a:pt x="69717" y="26591"/>
                      </a:moveTo>
                      <a:cubicBezTo>
                        <a:pt x="69717" y="26591"/>
                        <a:pt x="63964" y="21743"/>
                        <a:pt x="55182" y="31133"/>
                      </a:cubicBezTo>
                      <a:cubicBezTo>
                        <a:pt x="46400" y="40541"/>
                        <a:pt x="16453" y="85276"/>
                        <a:pt x="27941" y="142262"/>
                      </a:cubicBezTo>
                      <a:cubicBezTo>
                        <a:pt x="39447" y="199267"/>
                        <a:pt x="48515" y="246864"/>
                        <a:pt x="43676" y="259612"/>
                      </a:cubicBezTo>
                      <a:cubicBezTo>
                        <a:pt x="38837" y="272341"/>
                        <a:pt x="57754" y="266578"/>
                        <a:pt x="64555" y="249307"/>
                      </a:cubicBezTo>
                      <a:cubicBezTo>
                        <a:pt x="71356" y="232016"/>
                        <a:pt x="77433" y="189572"/>
                        <a:pt x="72575" y="135296"/>
                      </a:cubicBezTo>
                      <a:cubicBezTo>
                        <a:pt x="67736" y="81019"/>
                        <a:pt x="63640" y="41763"/>
                        <a:pt x="66974" y="39644"/>
                      </a:cubicBezTo>
                      <a:cubicBezTo>
                        <a:pt x="70308" y="37526"/>
                        <a:pt x="74099" y="28881"/>
                        <a:pt x="69698" y="26591"/>
                      </a:cubicBezTo>
                      <a:close/>
                    </a:path>
                  </a:pathLst>
                </a:custGeom>
                <a:solidFill>
                  <a:srgbClr val="FFFFFF"/>
                </a:solidFill>
                <a:ln w="1905" cap="flat">
                  <a:noFill/>
                  <a:prstDash val="solid"/>
                  <a:miter/>
                </a:ln>
              </p:spPr>
              <p:txBody>
                <a:bodyPr rtlCol="0" anchor="ctr"/>
                <a:lstStyle/>
                <a:p>
                  <a:endParaRPr lang="en-US" sz="1800"/>
                </a:p>
              </p:txBody>
            </p:sp>
          </p:grpSp>
          <p:grpSp>
            <p:nvGrpSpPr>
              <p:cNvPr id="20" name="Graphic 7">
                <a:extLst>
                  <a:ext uri="{FF2B5EF4-FFF2-40B4-BE49-F238E27FC236}">
                    <a16:creationId xmlns:a16="http://schemas.microsoft.com/office/drawing/2014/main" id="{A2A2830B-DE70-8D6D-0678-3C91EE6F5B7D}"/>
                  </a:ext>
                </a:extLst>
              </p:cNvPr>
              <p:cNvGrpSpPr/>
              <p:nvPr/>
            </p:nvGrpSpPr>
            <p:grpSpPr>
              <a:xfrm>
                <a:off x="11197677" y="5642680"/>
                <a:ext cx="124391" cy="124633"/>
                <a:chOff x="11197677" y="5642680"/>
                <a:chExt cx="124391" cy="124633"/>
              </a:xfrm>
            </p:grpSpPr>
            <p:sp>
              <p:nvSpPr>
                <p:cNvPr id="21" name="Freeform: Shape 20">
                  <a:extLst>
                    <a:ext uri="{FF2B5EF4-FFF2-40B4-BE49-F238E27FC236}">
                      <a16:creationId xmlns:a16="http://schemas.microsoft.com/office/drawing/2014/main" id="{157243A6-E389-3B89-B519-6F57F7587860}"/>
                    </a:ext>
                  </a:extLst>
                </p:cNvPr>
                <p:cNvSpPr/>
                <p:nvPr/>
              </p:nvSpPr>
              <p:spPr>
                <a:xfrm>
                  <a:off x="11222960" y="5668026"/>
                  <a:ext cx="73830" cy="73942"/>
                </a:xfrm>
                <a:custGeom>
                  <a:avLst/>
                  <a:gdLst>
                    <a:gd name="connsiteX0" fmla="*/ 70261 w 73830"/>
                    <a:gd name="connsiteY0" fmla="*/ 28135 h 73942"/>
                    <a:gd name="connsiteX1" fmla="*/ 44506 w 73830"/>
                    <a:gd name="connsiteY1" fmla="*/ 3249 h 73942"/>
                    <a:gd name="connsiteX2" fmla="*/ 28084 w 73830"/>
                    <a:gd name="connsiteY2" fmla="*/ 3554 h 73942"/>
                    <a:gd name="connsiteX3" fmla="*/ 3243 w 73830"/>
                    <a:gd name="connsiteY3" fmla="*/ 29356 h 73942"/>
                    <a:gd name="connsiteX4" fmla="*/ 3548 w 73830"/>
                    <a:gd name="connsiteY4" fmla="*/ 45807 h 73942"/>
                    <a:gd name="connsiteX5" fmla="*/ 29304 w 73830"/>
                    <a:gd name="connsiteY5" fmla="*/ 70693 h 73942"/>
                    <a:gd name="connsiteX6" fmla="*/ 45744 w 73830"/>
                    <a:gd name="connsiteY6" fmla="*/ 70388 h 73942"/>
                    <a:gd name="connsiteX7" fmla="*/ 70585 w 73830"/>
                    <a:gd name="connsiteY7" fmla="*/ 44586 h 73942"/>
                    <a:gd name="connsiteX8" fmla="*/ 70299 w 73830"/>
                    <a:gd name="connsiteY8" fmla="*/ 28135 h 73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30" h="73942">
                      <a:moveTo>
                        <a:pt x="70261" y="28135"/>
                      </a:moveTo>
                      <a:lnTo>
                        <a:pt x="44506" y="3249"/>
                      </a:lnTo>
                      <a:cubicBezTo>
                        <a:pt x="39914" y="-1198"/>
                        <a:pt x="32504" y="-1065"/>
                        <a:pt x="28084" y="3554"/>
                      </a:cubicBezTo>
                      <a:lnTo>
                        <a:pt x="3243" y="29356"/>
                      </a:lnTo>
                      <a:cubicBezTo>
                        <a:pt x="-1196" y="33956"/>
                        <a:pt x="-1063" y="41379"/>
                        <a:pt x="3548" y="45807"/>
                      </a:cubicBezTo>
                      <a:lnTo>
                        <a:pt x="29304" y="70693"/>
                      </a:lnTo>
                      <a:cubicBezTo>
                        <a:pt x="33914" y="75140"/>
                        <a:pt x="41305" y="75006"/>
                        <a:pt x="45744" y="70388"/>
                      </a:cubicBezTo>
                      <a:lnTo>
                        <a:pt x="70585" y="44586"/>
                      </a:lnTo>
                      <a:cubicBezTo>
                        <a:pt x="75024" y="39986"/>
                        <a:pt x="74890" y="32563"/>
                        <a:pt x="70299" y="28135"/>
                      </a:cubicBezTo>
                      <a:close/>
                    </a:path>
                  </a:pathLst>
                </a:custGeom>
                <a:solidFill>
                  <a:srgbClr val="336799"/>
                </a:solidFill>
                <a:ln w="1905" cap="flat">
                  <a:noFill/>
                  <a:prstDash val="solid"/>
                  <a:miter/>
                </a:ln>
              </p:spPr>
              <p:txBody>
                <a:bodyPr rtlCol="0" anchor="ctr"/>
                <a:lstStyle/>
                <a:p>
                  <a:endParaRPr lang="en-US" sz="1800"/>
                </a:p>
              </p:txBody>
            </p:sp>
            <p:sp>
              <p:nvSpPr>
                <p:cNvPr id="22" name="Freeform: Shape 21">
                  <a:extLst>
                    <a:ext uri="{FF2B5EF4-FFF2-40B4-BE49-F238E27FC236}">
                      <a16:creationId xmlns:a16="http://schemas.microsoft.com/office/drawing/2014/main" id="{B0A72D15-3F20-4EA6-966E-0C9E48DCF6AA}"/>
                    </a:ext>
                  </a:extLst>
                </p:cNvPr>
                <p:cNvSpPr/>
                <p:nvPr/>
              </p:nvSpPr>
              <p:spPr>
                <a:xfrm>
                  <a:off x="11197677" y="5642680"/>
                  <a:ext cx="124391" cy="124633"/>
                </a:xfrm>
                <a:custGeom>
                  <a:avLst/>
                  <a:gdLst>
                    <a:gd name="connsiteX0" fmla="*/ 95544 w 124391"/>
                    <a:gd name="connsiteY0" fmla="*/ 53481 h 124633"/>
                    <a:gd name="connsiteX1" fmla="*/ 69788 w 124391"/>
                    <a:gd name="connsiteY1" fmla="*/ 28595 h 124633"/>
                    <a:gd name="connsiteX2" fmla="*/ 53367 w 124391"/>
                    <a:gd name="connsiteY2" fmla="*/ 28900 h 124633"/>
                    <a:gd name="connsiteX3" fmla="*/ 28526 w 124391"/>
                    <a:gd name="connsiteY3" fmla="*/ 54703 h 124633"/>
                    <a:gd name="connsiteX4" fmla="*/ 28831 w 124391"/>
                    <a:gd name="connsiteY4" fmla="*/ 71153 h 124633"/>
                    <a:gd name="connsiteX5" fmla="*/ 54586 w 124391"/>
                    <a:gd name="connsiteY5" fmla="*/ 96039 h 124633"/>
                    <a:gd name="connsiteX6" fmla="*/ 71026 w 124391"/>
                    <a:gd name="connsiteY6" fmla="*/ 95734 h 124633"/>
                    <a:gd name="connsiteX7" fmla="*/ 95868 w 124391"/>
                    <a:gd name="connsiteY7" fmla="*/ 69932 h 124633"/>
                    <a:gd name="connsiteX8" fmla="*/ 95582 w 124391"/>
                    <a:gd name="connsiteY8" fmla="*/ 53481 h 124633"/>
                    <a:gd name="connsiteX9" fmla="*/ 87695 w 124391"/>
                    <a:gd name="connsiteY9" fmla="*/ 10655 h 124633"/>
                    <a:gd name="connsiteX10" fmla="*/ 111775 w 124391"/>
                    <a:gd name="connsiteY10" fmla="*/ 33919 h 124633"/>
                    <a:gd name="connsiteX11" fmla="*/ 113508 w 124391"/>
                    <a:gd name="connsiteY11" fmla="*/ 35503 h 124633"/>
                    <a:gd name="connsiteX12" fmla="*/ 113508 w 124391"/>
                    <a:gd name="connsiteY12" fmla="*/ 35503 h 124633"/>
                    <a:gd name="connsiteX13" fmla="*/ 113451 w 124391"/>
                    <a:gd name="connsiteY13" fmla="*/ 35561 h 124633"/>
                    <a:gd name="connsiteX14" fmla="*/ 124385 w 124391"/>
                    <a:gd name="connsiteY14" fmla="*/ 61172 h 124633"/>
                    <a:gd name="connsiteX15" fmla="*/ 124385 w 124391"/>
                    <a:gd name="connsiteY15" fmla="*/ 61172 h 124633"/>
                    <a:gd name="connsiteX16" fmla="*/ 124385 w 124391"/>
                    <a:gd name="connsiteY16" fmla="*/ 61267 h 124633"/>
                    <a:gd name="connsiteX17" fmla="*/ 116308 w 124391"/>
                    <a:gd name="connsiteY17" fmla="*/ 85008 h 124633"/>
                    <a:gd name="connsiteX18" fmla="*/ 113813 w 124391"/>
                    <a:gd name="connsiteY18" fmla="*/ 87928 h 124633"/>
                    <a:gd name="connsiteX19" fmla="*/ 113813 w 124391"/>
                    <a:gd name="connsiteY19" fmla="*/ 87928 h 124633"/>
                    <a:gd name="connsiteX20" fmla="*/ 113775 w 124391"/>
                    <a:gd name="connsiteY20" fmla="*/ 87890 h 124633"/>
                    <a:gd name="connsiteX21" fmla="*/ 89276 w 124391"/>
                    <a:gd name="connsiteY21" fmla="*/ 113330 h 124633"/>
                    <a:gd name="connsiteX22" fmla="*/ 63272 w 124391"/>
                    <a:gd name="connsiteY22" fmla="*/ 124628 h 124633"/>
                    <a:gd name="connsiteX23" fmla="*/ 37022 w 124391"/>
                    <a:gd name="connsiteY23" fmla="*/ 114322 h 124633"/>
                    <a:gd name="connsiteX24" fmla="*/ 11266 w 124391"/>
                    <a:gd name="connsiteY24" fmla="*/ 89436 h 124633"/>
                    <a:gd name="connsiteX25" fmla="*/ 8 w 124391"/>
                    <a:gd name="connsiteY25" fmla="*/ 64149 h 124633"/>
                    <a:gd name="connsiteX26" fmla="*/ 8 w 124391"/>
                    <a:gd name="connsiteY26" fmla="*/ 64054 h 124633"/>
                    <a:gd name="connsiteX27" fmla="*/ 8 w 124391"/>
                    <a:gd name="connsiteY27" fmla="*/ 63749 h 124633"/>
                    <a:gd name="connsiteX28" fmla="*/ 8 w 124391"/>
                    <a:gd name="connsiteY28" fmla="*/ 63481 h 124633"/>
                    <a:gd name="connsiteX29" fmla="*/ 10295 w 124391"/>
                    <a:gd name="connsiteY29" fmla="*/ 37106 h 124633"/>
                    <a:gd name="connsiteX30" fmla="*/ 33859 w 124391"/>
                    <a:gd name="connsiteY30" fmla="*/ 12640 h 124633"/>
                    <a:gd name="connsiteX31" fmla="*/ 35422 w 124391"/>
                    <a:gd name="connsiteY31" fmla="*/ 10903 h 124633"/>
                    <a:gd name="connsiteX32" fmla="*/ 35422 w 124391"/>
                    <a:gd name="connsiteY32" fmla="*/ 10903 h 124633"/>
                    <a:gd name="connsiteX33" fmla="*/ 35479 w 124391"/>
                    <a:gd name="connsiteY33" fmla="*/ 10961 h 124633"/>
                    <a:gd name="connsiteX34" fmla="*/ 61140 w 124391"/>
                    <a:gd name="connsiteY34" fmla="*/ 6 h 124633"/>
                    <a:gd name="connsiteX35" fmla="*/ 84838 w 124391"/>
                    <a:gd name="connsiteY35" fmla="*/ 8079 h 124633"/>
                    <a:gd name="connsiteX36" fmla="*/ 87771 w 124391"/>
                    <a:gd name="connsiteY36" fmla="*/ 10598 h 124633"/>
                    <a:gd name="connsiteX37" fmla="*/ 87771 w 124391"/>
                    <a:gd name="connsiteY37" fmla="*/ 10598 h 124633"/>
                    <a:gd name="connsiteX38" fmla="*/ 87733 w 124391"/>
                    <a:gd name="connsiteY38" fmla="*/ 10636 h 124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4391" h="124633">
                      <a:moveTo>
                        <a:pt x="95544" y="53481"/>
                      </a:moveTo>
                      <a:lnTo>
                        <a:pt x="69788" y="28595"/>
                      </a:lnTo>
                      <a:cubicBezTo>
                        <a:pt x="65197" y="24148"/>
                        <a:pt x="57786" y="24282"/>
                        <a:pt x="53367" y="28900"/>
                      </a:cubicBezTo>
                      <a:lnTo>
                        <a:pt x="28526" y="54703"/>
                      </a:lnTo>
                      <a:cubicBezTo>
                        <a:pt x="24087" y="59302"/>
                        <a:pt x="24220" y="66725"/>
                        <a:pt x="28831" y="71153"/>
                      </a:cubicBezTo>
                      <a:lnTo>
                        <a:pt x="54586" y="96039"/>
                      </a:lnTo>
                      <a:cubicBezTo>
                        <a:pt x="59196" y="100486"/>
                        <a:pt x="66588" y="100352"/>
                        <a:pt x="71026" y="95734"/>
                      </a:cubicBezTo>
                      <a:lnTo>
                        <a:pt x="95868" y="69932"/>
                      </a:lnTo>
                      <a:cubicBezTo>
                        <a:pt x="100306" y="65332"/>
                        <a:pt x="100173" y="57909"/>
                        <a:pt x="95582" y="53481"/>
                      </a:cubicBezTo>
                      <a:close/>
                      <a:moveTo>
                        <a:pt x="87695" y="10655"/>
                      </a:moveTo>
                      <a:lnTo>
                        <a:pt x="111775" y="33919"/>
                      </a:lnTo>
                      <a:cubicBezTo>
                        <a:pt x="112364" y="34415"/>
                        <a:pt x="112936" y="34950"/>
                        <a:pt x="113508" y="35503"/>
                      </a:cubicBezTo>
                      <a:lnTo>
                        <a:pt x="113508" y="35503"/>
                      </a:lnTo>
                      <a:lnTo>
                        <a:pt x="113451" y="35561"/>
                      </a:lnTo>
                      <a:cubicBezTo>
                        <a:pt x="120537" y="42603"/>
                        <a:pt x="124195" y="51859"/>
                        <a:pt x="124385" y="61172"/>
                      </a:cubicBezTo>
                      <a:lnTo>
                        <a:pt x="124385" y="61172"/>
                      </a:lnTo>
                      <a:cubicBezTo>
                        <a:pt x="124385" y="61210"/>
                        <a:pt x="124385" y="61248"/>
                        <a:pt x="124385" y="61267"/>
                      </a:cubicBezTo>
                      <a:cubicBezTo>
                        <a:pt x="124538" y="69645"/>
                        <a:pt x="121833" y="78119"/>
                        <a:pt x="116308" y="85008"/>
                      </a:cubicBezTo>
                      <a:cubicBezTo>
                        <a:pt x="115565" y="86039"/>
                        <a:pt x="114727" y="87012"/>
                        <a:pt x="113813" y="87928"/>
                      </a:cubicBezTo>
                      <a:lnTo>
                        <a:pt x="113813" y="87928"/>
                      </a:lnTo>
                      <a:lnTo>
                        <a:pt x="113775" y="87890"/>
                      </a:lnTo>
                      <a:lnTo>
                        <a:pt x="89276" y="113330"/>
                      </a:lnTo>
                      <a:cubicBezTo>
                        <a:pt x="82209" y="120677"/>
                        <a:pt x="72779" y="124456"/>
                        <a:pt x="63272" y="124628"/>
                      </a:cubicBezTo>
                      <a:cubicBezTo>
                        <a:pt x="53862" y="124800"/>
                        <a:pt x="44337" y="121384"/>
                        <a:pt x="37022" y="114322"/>
                      </a:cubicBezTo>
                      <a:lnTo>
                        <a:pt x="11266" y="89436"/>
                      </a:lnTo>
                      <a:cubicBezTo>
                        <a:pt x="4142" y="82566"/>
                        <a:pt x="370" y="73386"/>
                        <a:pt x="8" y="64149"/>
                      </a:cubicBezTo>
                      <a:cubicBezTo>
                        <a:pt x="8" y="64111"/>
                        <a:pt x="8" y="64073"/>
                        <a:pt x="8" y="64054"/>
                      </a:cubicBezTo>
                      <a:cubicBezTo>
                        <a:pt x="8" y="63939"/>
                        <a:pt x="8" y="63844"/>
                        <a:pt x="8" y="63749"/>
                      </a:cubicBezTo>
                      <a:cubicBezTo>
                        <a:pt x="8" y="63653"/>
                        <a:pt x="8" y="63577"/>
                        <a:pt x="8" y="63481"/>
                      </a:cubicBezTo>
                      <a:cubicBezTo>
                        <a:pt x="-182" y="53996"/>
                        <a:pt x="3228" y="44435"/>
                        <a:pt x="10295" y="37106"/>
                      </a:cubicBezTo>
                      <a:lnTo>
                        <a:pt x="33859" y="12640"/>
                      </a:lnTo>
                      <a:cubicBezTo>
                        <a:pt x="34355" y="12049"/>
                        <a:pt x="34870" y="11476"/>
                        <a:pt x="35422" y="10903"/>
                      </a:cubicBezTo>
                      <a:lnTo>
                        <a:pt x="35422" y="10903"/>
                      </a:lnTo>
                      <a:lnTo>
                        <a:pt x="35479" y="10961"/>
                      </a:lnTo>
                      <a:cubicBezTo>
                        <a:pt x="42508" y="3861"/>
                        <a:pt x="51786" y="178"/>
                        <a:pt x="61140" y="6"/>
                      </a:cubicBezTo>
                      <a:cubicBezTo>
                        <a:pt x="69483" y="-146"/>
                        <a:pt x="77941" y="2545"/>
                        <a:pt x="84838" y="8079"/>
                      </a:cubicBezTo>
                      <a:cubicBezTo>
                        <a:pt x="85866" y="8823"/>
                        <a:pt x="86838" y="9663"/>
                        <a:pt x="87771" y="10598"/>
                      </a:cubicBezTo>
                      <a:lnTo>
                        <a:pt x="87771" y="10598"/>
                      </a:lnTo>
                      <a:lnTo>
                        <a:pt x="87733" y="10636"/>
                      </a:lnTo>
                      <a:close/>
                    </a:path>
                  </a:pathLst>
                </a:custGeom>
                <a:solidFill>
                  <a:srgbClr val="FFFFFF"/>
                </a:solidFill>
                <a:ln w="1905" cap="flat">
                  <a:noFill/>
                  <a:prstDash val="solid"/>
                  <a:miter/>
                </a:ln>
              </p:spPr>
              <p:txBody>
                <a:bodyPr rtlCol="0" anchor="ctr"/>
                <a:lstStyle/>
                <a:p>
                  <a:endParaRPr lang="en-US" sz="1800"/>
                </a:p>
              </p:txBody>
            </p:sp>
          </p:grpSp>
          <p:grpSp>
            <p:nvGrpSpPr>
              <p:cNvPr id="23" name="Graphic 7">
                <a:extLst>
                  <a:ext uri="{FF2B5EF4-FFF2-40B4-BE49-F238E27FC236}">
                    <a16:creationId xmlns:a16="http://schemas.microsoft.com/office/drawing/2014/main" id="{978D80B7-157C-E5C7-FF46-79C69A3835D9}"/>
                  </a:ext>
                </a:extLst>
              </p:cNvPr>
              <p:cNvGrpSpPr/>
              <p:nvPr/>
            </p:nvGrpSpPr>
            <p:grpSpPr>
              <a:xfrm>
                <a:off x="10364276" y="5260146"/>
                <a:ext cx="542790" cy="385022"/>
                <a:chOff x="10364276" y="5260146"/>
                <a:chExt cx="542790" cy="385022"/>
              </a:xfrm>
            </p:grpSpPr>
            <p:sp>
              <p:nvSpPr>
                <p:cNvPr id="24" name="Freeform: Shape 23">
                  <a:extLst>
                    <a:ext uri="{FF2B5EF4-FFF2-40B4-BE49-F238E27FC236}">
                      <a16:creationId xmlns:a16="http://schemas.microsoft.com/office/drawing/2014/main" id="{4A801B5F-8469-7098-8CBA-EC08FFC83D3D}"/>
                    </a:ext>
                  </a:extLst>
                </p:cNvPr>
                <p:cNvSpPr/>
                <p:nvPr/>
              </p:nvSpPr>
              <p:spPr>
                <a:xfrm>
                  <a:off x="10389677" y="5285535"/>
                  <a:ext cx="492070" cy="334261"/>
                </a:xfrm>
                <a:custGeom>
                  <a:avLst/>
                  <a:gdLst>
                    <a:gd name="connsiteX0" fmla="*/ 430893 w 492070"/>
                    <a:gd name="connsiteY0" fmla="*/ 331749 h 334261"/>
                    <a:gd name="connsiteX1" fmla="*/ 379745 w 492070"/>
                    <a:gd name="connsiteY1" fmla="*/ 299764 h 334261"/>
                    <a:gd name="connsiteX2" fmla="*/ 180596 w 492070"/>
                    <a:gd name="connsiteY2" fmla="*/ 330394 h 334261"/>
                    <a:gd name="connsiteX3" fmla="*/ 497 w 492070"/>
                    <a:gd name="connsiteY3" fmla="*/ 208502 h 334261"/>
                    <a:gd name="connsiteX4" fmla="*/ 34101 w 492070"/>
                    <a:gd name="connsiteY4" fmla="*/ 122985 h 334261"/>
                    <a:gd name="connsiteX5" fmla="*/ 94490 w 492070"/>
                    <a:gd name="connsiteY5" fmla="*/ 243828 h 334261"/>
                    <a:gd name="connsiteX6" fmla="*/ 340864 w 492070"/>
                    <a:gd name="connsiteY6" fmla="*/ 257168 h 334261"/>
                    <a:gd name="connsiteX7" fmla="*/ 445277 w 492070"/>
                    <a:gd name="connsiteY7" fmla="*/ 257473 h 334261"/>
                    <a:gd name="connsiteX8" fmla="*/ 455869 w 492070"/>
                    <a:gd name="connsiteY8" fmla="*/ 235640 h 334261"/>
                    <a:gd name="connsiteX9" fmla="*/ 443772 w 492070"/>
                    <a:gd name="connsiteY9" fmla="*/ 133443 h 334261"/>
                    <a:gd name="connsiteX10" fmla="*/ 455582 w 492070"/>
                    <a:gd name="connsiteY10" fmla="*/ 10940 h 334261"/>
                    <a:gd name="connsiteX11" fmla="*/ 467241 w 492070"/>
                    <a:gd name="connsiteY11" fmla="*/ 23 h 334261"/>
                    <a:gd name="connsiteX12" fmla="*/ 471775 w 492070"/>
                    <a:gd name="connsiteY12" fmla="*/ 16245 h 334261"/>
                    <a:gd name="connsiteX13" fmla="*/ 475890 w 492070"/>
                    <a:gd name="connsiteY13" fmla="*/ 97679 h 334261"/>
                    <a:gd name="connsiteX14" fmla="*/ 491930 w 492070"/>
                    <a:gd name="connsiteY14" fmla="*/ 214418 h 334261"/>
                    <a:gd name="connsiteX15" fmla="*/ 480138 w 492070"/>
                    <a:gd name="connsiteY15" fmla="*/ 252396 h 334261"/>
                    <a:gd name="connsiteX16" fmla="*/ 472403 w 492070"/>
                    <a:gd name="connsiteY16" fmla="*/ 281061 h 334261"/>
                    <a:gd name="connsiteX17" fmla="*/ 462117 w 492070"/>
                    <a:gd name="connsiteY17" fmla="*/ 318811 h 334261"/>
                    <a:gd name="connsiteX18" fmla="*/ 430875 w 492070"/>
                    <a:gd name="connsiteY18" fmla="*/ 331749 h 334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2070" h="334261">
                      <a:moveTo>
                        <a:pt x="430893" y="331749"/>
                      </a:moveTo>
                      <a:cubicBezTo>
                        <a:pt x="430893" y="331749"/>
                        <a:pt x="405767" y="290355"/>
                        <a:pt x="379745" y="299764"/>
                      </a:cubicBezTo>
                      <a:cubicBezTo>
                        <a:pt x="353703" y="309173"/>
                        <a:pt x="264416" y="344345"/>
                        <a:pt x="180596" y="330394"/>
                      </a:cubicBezTo>
                      <a:cubicBezTo>
                        <a:pt x="96757" y="316444"/>
                        <a:pt x="5964" y="277626"/>
                        <a:pt x="497" y="208502"/>
                      </a:cubicBezTo>
                      <a:cubicBezTo>
                        <a:pt x="-4952" y="139378"/>
                        <a:pt x="36216" y="106477"/>
                        <a:pt x="34101" y="122985"/>
                      </a:cubicBezTo>
                      <a:cubicBezTo>
                        <a:pt x="31987" y="139512"/>
                        <a:pt x="16403" y="210162"/>
                        <a:pt x="94490" y="243828"/>
                      </a:cubicBezTo>
                      <a:cubicBezTo>
                        <a:pt x="172576" y="277473"/>
                        <a:pt x="257044" y="270813"/>
                        <a:pt x="340864" y="257168"/>
                      </a:cubicBezTo>
                      <a:cubicBezTo>
                        <a:pt x="424702" y="243522"/>
                        <a:pt x="423179" y="243217"/>
                        <a:pt x="445277" y="257473"/>
                      </a:cubicBezTo>
                      <a:cubicBezTo>
                        <a:pt x="445277" y="257473"/>
                        <a:pt x="454820" y="264152"/>
                        <a:pt x="455869" y="235640"/>
                      </a:cubicBezTo>
                      <a:cubicBezTo>
                        <a:pt x="456935" y="207128"/>
                        <a:pt x="448020" y="157718"/>
                        <a:pt x="443772" y="133443"/>
                      </a:cubicBezTo>
                      <a:cubicBezTo>
                        <a:pt x="439542" y="109187"/>
                        <a:pt x="436208" y="55216"/>
                        <a:pt x="455582" y="10940"/>
                      </a:cubicBezTo>
                      <a:cubicBezTo>
                        <a:pt x="455582" y="10940"/>
                        <a:pt x="460879" y="-587"/>
                        <a:pt x="467241" y="23"/>
                      </a:cubicBezTo>
                      <a:cubicBezTo>
                        <a:pt x="473585" y="634"/>
                        <a:pt x="472080" y="12467"/>
                        <a:pt x="471775" y="16245"/>
                      </a:cubicBezTo>
                      <a:cubicBezTo>
                        <a:pt x="471470" y="20043"/>
                        <a:pt x="469222" y="53097"/>
                        <a:pt x="475890" y="97679"/>
                      </a:cubicBezTo>
                      <a:cubicBezTo>
                        <a:pt x="482539" y="142241"/>
                        <a:pt x="493435" y="187433"/>
                        <a:pt x="491930" y="214418"/>
                      </a:cubicBezTo>
                      <a:cubicBezTo>
                        <a:pt x="490406" y="241404"/>
                        <a:pt x="487243" y="246041"/>
                        <a:pt x="480138" y="252396"/>
                      </a:cubicBezTo>
                      <a:cubicBezTo>
                        <a:pt x="473014" y="258751"/>
                        <a:pt x="468937" y="266653"/>
                        <a:pt x="472403" y="281061"/>
                      </a:cubicBezTo>
                      <a:cubicBezTo>
                        <a:pt x="475890" y="295470"/>
                        <a:pt x="474080" y="305623"/>
                        <a:pt x="462117" y="318811"/>
                      </a:cubicBezTo>
                      <a:cubicBezTo>
                        <a:pt x="450154" y="331998"/>
                        <a:pt x="435790" y="338066"/>
                        <a:pt x="430875" y="331749"/>
                      </a:cubicBezTo>
                      <a:close/>
                    </a:path>
                  </a:pathLst>
                </a:custGeom>
                <a:solidFill>
                  <a:srgbClr val="336799"/>
                </a:solidFill>
                <a:ln w="1905" cap="flat">
                  <a:noFill/>
                  <a:prstDash val="solid"/>
                  <a:miter/>
                </a:ln>
              </p:spPr>
              <p:txBody>
                <a:bodyPr rtlCol="0" anchor="ctr"/>
                <a:lstStyle/>
                <a:p>
                  <a:endParaRPr lang="en-US" sz="1800"/>
                </a:p>
              </p:txBody>
            </p:sp>
            <p:sp>
              <p:nvSpPr>
                <p:cNvPr id="25" name="Freeform: Shape 24">
                  <a:extLst>
                    <a:ext uri="{FF2B5EF4-FFF2-40B4-BE49-F238E27FC236}">
                      <a16:creationId xmlns:a16="http://schemas.microsoft.com/office/drawing/2014/main" id="{718C5AE8-CA55-BD6E-35C3-5ECA3C831702}"/>
                    </a:ext>
                  </a:extLst>
                </p:cNvPr>
                <p:cNvSpPr/>
                <p:nvPr/>
              </p:nvSpPr>
              <p:spPr>
                <a:xfrm>
                  <a:off x="10364276" y="5260146"/>
                  <a:ext cx="542790" cy="385022"/>
                </a:xfrm>
                <a:custGeom>
                  <a:avLst/>
                  <a:gdLst>
                    <a:gd name="connsiteX0" fmla="*/ 434749 w 542790"/>
                    <a:gd name="connsiteY0" fmla="*/ 370555 h 385022"/>
                    <a:gd name="connsiteX1" fmla="*/ 413756 w 542790"/>
                    <a:gd name="connsiteY1" fmla="*/ 348971 h 385022"/>
                    <a:gd name="connsiteX2" fmla="*/ 413756 w 542790"/>
                    <a:gd name="connsiteY2" fmla="*/ 348990 h 385022"/>
                    <a:gd name="connsiteX3" fmla="*/ 409146 w 542790"/>
                    <a:gd name="connsiteY3" fmla="*/ 350669 h 385022"/>
                    <a:gd name="connsiteX4" fmla="*/ 201901 w 542790"/>
                    <a:gd name="connsiteY4" fmla="*/ 380823 h 385022"/>
                    <a:gd name="connsiteX5" fmla="*/ 62341 w 542790"/>
                    <a:gd name="connsiteY5" fmla="*/ 330268 h 385022"/>
                    <a:gd name="connsiteX6" fmla="*/ 562 w 542790"/>
                    <a:gd name="connsiteY6" fmla="*/ 235877 h 385022"/>
                    <a:gd name="connsiteX7" fmla="*/ 27117 w 542790"/>
                    <a:gd name="connsiteY7" fmla="*/ 135721 h 385022"/>
                    <a:gd name="connsiteX8" fmla="*/ 40967 w 542790"/>
                    <a:gd name="connsiteY8" fmla="*/ 123488 h 385022"/>
                    <a:gd name="connsiteX9" fmla="*/ 40948 w 542790"/>
                    <a:gd name="connsiteY9" fmla="*/ 123450 h 385022"/>
                    <a:gd name="connsiteX10" fmla="*/ 74609 w 542790"/>
                    <a:gd name="connsiteY10" fmla="*/ 124938 h 385022"/>
                    <a:gd name="connsiteX11" fmla="*/ 76724 w 542790"/>
                    <a:gd name="connsiteY11" fmla="*/ 126866 h 385022"/>
                    <a:gd name="connsiteX12" fmla="*/ 84573 w 542790"/>
                    <a:gd name="connsiteY12" fmla="*/ 151542 h 385022"/>
                    <a:gd name="connsiteX13" fmla="*/ 84516 w 542790"/>
                    <a:gd name="connsiteY13" fmla="*/ 151924 h 385022"/>
                    <a:gd name="connsiteX14" fmla="*/ 84573 w 542790"/>
                    <a:gd name="connsiteY14" fmla="*/ 151924 h 385022"/>
                    <a:gd name="connsiteX15" fmla="*/ 84078 w 542790"/>
                    <a:gd name="connsiteY15" fmla="*/ 155359 h 385022"/>
                    <a:gd name="connsiteX16" fmla="*/ 84058 w 542790"/>
                    <a:gd name="connsiteY16" fmla="*/ 155473 h 385022"/>
                    <a:gd name="connsiteX17" fmla="*/ 84078 w 542790"/>
                    <a:gd name="connsiteY17" fmla="*/ 155473 h 385022"/>
                    <a:gd name="connsiteX18" fmla="*/ 129874 w 542790"/>
                    <a:gd name="connsiteY18" fmla="*/ 245839 h 385022"/>
                    <a:gd name="connsiteX19" fmla="*/ 241392 w 542790"/>
                    <a:gd name="connsiteY19" fmla="*/ 268263 h 385022"/>
                    <a:gd name="connsiteX20" fmla="*/ 362188 w 542790"/>
                    <a:gd name="connsiteY20" fmla="*/ 257499 h 385022"/>
                    <a:gd name="connsiteX21" fmla="*/ 363026 w 542790"/>
                    <a:gd name="connsiteY21" fmla="*/ 257385 h 385022"/>
                    <a:gd name="connsiteX22" fmla="*/ 369446 w 542790"/>
                    <a:gd name="connsiteY22" fmla="*/ 256335 h 385022"/>
                    <a:gd name="connsiteX23" fmla="*/ 369446 w 542790"/>
                    <a:gd name="connsiteY23" fmla="*/ 256316 h 385022"/>
                    <a:gd name="connsiteX24" fmla="*/ 441818 w 542790"/>
                    <a:gd name="connsiteY24" fmla="*/ 246888 h 385022"/>
                    <a:gd name="connsiteX25" fmla="*/ 455819 w 542790"/>
                    <a:gd name="connsiteY25" fmla="*/ 247976 h 385022"/>
                    <a:gd name="connsiteX26" fmla="*/ 444712 w 542790"/>
                    <a:gd name="connsiteY26" fmla="*/ 166332 h 385022"/>
                    <a:gd name="connsiteX27" fmla="*/ 444161 w 542790"/>
                    <a:gd name="connsiteY27" fmla="*/ 163184 h 385022"/>
                    <a:gd name="connsiteX28" fmla="*/ 441874 w 542790"/>
                    <a:gd name="connsiteY28" fmla="*/ 90701 h 385022"/>
                    <a:gd name="connsiteX29" fmla="*/ 457743 w 542790"/>
                    <a:gd name="connsiteY29" fmla="*/ 26176 h 385022"/>
                    <a:gd name="connsiteX30" fmla="*/ 458696 w 542790"/>
                    <a:gd name="connsiteY30" fmla="*/ 24191 h 385022"/>
                    <a:gd name="connsiteX31" fmla="*/ 495005 w 542790"/>
                    <a:gd name="connsiteY31" fmla="*/ 145 h 385022"/>
                    <a:gd name="connsiteX32" fmla="*/ 522456 w 542790"/>
                    <a:gd name="connsiteY32" fmla="*/ 42818 h 385022"/>
                    <a:gd name="connsiteX33" fmla="*/ 522551 w 542790"/>
                    <a:gd name="connsiteY33" fmla="*/ 42818 h 385022"/>
                    <a:gd name="connsiteX34" fmla="*/ 522475 w 542790"/>
                    <a:gd name="connsiteY34" fmla="*/ 43695 h 385022"/>
                    <a:gd name="connsiteX35" fmla="*/ 522437 w 542790"/>
                    <a:gd name="connsiteY35" fmla="*/ 44039 h 385022"/>
                    <a:gd name="connsiteX36" fmla="*/ 522361 w 542790"/>
                    <a:gd name="connsiteY36" fmla="*/ 79708 h 385022"/>
                    <a:gd name="connsiteX37" fmla="*/ 522361 w 542790"/>
                    <a:gd name="connsiteY37" fmla="*/ 79708 h 385022"/>
                    <a:gd name="connsiteX38" fmla="*/ 526361 w 542790"/>
                    <a:gd name="connsiteY38" fmla="*/ 119366 h 385022"/>
                    <a:gd name="connsiteX39" fmla="*/ 533200 w 542790"/>
                    <a:gd name="connsiteY39" fmla="*/ 159767 h 385022"/>
                    <a:gd name="connsiteX40" fmla="*/ 533333 w 542790"/>
                    <a:gd name="connsiteY40" fmla="*/ 160645 h 385022"/>
                    <a:gd name="connsiteX41" fmla="*/ 542611 w 542790"/>
                    <a:gd name="connsiteY41" fmla="*/ 241182 h 385022"/>
                    <a:gd name="connsiteX42" fmla="*/ 537430 w 542790"/>
                    <a:gd name="connsiteY42" fmla="*/ 274961 h 385022"/>
                    <a:gd name="connsiteX43" fmla="*/ 536839 w 542790"/>
                    <a:gd name="connsiteY43" fmla="*/ 276488 h 385022"/>
                    <a:gd name="connsiteX44" fmla="*/ 522399 w 542790"/>
                    <a:gd name="connsiteY44" fmla="*/ 296737 h 385022"/>
                    <a:gd name="connsiteX45" fmla="*/ 521790 w 542790"/>
                    <a:gd name="connsiteY45" fmla="*/ 297271 h 385022"/>
                    <a:gd name="connsiteX46" fmla="*/ 522417 w 542790"/>
                    <a:gd name="connsiteY46" fmla="*/ 300458 h 385022"/>
                    <a:gd name="connsiteX47" fmla="*/ 523066 w 542790"/>
                    <a:gd name="connsiteY47" fmla="*/ 331909 h 385022"/>
                    <a:gd name="connsiteX48" fmla="*/ 506283 w 542790"/>
                    <a:gd name="connsiteY48" fmla="*/ 361281 h 385022"/>
                    <a:gd name="connsiteX49" fmla="*/ 504816 w 542790"/>
                    <a:gd name="connsiteY49" fmla="*/ 362769 h 385022"/>
                    <a:gd name="connsiteX50" fmla="*/ 494738 w 542790"/>
                    <a:gd name="connsiteY50" fmla="*/ 372063 h 385022"/>
                    <a:gd name="connsiteX51" fmla="*/ 472907 w 542790"/>
                    <a:gd name="connsiteY51" fmla="*/ 383456 h 385022"/>
                    <a:gd name="connsiteX52" fmla="*/ 440046 w 542790"/>
                    <a:gd name="connsiteY52" fmla="*/ 376682 h 385022"/>
                    <a:gd name="connsiteX53" fmla="*/ 439684 w 542790"/>
                    <a:gd name="connsiteY53" fmla="*/ 376338 h 385022"/>
                    <a:gd name="connsiteX54" fmla="*/ 439646 w 542790"/>
                    <a:gd name="connsiteY54" fmla="*/ 376376 h 385022"/>
                    <a:gd name="connsiteX55" fmla="*/ 436140 w 542790"/>
                    <a:gd name="connsiteY55" fmla="*/ 372521 h 385022"/>
                    <a:gd name="connsiteX56" fmla="*/ 434769 w 542790"/>
                    <a:gd name="connsiteY56" fmla="*/ 370517 h 385022"/>
                    <a:gd name="connsiteX57" fmla="*/ 434769 w 542790"/>
                    <a:gd name="connsiteY57" fmla="*/ 370517 h 385022"/>
                    <a:gd name="connsiteX58" fmla="*/ 456276 w 542790"/>
                    <a:gd name="connsiteY58" fmla="*/ 357139 h 385022"/>
                    <a:gd name="connsiteX59" fmla="*/ 405127 w 542790"/>
                    <a:gd name="connsiteY59" fmla="*/ 325154 h 385022"/>
                    <a:gd name="connsiteX60" fmla="*/ 205978 w 542790"/>
                    <a:gd name="connsiteY60" fmla="*/ 355784 h 385022"/>
                    <a:gd name="connsiteX61" fmla="*/ 25879 w 542790"/>
                    <a:gd name="connsiteY61" fmla="*/ 233892 h 385022"/>
                    <a:gd name="connsiteX62" fmla="*/ 59484 w 542790"/>
                    <a:gd name="connsiteY62" fmla="*/ 148374 h 385022"/>
                    <a:gd name="connsiteX63" fmla="*/ 119873 w 542790"/>
                    <a:gd name="connsiteY63" fmla="*/ 269217 h 385022"/>
                    <a:gd name="connsiteX64" fmla="*/ 366246 w 542790"/>
                    <a:gd name="connsiteY64" fmla="*/ 282557 h 385022"/>
                    <a:gd name="connsiteX65" fmla="*/ 470659 w 542790"/>
                    <a:gd name="connsiteY65" fmla="*/ 282862 h 385022"/>
                    <a:gd name="connsiteX66" fmla="*/ 481251 w 542790"/>
                    <a:gd name="connsiteY66" fmla="*/ 261030 h 385022"/>
                    <a:gd name="connsiteX67" fmla="*/ 469154 w 542790"/>
                    <a:gd name="connsiteY67" fmla="*/ 158832 h 385022"/>
                    <a:gd name="connsiteX68" fmla="*/ 480965 w 542790"/>
                    <a:gd name="connsiteY68" fmla="*/ 36329 h 385022"/>
                    <a:gd name="connsiteX69" fmla="*/ 492624 w 542790"/>
                    <a:gd name="connsiteY69" fmla="*/ 25413 h 385022"/>
                    <a:gd name="connsiteX70" fmla="*/ 497158 w 542790"/>
                    <a:gd name="connsiteY70" fmla="*/ 41635 h 385022"/>
                    <a:gd name="connsiteX71" fmla="*/ 501273 w 542790"/>
                    <a:gd name="connsiteY71" fmla="*/ 123068 h 385022"/>
                    <a:gd name="connsiteX72" fmla="*/ 517313 w 542790"/>
                    <a:gd name="connsiteY72" fmla="*/ 239808 h 385022"/>
                    <a:gd name="connsiteX73" fmla="*/ 505521 w 542790"/>
                    <a:gd name="connsiteY73" fmla="*/ 277786 h 385022"/>
                    <a:gd name="connsiteX74" fmla="*/ 497786 w 542790"/>
                    <a:gd name="connsiteY74" fmla="*/ 306451 h 385022"/>
                    <a:gd name="connsiteX75" fmla="*/ 487500 w 542790"/>
                    <a:gd name="connsiteY75" fmla="*/ 344200 h 385022"/>
                    <a:gd name="connsiteX76" fmla="*/ 456257 w 542790"/>
                    <a:gd name="connsiteY76" fmla="*/ 357139 h 385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42790" h="385022">
                      <a:moveTo>
                        <a:pt x="434749" y="370555"/>
                      </a:moveTo>
                      <a:cubicBezTo>
                        <a:pt x="434711" y="370498"/>
                        <a:pt x="420158" y="346929"/>
                        <a:pt x="413756" y="348971"/>
                      </a:cubicBezTo>
                      <a:lnTo>
                        <a:pt x="413756" y="348990"/>
                      </a:lnTo>
                      <a:lnTo>
                        <a:pt x="409146" y="350669"/>
                      </a:lnTo>
                      <a:cubicBezTo>
                        <a:pt x="376723" y="362540"/>
                        <a:pt x="287817" y="395098"/>
                        <a:pt x="201901" y="380823"/>
                      </a:cubicBezTo>
                      <a:cubicBezTo>
                        <a:pt x="152505" y="372597"/>
                        <a:pt x="100518" y="356109"/>
                        <a:pt x="62341" y="330268"/>
                      </a:cubicBezTo>
                      <a:cubicBezTo>
                        <a:pt x="27690" y="306813"/>
                        <a:pt x="3705" y="275686"/>
                        <a:pt x="562" y="235877"/>
                      </a:cubicBezTo>
                      <a:cubicBezTo>
                        <a:pt x="-3286" y="187077"/>
                        <a:pt x="13402" y="152076"/>
                        <a:pt x="27117" y="135721"/>
                      </a:cubicBezTo>
                      <a:cubicBezTo>
                        <a:pt x="31747" y="130206"/>
                        <a:pt x="36604" y="126064"/>
                        <a:pt x="40967" y="123488"/>
                      </a:cubicBezTo>
                      <a:lnTo>
                        <a:pt x="40948" y="123450"/>
                      </a:lnTo>
                      <a:cubicBezTo>
                        <a:pt x="52931" y="116369"/>
                        <a:pt x="64875" y="116980"/>
                        <a:pt x="74609" y="124938"/>
                      </a:cubicBezTo>
                      <a:cubicBezTo>
                        <a:pt x="75353" y="125549"/>
                        <a:pt x="76058" y="126198"/>
                        <a:pt x="76724" y="126866"/>
                      </a:cubicBezTo>
                      <a:cubicBezTo>
                        <a:pt x="82953" y="132992"/>
                        <a:pt x="85868" y="141256"/>
                        <a:pt x="84573" y="151542"/>
                      </a:cubicBezTo>
                      <a:cubicBezTo>
                        <a:pt x="84554" y="151676"/>
                        <a:pt x="84534" y="151809"/>
                        <a:pt x="84516" y="151924"/>
                      </a:cubicBezTo>
                      <a:lnTo>
                        <a:pt x="84573" y="151924"/>
                      </a:lnTo>
                      <a:lnTo>
                        <a:pt x="84078" y="155359"/>
                      </a:lnTo>
                      <a:cubicBezTo>
                        <a:pt x="84078" y="155397"/>
                        <a:pt x="84078" y="155435"/>
                        <a:pt x="84058" y="155473"/>
                      </a:cubicBezTo>
                      <a:lnTo>
                        <a:pt x="84078" y="155473"/>
                      </a:lnTo>
                      <a:cubicBezTo>
                        <a:pt x="81658" y="171905"/>
                        <a:pt x="74286" y="221887"/>
                        <a:pt x="129874" y="245839"/>
                      </a:cubicBezTo>
                      <a:cubicBezTo>
                        <a:pt x="165706" y="261278"/>
                        <a:pt x="203178" y="267499"/>
                        <a:pt x="241392" y="268263"/>
                      </a:cubicBezTo>
                      <a:cubicBezTo>
                        <a:pt x="280788" y="269045"/>
                        <a:pt x="321478" y="264121"/>
                        <a:pt x="362188" y="257499"/>
                      </a:cubicBezTo>
                      <a:cubicBezTo>
                        <a:pt x="362474" y="257461"/>
                        <a:pt x="362760" y="257422"/>
                        <a:pt x="363026" y="257385"/>
                      </a:cubicBezTo>
                      <a:lnTo>
                        <a:pt x="369446" y="256335"/>
                      </a:lnTo>
                      <a:lnTo>
                        <a:pt x="369446" y="256316"/>
                      </a:lnTo>
                      <a:cubicBezTo>
                        <a:pt x="407984" y="250037"/>
                        <a:pt x="427549" y="246850"/>
                        <a:pt x="441818" y="246888"/>
                      </a:cubicBezTo>
                      <a:cubicBezTo>
                        <a:pt x="447304" y="246907"/>
                        <a:pt x="451838" y="247270"/>
                        <a:pt x="455819" y="247976"/>
                      </a:cubicBezTo>
                      <a:cubicBezTo>
                        <a:pt x="454600" y="222765"/>
                        <a:pt x="448333" y="187077"/>
                        <a:pt x="444712" y="166332"/>
                      </a:cubicBezTo>
                      <a:lnTo>
                        <a:pt x="444161" y="163184"/>
                      </a:lnTo>
                      <a:cubicBezTo>
                        <a:pt x="441417" y="147458"/>
                        <a:pt x="439017" y="120320"/>
                        <a:pt x="441874" y="90701"/>
                      </a:cubicBezTo>
                      <a:cubicBezTo>
                        <a:pt x="443913" y="69574"/>
                        <a:pt x="448618" y="47054"/>
                        <a:pt x="457743" y="26176"/>
                      </a:cubicBezTo>
                      <a:cubicBezTo>
                        <a:pt x="458029" y="25508"/>
                        <a:pt x="458353" y="24840"/>
                        <a:pt x="458696" y="24191"/>
                      </a:cubicBezTo>
                      <a:cubicBezTo>
                        <a:pt x="460868" y="19745"/>
                        <a:pt x="472678" y="-1974"/>
                        <a:pt x="495005" y="145"/>
                      </a:cubicBezTo>
                      <a:cubicBezTo>
                        <a:pt x="525847" y="3084"/>
                        <a:pt x="523523" y="30738"/>
                        <a:pt x="522456" y="42818"/>
                      </a:cubicBezTo>
                      <a:lnTo>
                        <a:pt x="522551" y="42818"/>
                      </a:lnTo>
                      <a:lnTo>
                        <a:pt x="522475" y="43695"/>
                      </a:lnTo>
                      <a:cubicBezTo>
                        <a:pt x="522475" y="43810"/>
                        <a:pt x="522456" y="43925"/>
                        <a:pt x="522437" y="44039"/>
                      </a:cubicBezTo>
                      <a:cubicBezTo>
                        <a:pt x="522208" y="47284"/>
                        <a:pt x="521408" y="60471"/>
                        <a:pt x="522361" y="79708"/>
                      </a:cubicBezTo>
                      <a:lnTo>
                        <a:pt x="522361" y="79708"/>
                      </a:lnTo>
                      <a:cubicBezTo>
                        <a:pt x="522932" y="90873"/>
                        <a:pt x="524113" y="104289"/>
                        <a:pt x="526361" y="119366"/>
                      </a:cubicBezTo>
                      <a:cubicBezTo>
                        <a:pt x="528209" y="131752"/>
                        <a:pt x="530743" y="146008"/>
                        <a:pt x="533200" y="159767"/>
                      </a:cubicBezTo>
                      <a:cubicBezTo>
                        <a:pt x="533258" y="160054"/>
                        <a:pt x="533295" y="160359"/>
                        <a:pt x="533333" y="160645"/>
                      </a:cubicBezTo>
                      <a:cubicBezTo>
                        <a:pt x="538820" y="191429"/>
                        <a:pt x="543811" y="219674"/>
                        <a:pt x="542611" y="241182"/>
                      </a:cubicBezTo>
                      <a:cubicBezTo>
                        <a:pt x="541716" y="257308"/>
                        <a:pt x="540096" y="267366"/>
                        <a:pt x="537430" y="274961"/>
                      </a:cubicBezTo>
                      <a:cubicBezTo>
                        <a:pt x="537258" y="275477"/>
                        <a:pt x="537048" y="275992"/>
                        <a:pt x="536839" y="276488"/>
                      </a:cubicBezTo>
                      <a:cubicBezTo>
                        <a:pt x="533105" y="286317"/>
                        <a:pt x="528532" y="291260"/>
                        <a:pt x="522399" y="296737"/>
                      </a:cubicBezTo>
                      <a:cubicBezTo>
                        <a:pt x="522190" y="296909"/>
                        <a:pt x="521999" y="297099"/>
                        <a:pt x="521790" y="297271"/>
                      </a:cubicBezTo>
                      <a:cubicBezTo>
                        <a:pt x="521828" y="297825"/>
                        <a:pt x="522018" y="298836"/>
                        <a:pt x="522417" y="300458"/>
                      </a:cubicBezTo>
                      <a:cubicBezTo>
                        <a:pt x="525123" y="311661"/>
                        <a:pt x="525675" y="321585"/>
                        <a:pt x="523066" y="331909"/>
                      </a:cubicBezTo>
                      <a:cubicBezTo>
                        <a:pt x="520494" y="342120"/>
                        <a:pt x="515197" y="351433"/>
                        <a:pt x="506283" y="361281"/>
                      </a:cubicBezTo>
                      <a:cubicBezTo>
                        <a:pt x="505806" y="361796"/>
                        <a:pt x="505330" y="362292"/>
                        <a:pt x="504816" y="362769"/>
                      </a:cubicBezTo>
                      <a:cubicBezTo>
                        <a:pt x="501349" y="366471"/>
                        <a:pt x="497939" y="369582"/>
                        <a:pt x="494738" y="372063"/>
                      </a:cubicBezTo>
                      <a:cubicBezTo>
                        <a:pt x="487709" y="377541"/>
                        <a:pt x="480089" y="381491"/>
                        <a:pt x="472907" y="383456"/>
                      </a:cubicBezTo>
                      <a:cubicBezTo>
                        <a:pt x="460639" y="386815"/>
                        <a:pt x="449113" y="384869"/>
                        <a:pt x="440046" y="376682"/>
                      </a:cubicBezTo>
                      <a:cubicBezTo>
                        <a:pt x="439931" y="376567"/>
                        <a:pt x="439798" y="376453"/>
                        <a:pt x="439684" y="376338"/>
                      </a:cubicBezTo>
                      <a:lnTo>
                        <a:pt x="439646" y="376376"/>
                      </a:lnTo>
                      <a:cubicBezTo>
                        <a:pt x="438521" y="375307"/>
                        <a:pt x="437341" y="374086"/>
                        <a:pt x="436140" y="372521"/>
                      </a:cubicBezTo>
                      <a:cubicBezTo>
                        <a:pt x="435645" y="371872"/>
                        <a:pt x="435187" y="371204"/>
                        <a:pt x="434769" y="370517"/>
                      </a:cubicBezTo>
                      <a:lnTo>
                        <a:pt x="434769" y="370517"/>
                      </a:lnTo>
                      <a:close/>
                      <a:moveTo>
                        <a:pt x="456276" y="357139"/>
                      </a:moveTo>
                      <a:cubicBezTo>
                        <a:pt x="456276" y="357139"/>
                        <a:pt x="431150" y="315745"/>
                        <a:pt x="405127" y="325154"/>
                      </a:cubicBezTo>
                      <a:cubicBezTo>
                        <a:pt x="379086" y="334562"/>
                        <a:pt x="289798" y="369735"/>
                        <a:pt x="205978" y="355784"/>
                      </a:cubicBezTo>
                      <a:cubicBezTo>
                        <a:pt x="122140" y="341834"/>
                        <a:pt x="31347" y="303016"/>
                        <a:pt x="25879" y="233892"/>
                      </a:cubicBezTo>
                      <a:cubicBezTo>
                        <a:pt x="20431" y="164768"/>
                        <a:pt x="61598" y="131866"/>
                        <a:pt x="59484" y="148374"/>
                      </a:cubicBezTo>
                      <a:cubicBezTo>
                        <a:pt x="57370" y="164901"/>
                        <a:pt x="41786" y="235552"/>
                        <a:pt x="119873" y="269217"/>
                      </a:cubicBezTo>
                      <a:cubicBezTo>
                        <a:pt x="197958" y="302863"/>
                        <a:pt x="282426" y="296202"/>
                        <a:pt x="366246" y="282557"/>
                      </a:cubicBezTo>
                      <a:cubicBezTo>
                        <a:pt x="450085" y="268911"/>
                        <a:pt x="448561" y="268606"/>
                        <a:pt x="470659" y="282862"/>
                      </a:cubicBezTo>
                      <a:cubicBezTo>
                        <a:pt x="470659" y="282862"/>
                        <a:pt x="480203" y="289542"/>
                        <a:pt x="481251" y="261030"/>
                      </a:cubicBezTo>
                      <a:cubicBezTo>
                        <a:pt x="482318" y="232518"/>
                        <a:pt x="473402" y="183108"/>
                        <a:pt x="469154" y="158832"/>
                      </a:cubicBezTo>
                      <a:cubicBezTo>
                        <a:pt x="464925" y="134576"/>
                        <a:pt x="461591" y="80605"/>
                        <a:pt x="480965" y="36329"/>
                      </a:cubicBezTo>
                      <a:cubicBezTo>
                        <a:pt x="480965" y="36329"/>
                        <a:pt x="486261" y="24802"/>
                        <a:pt x="492624" y="25413"/>
                      </a:cubicBezTo>
                      <a:cubicBezTo>
                        <a:pt x="498968" y="26023"/>
                        <a:pt x="497463" y="37856"/>
                        <a:pt x="497158" y="41635"/>
                      </a:cubicBezTo>
                      <a:cubicBezTo>
                        <a:pt x="496853" y="45432"/>
                        <a:pt x="494605" y="78487"/>
                        <a:pt x="501273" y="123068"/>
                      </a:cubicBezTo>
                      <a:cubicBezTo>
                        <a:pt x="507921" y="167630"/>
                        <a:pt x="518818" y="212822"/>
                        <a:pt x="517313" y="239808"/>
                      </a:cubicBezTo>
                      <a:cubicBezTo>
                        <a:pt x="515788" y="266793"/>
                        <a:pt x="512626" y="271431"/>
                        <a:pt x="505521" y="277786"/>
                      </a:cubicBezTo>
                      <a:cubicBezTo>
                        <a:pt x="498396" y="284141"/>
                        <a:pt x="494319" y="292042"/>
                        <a:pt x="497786" y="306451"/>
                      </a:cubicBezTo>
                      <a:cubicBezTo>
                        <a:pt x="501273" y="320860"/>
                        <a:pt x="499463" y="331012"/>
                        <a:pt x="487500" y="344200"/>
                      </a:cubicBezTo>
                      <a:cubicBezTo>
                        <a:pt x="475536" y="357387"/>
                        <a:pt x="461172" y="363456"/>
                        <a:pt x="456257" y="357139"/>
                      </a:cubicBezTo>
                      <a:close/>
                    </a:path>
                  </a:pathLst>
                </a:custGeom>
                <a:solidFill>
                  <a:srgbClr val="FFFFFF"/>
                </a:solidFill>
                <a:ln w="1905" cap="flat">
                  <a:noFill/>
                  <a:prstDash val="solid"/>
                  <a:miter/>
                </a:ln>
              </p:spPr>
              <p:txBody>
                <a:bodyPr rtlCol="0" anchor="ctr"/>
                <a:lstStyle/>
                <a:p>
                  <a:endParaRPr lang="en-US" sz="1800"/>
                </a:p>
              </p:txBody>
            </p:sp>
          </p:grpSp>
          <p:grpSp>
            <p:nvGrpSpPr>
              <p:cNvPr id="26" name="Graphic 7">
                <a:extLst>
                  <a:ext uri="{FF2B5EF4-FFF2-40B4-BE49-F238E27FC236}">
                    <a16:creationId xmlns:a16="http://schemas.microsoft.com/office/drawing/2014/main" id="{878AA916-538B-1957-22A7-56DA4654F0DA}"/>
                  </a:ext>
                </a:extLst>
              </p:cNvPr>
              <p:cNvGrpSpPr/>
              <p:nvPr/>
            </p:nvGrpSpPr>
            <p:grpSpPr>
              <a:xfrm>
                <a:off x="10314029" y="5622083"/>
                <a:ext cx="1213883" cy="434731"/>
                <a:chOff x="10314029" y="5622083"/>
                <a:chExt cx="1213883" cy="434731"/>
              </a:xfrm>
            </p:grpSpPr>
            <p:sp>
              <p:nvSpPr>
                <p:cNvPr id="27" name="Freeform: Shape 26">
                  <a:extLst>
                    <a:ext uri="{FF2B5EF4-FFF2-40B4-BE49-F238E27FC236}">
                      <a16:creationId xmlns:a16="http://schemas.microsoft.com/office/drawing/2014/main" id="{66FEF49C-6281-F594-3B05-EDC01AAF10AE}"/>
                    </a:ext>
                  </a:extLst>
                </p:cNvPr>
                <p:cNvSpPr/>
                <p:nvPr/>
              </p:nvSpPr>
              <p:spPr>
                <a:xfrm>
                  <a:off x="10339252" y="5647645"/>
                  <a:ext cx="1163334" cy="383828"/>
                </a:xfrm>
                <a:custGeom>
                  <a:avLst/>
                  <a:gdLst>
                    <a:gd name="connsiteX0" fmla="*/ 1116389 w 1163334"/>
                    <a:gd name="connsiteY0" fmla="*/ 90273 h 383828"/>
                    <a:gd name="connsiteX1" fmla="*/ 1133649 w 1163334"/>
                    <a:gd name="connsiteY1" fmla="*/ 130464 h 383828"/>
                    <a:gd name="connsiteX2" fmla="*/ 1162567 w 1163334"/>
                    <a:gd name="connsiteY2" fmla="*/ 180810 h 383828"/>
                    <a:gd name="connsiteX3" fmla="*/ 1154108 w 1163334"/>
                    <a:gd name="connsiteY3" fmla="*/ 236460 h 383828"/>
                    <a:gd name="connsiteX4" fmla="*/ 1145174 w 1163334"/>
                    <a:gd name="connsiteY4" fmla="*/ 271174 h 383828"/>
                    <a:gd name="connsiteX5" fmla="*/ 1150165 w 1163334"/>
                    <a:gd name="connsiteY5" fmla="*/ 317569 h 383828"/>
                    <a:gd name="connsiteX6" fmla="*/ 1116713 w 1163334"/>
                    <a:gd name="connsiteY6" fmla="*/ 349096 h 383828"/>
                    <a:gd name="connsiteX7" fmla="*/ 1107779 w 1163334"/>
                    <a:gd name="connsiteY7" fmla="*/ 304381 h 383828"/>
                    <a:gd name="connsiteX8" fmla="*/ 1069640 w 1163334"/>
                    <a:gd name="connsiteY8" fmla="*/ 267090 h 383828"/>
                    <a:gd name="connsiteX9" fmla="*/ 1037713 w 1163334"/>
                    <a:gd name="connsiteY9" fmla="*/ 263598 h 383828"/>
                    <a:gd name="connsiteX10" fmla="*/ 993060 w 1163334"/>
                    <a:gd name="connsiteY10" fmla="*/ 276633 h 383828"/>
                    <a:gd name="connsiteX11" fmla="*/ 982010 w 1163334"/>
                    <a:gd name="connsiteY11" fmla="*/ 258884 h 383828"/>
                    <a:gd name="connsiteX12" fmla="*/ 971724 w 1163334"/>
                    <a:gd name="connsiteY12" fmla="*/ 256842 h 383828"/>
                    <a:gd name="connsiteX13" fmla="*/ 939033 w 1163334"/>
                    <a:gd name="connsiteY13" fmla="*/ 263445 h 383828"/>
                    <a:gd name="connsiteX14" fmla="*/ 923832 w 1163334"/>
                    <a:gd name="connsiteY14" fmla="*/ 266938 h 383828"/>
                    <a:gd name="connsiteX15" fmla="*/ 899086 w 1163334"/>
                    <a:gd name="connsiteY15" fmla="*/ 278312 h 383828"/>
                    <a:gd name="connsiteX16" fmla="*/ 858071 w 1163334"/>
                    <a:gd name="connsiteY16" fmla="*/ 270583 h 383828"/>
                    <a:gd name="connsiteX17" fmla="*/ 804351 w 1163334"/>
                    <a:gd name="connsiteY17" fmla="*/ 277396 h 383828"/>
                    <a:gd name="connsiteX18" fmla="*/ 767431 w 1163334"/>
                    <a:gd name="connsiteY18" fmla="*/ 263293 h 383828"/>
                    <a:gd name="connsiteX19" fmla="*/ 746019 w 1163334"/>
                    <a:gd name="connsiteY19" fmla="*/ 272167 h 383828"/>
                    <a:gd name="connsiteX20" fmla="*/ 725446 w 1163334"/>
                    <a:gd name="connsiteY20" fmla="*/ 302263 h 383828"/>
                    <a:gd name="connsiteX21" fmla="*/ 701842 w 1163334"/>
                    <a:gd name="connsiteY21" fmla="*/ 366845 h 383828"/>
                    <a:gd name="connsiteX22" fmla="*/ 667495 w 1163334"/>
                    <a:gd name="connsiteY22" fmla="*/ 379574 h 383828"/>
                    <a:gd name="connsiteX23" fmla="*/ 682316 w 1163334"/>
                    <a:gd name="connsiteY23" fmla="*/ 321824 h 383828"/>
                    <a:gd name="connsiteX24" fmla="*/ 638730 w 1163334"/>
                    <a:gd name="connsiteY24" fmla="*/ 267262 h 383828"/>
                    <a:gd name="connsiteX25" fmla="*/ 627375 w 1163334"/>
                    <a:gd name="connsiteY25" fmla="*/ 264609 h 383828"/>
                    <a:gd name="connsiteX26" fmla="*/ 570912 w 1163334"/>
                    <a:gd name="connsiteY26" fmla="*/ 273484 h 383828"/>
                    <a:gd name="connsiteX27" fmla="*/ 528830 w 1163334"/>
                    <a:gd name="connsiteY27" fmla="*/ 217547 h 383828"/>
                    <a:gd name="connsiteX28" fmla="*/ 477376 w 1163334"/>
                    <a:gd name="connsiteY28" fmla="*/ 201936 h 383828"/>
                    <a:gd name="connsiteX29" fmla="*/ 142172 w 1163334"/>
                    <a:gd name="connsiteY29" fmla="*/ 296824 h 383828"/>
                    <a:gd name="connsiteX30" fmla="*/ 2517 w 1163334"/>
                    <a:gd name="connsiteY30" fmla="*/ 185428 h 383828"/>
                    <a:gd name="connsiteX31" fmla="*/ 60638 w 1163334"/>
                    <a:gd name="connsiteY31" fmla="*/ 36550 h 383828"/>
                    <a:gd name="connsiteX32" fmla="*/ 199855 w 1163334"/>
                    <a:gd name="connsiteY32" fmla="*/ 3801 h 383828"/>
                    <a:gd name="connsiteX33" fmla="*/ 250700 w 1163334"/>
                    <a:gd name="connsiteY33" fmla="*/ 98403 h 383828"/>
                    <a:gd name="connsiteX34" fmla="*/ 186235 w 1163334"/>
                    <a:gd name="connsiteY34" fmla="*/ 207260 h 383828"/>
                    <a:gd name="connsiteX35" fmla="*/ 187778 w 1163334"/>
                    <a:gd name="connsiteY35" fmla="*/ 195924 h 383828"/>
                    <a:gd name="connsiteX36" fmla="*/ 185264 w 1163334"/>
                    <a:gd name="connsiteY36" fmla="*/ 178500 h 383828"/>
                    <a:gd name="connsiteX37" fmla="*/ 145830 w 1163334"/>
                    <a:gd name="connsiteY37" fmla="*/ 137049 h 383828"/>
                    <a:gd name="connsiteX38" fmla="*/ 146439 w 1163334"/>
                    <a:gd name="connsiteY38" fmla="*/ 101418 h 383828"/>
                    <a:gd name="connsiteX39" fmla="*/ 175643 w 1163334"/>
                    <a:gd name="connsiteY39" fmla="*/ 77162 h 383828"/>
                    <a:gd name="connsiteX40" fmla="*/ 162937 w 1163334"/>
                    <a:gd name="connsiteY40" fmla="*/ 106418 h 383828"/>
                    <a:gd name="connsiteX41" fmla="*/ 183054 w 1163334"/>
                    <a:gd name="connsiteY41" fmla="*/ 130217 h 383828"/>
                    <a:gd name="connsiteX42" fmla="*/ 203476 w 1163334"/>
                    <a:gd name="connsiteY42" fmla="*/ 161305 h 383828"/>
                    <a:gd name="connsiteX43" fmla="*/ 211343 w 1163334"/>
                    <a:gd name="connsiteY43" fmla="*/ 169798 h 383828"/>
                    <a:gd name="connsiteX44" fmla="*/ 214219 w 1163334"/>
                    <a:gd name="connsiteY44" fmla="*/ 92467 h 383828"/>
                    <a:gd name="connsiteX45" fmla="*/ 121160 w 1163334"/>
                    <a:gd name="connsiteY45" fmla="*/ 43497 h 383828"/>
                    <a:gd name="connsiteX46" fmla="*/ 41702 w 1163334"/>
                    <a:gd name="connsiteY46" fmla="*/ 101418 h 383828"/>
                    <a:gd name="connsiteX47" fmla="*/ 86813 w 1163334"/>
                    <a:gd name="connsiteY47" fmla="*/ 195715 h 383828"/>
                    <a:gd name="connsiteX48" fmla="*/ 259939 w 1163334"/>
                    <a:gd name="connsiteY48" fmla="*/ 230276 h 383828"/>
                    <a:gd name="connsiteX49" fmla="*/ 478767 w 1163334"/>
                    <a:gd name="connsiteY49" fmla="*/ 155695 h 383828"/>
                    <a:gd name="connsiteX50" fmla="*/ 547480 w 1163334"/>
                    <a:gd name="connsiteY50" fmla="*/ 177527 h 383828"/>
                    <a:gd name="connsiteX51" fmla="*/ 553005 w 1163334"/>
                    <a:gd name="connsiteY51" fmla="*/ 181306 h 383828"/>
                    <a:gd name="connsiteX52" fmla="*/ 561101 w 1163334"/>
                    <a:gd name="connsiteY52" fmla="*/ 171611 h 383828"/>
                    <a:gd name="connsiteX53" fmla="*/ 564359 w 1163334"/>
                    <a:gd name="connsiteY53" fmla="*/ 66856 h 383828"/>
                    <a:gd name="connsiteX54" fmla="*/ 571330 w 1163334"/>
                    <a:gd name="connsiteY54" fmla="*/ 52753 h 383828"/>
                    <a:gd name="connsiteX55" fmla="*/ 596457 w 1163334"/>
                    <a:gd name="connsiteY55" fmla="*/ 36989 h 383828"/>
                    <a:gd name="connsiteX56" fmla="*/ 596457 w 1163334"/>
                    <a:gd name="connsiteY56" fmla="*/ 202089 h 383828"/>
                    <a:gd name="connsiteX57" fmla="*/ 617794 w 1163334"/>
                    <a:gd name="connsiteY57" fmla="*/ 227108 h 383828"/>
                    <a:gd name="connsiteX58" fmla="*/ 655322 w 1163334"/>
                    <a:gd name="connsiteY58" fmla="*/ 188443 h 383828"/>
                    <a:gd name="connsiteX59" fmla="*/ 648064 w 1163334"/>
                    <a:gd name="connsiteY59" fmla="*/ 138251 h 383828"/>
                    <a:gd name="connsiteX60" fmla="*/ 680753 w 1163334"/>
                    <a:gd name="connsiteY60" fmla="*/ 97315 h 383828"/>
                    <a:gd name="connsiteX61" fmla="*/ 685745 w 1163334"/>
                    <a:gd name="connsiteY61" fmla="*/ 141877 h 383828"/>
                    <a:gd name="connsiteX62" fmla="*/ 733560 w 1163334"/>
                    <a:gd name="connsiteY62" fmla="*/ 195848 h 383828"/>
                    <a:gd name="connsiteX63" fmla="*/ 776252 w 1163334"/>
                    <a:gd name="connsiteY63" fmla="*/ 204341 h 383828"/>
                    <a:gd name="connsiteX64" fmla="*/ 785490 w 1163334"/>
                    <a:gd name="connsiteY64" fmla="*/ 56531 h 383828"/>
                    <a:gd name="connsiteX65" fmla="*/ 799112 w 1163334"/>
                    <a:gd name="connsiteY65" fmla="*/ 22428 h 383828"/>
                    <a:gd name="connsiteX66" fmla="*/ 816961 w 1163334"/>
                    <a:gd name="connsiteY66" fmla="*/ 13477 h 383828"/>
                    <a:gd name="connsiteX67" fmla="*/ 816961 w 1163334"/>
                    <a:gd name="connsiteY67" fmla="*/ 208139 h 383828"/>
                    <a:gd name="connsiteX68" fmla="*/ 852680 w 1163334"/>
                    <a:gd name="connsiteY68" fmla="*/ 234971 h 383828"/>
                    <a:gd name="connsiteX69" fmla="*/ 913374 w 1163334"/>
                    <a:gd name="connsiteY69" fmla="*/ 214951 h 383828"/>
                    <a:gd name="connsiteX70" fmla="*/ 946673 w 1163334"/>
                    <a:gd name="connsiteY70" fmla="*/ 198882 h 383828"/>
                    <a:gd name="connsiteX71" fmla="*/ 935167 w 1163334"/>
                    <a:gd name="connsiteY71" fmla="*/ 140522 h 383828"/>
                    <a:gd name="connsiteX72" fmla="*/ 969819 w 1163334"/>
                    <a:gd name="connsiteY72" fmla="*/ 111113 h 383828"/>
                    <a:gd name="connsiteX73" fmla="*/ 982372 w 1163334"/>
                    <a:gd name="connsiteY73" fmla="*/ 146591 h 383828"/>
                    <a:gd name="connsiteX74" fmla="*/ 997498 w 1163334"/>
                    <a:gd name="connsiteY74" fmla="*/ 180237 h 383828"/>
                    <a:gd name="connsiteX75" fmla="*/ 1021559 w 1163334"/>
                    <a:gd name="connsiteY75" fmla="*/ 217681 h 383828"/>
                    <a:gd name="connsiteX76" fmla="*/ 1060287 w 1163334"/>
                    <a:gd name="connsiteY76" fmla="*/ 204951 h 383828"/>
                    <a:gd name="connsiteX77" fmla="*/ 1081166 w 1163334"/>
                    <a:gd name="connsiteY77" fmla="*/ 179779 h 383828"/>
                    <a:gd name="connsiteX78" fmla="*/ 1078747 w 1163334"/>
                    <a:gd name="connsiteY78" fmla="*/ 142259 h 383828"/>
                    <a:gd name="connsiteX79" fmla="*/ 1092824 w 1163334"/>
                    <a:gd name="connsiteY79" fmla="*/ 107086 h 383828"/>
                    <a:gd name="connsiteX80" fmla="*/ 1116313 w 1163334"/>
                    <a:gd name="connsiteY80" fmla="*/ 90273 h 383828"/>
                    <a:gd name="connsiteX81" fmla="*/ 685307 w 1163334"/>
                    <a:gd name="connsiteY81" fmla="*/ 202127 h 383828"/>
                    <a:gd name="connsiteX82" fmla="*/ 709195 w 1163334"/>
                    <a:gd name="connsiteY82" fmla="*/ 237376 h 383828"/>
                    <a:gd name="connsiteX83" fmla="*/ 706623 w 1163334"/>
                    <a:gd name="connsiteY83" fmla="*/ 250849 h 383828"/>
                    <a:gd name="connsiteX84" fmla="*/ 706623 w 1163334"/>
                    <a:gd name="connsiteY84" fmla="*/ 250849 h 383828"/>
                    <a:gd name="connsiteX85" fmla="*/ 693174 w 1163334"/>
                    <a:gd name="connsiteY85" fmla="*/ 248273 h 383828"/>
                    <a:gd name="connsiteX86" fmla="*/ 669285 w 1163334"/>
                    <a:gd name="connsiteY86" fmla="*/ 213024 h 383828"/>
                    <a:gd name="connsiteX87" fmla="*/ 671857 w 1163334"/>
                    <a:gd name="connsiteY87" fmla="*/ 199551 h 383828"/>
                    <a:gd name="connsiteX88" fmla="*/ 671857 w 1163334"/>
                    <a:gd name="connsiteY88" fmla="*/ 199551 h 383828"/>
                    <a:gd name="connsiteX89" fmla="*/ 685307 w 1163334"/>
                    <a:gd name="connsiteY89" fmla="*/ 202127 h 383828"/>
                    <a:gd name="connsiteX90" fmla="*/ 1096577 w 1163334"/>
                    <a:gd name="connsiteY90" fmla="*/ 202127 h 383828"/>
                    <a:gd name="connsiteX91" fmla="*/ 1120466 w 1163334"/>
                    <a:gd name="connsiteY91" fmla="*/ 237376 h 383828"/>
                    <a:gd name="connsiteX92" fmla="*/ 1117894 w 1163334"/>
                    <a:gd name="connsiteY92" fmla="*/ 250849 h 383828"/>
                    <a:gd name="connsiteX93" fmla="*/ 1117894 w 1163334"/>
                    <a:gd name="connsiteY93" fmla="*/ 250849 h 383828"/>
                    <a:gd name="connsiteX94" fmla="*/ 1104445 w 1163334"/>
                    <a:gd name="connsiteY94" fmla="*/ 248273 h 383828"/>
                    <a:gd name="connsiteX95" fmla="*/ 1080556 w 1163334"/>
                    <a:gd name="connsiteY95" fmla="*/ 213024 h 383828"/>
                    <a:gd name="connsiteX96" fmla="*/ 1083128 w 1163334"/>
                    <a:gd name="connsiteY96" fmla="*/ 199551 h 383828"/>
                    <a:gd name="connsiteX97" fmla="*/ 1083128 w 1163334"/>
                    <a:gd name="connsiteY97" fmla="*/ 199551 h 383828"/>
                    <a:gd name="connsiteX98" fmla="*/ 1096577 w 1163334"/>
                    <a:gd name="connsiteY98" fmla="*/ 202127 h 38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163334" h="383828">
                      <a:moveTo>
                        <a:pt x="1116389" y="90273"/>
                      </a:moveTo>
                      <a:cubicBezTo>
                        <a:pt x="1116389" y="90273"/>
                        <a:pt x="1110045" y="108327"/>
                        <a:pt x="1133649" y="130464"/>
                      </a:cubicBezTo>
                      <a:cubicBezTo>
                        <a:pt x="1157252" y="152603"/>
                        <a:pt x="1160909" y="167928"/>
                        <a:pt x="1162567" y="180810"/>
                      </a:cubicBezTo>
                      <a:cubicBezTo>
                        <a:pt x="1164224" y="193692"/>
                        <a:pt x="1163938" y="221460"/>
                        <a:pt x="1154108" y="236460"/>
                      </a:cubicBezTo>
                      <a:cubicBezTo>
                        <a:pt x="1144279" y="251479"/>
                        <a:pt x="1138220" y="254056"/>
                        <a:pt x="1145174" y="271174"/>
                      </a:cubicBezTo>
                      <a:cubicBezTo>
                        <a:pt x="1152127" y="288313"/>
                        <a:pt x="1157137" y="301653"/>
                        <a:pt x="1150165" y="317569"/>
                      </a:cubicBezTo>
                      <a:cubicBezTo>
                        <a:pt x="1143212" y="333485"/>
                        <a:pt x="1125496" y="354707"/>
                        <a:pt x="1116713" y="349096"/>
                      </a:cubicBezTo>
                      <a:cubicBezTo>
                        <a:pt x="1107931" y="343486"/>
                        <a:pt x="1135935" y="326959"/>
                        <a:pt x="1107779" y="304381"/>
                      </a:cubicBezTo>
                      <a:cubicBezTo>
                        <a:pt x="1079623" y="281785"/>
                        <a:pt x="1074327" y="285125"/>
                        <a:pt x="1069640" y="267090"/>
                      </a:cubicBezTo>
                      <a:cubicBezTo>
                        <a:pt x="1064954" y="249056"/>
                        <a:pt x="1046190" y="251021"/>
                        <a:pt x="1037713" y="263598"/>
                      </a:cubicBezTo>
                      <a:cubicBezTo>
                        <a:pt x="1029235" y="276175"/>
                        <a:pt x="1005481" y="283159"/>
                        <a:pt x="993060" y="276633"/>
                      </a:cubicBezTo>
                      <a:cubicBezTo>
                        <a:pt x="980658" y="270125"/>
                        <a:pt x="982010" y="258884"/>
                        <a:pt x="982010" y="258884"/>
                      </a:cubicBezTo>
                      <a:cubicBezTo>
                        <a:pt x="982010" y="258884"/>
                        <a:pt x="983210" y="245850"/>
                        <a:pt x="971724" y="256842"/>
                      </a:cubicBezTo>
                      <a:cubicBezTo>
                        <a:pt x="960217" y="267834"/>
                        <a:pt x="955684" y="277530"/>
                        <a:pt x="939033" y="263445"/>
                      </a:cubicBezTo>
                      <a:cubicBezTo>
                        <a:pt x="939033" y="263445"/>
                        <a:pt x="928728" y="253369"/>
                        <a:pt x="923832" y="266938"/>
                      </a:cubicBezTo>
                      <a:cubicBezTo>
                        <a:pt x="918917" y="280507"/>
                        <a:pt x="912707" y="295431"/>
                        <a:pt x="899086" y="278312"/>
                      </a:cubicBezTo>
                      <a:cubicBezTo>
                        <a:pt x="885466" y="261174"/>
                        <a:pt x="870168" y="261957"/>
                        <a:pt x="858071" y="270583"/>
                      </a:cubicBezTo>
                      <a:cubicBezTo>
                        <a:pt x="845955" y="279228"/>
                        <a:pt x="828105" y="298026"/>
                        <a:pt x="804351" y="277396"/>
                      </a:cubicBezTo>
                      <a:cubicBezTo>
                        <a:pt x="780595" y="256785"/>
                        <a:pt x="774080" y="258521"/>
                        <a:pt x="767431" y="263293"/>
                      </a:cubicBezTo>
                      <a:cubicBezTo>
                        <a:pt x="760763" y="268064"/>
                        <a:pt x="757526" y="272472"/>
                        <a:pt x="746019" y="272167"/>
                      </a:cubicBezTo>
                      <a:cubicBezTo>
                        <a:pt x="734513" y="271861"/>
                        <a:pt x="725293" y="277854"/>
                        <a:pt x="725446" y="302263"/>
                      </a:cubicBezTo>
                      <a:cubicBezTo>
                        <a:pt x="725597" y="326672"/>
                        <a:pt x="719406" y="350795"/>
                        <a:pt x="701842" y="366845"/>
                      </a:cubicBezTo>
                      <a:cubicBezTo>
                        <a:pt x="684297" y="382914"/>
                        <a:pt x="659780" y="388525"/>
                        <a:pt x="667495" y="379574"/>
                      </a:cubicBezTo>
                      <a:cubicBezTo>
                        <a:pt x="675211" y="370624"/>
                        <a:pt x="693517" y="348047"/>
                        <a:pt x="682316" y="321824"/>
                      </a:cubicBezTo>
                      <a:cubicBezTo>
                        <a:pt x="671115" y="295602"/>
                        <a:pt x="643435" y="297263"/>
                        <a:pt x="638730" y="267262"/>
                      </a:cubicBezTo>
                      <a:cubicBezTo>
                        <a:pt x="638730" y="267262"/>
                        <a:pt x="637149" y="255735"/>
                        <a:pt x="627375" y="264609"/>
                      </a:cubicBezTo>
                      <a:cubicBezTo>
                        <a:pt x="617603" y="273484"/>
                        <a:pt x="587142" y="294076"/>
                        <a:pt x="570912" y="273484"/>
                      </a:cubicBezTo>
                      <a:cubicBezTo>
                        <a:pt x="547690" y="243998"/>
                        <a:pt x="563672" y="246308"/>
                        <a:pt x="528830" y="217547"/>
                      </a:cubicBezTo>
                      <a:cubicBezTo>
                        <a:pt x="515629" y="206650"/>
                        <a:pt x="501132" y="198138"/>
                        <a:pt x="477376" y="201936"/>
                      </a:cubicBezTo>
                      <a:cubicBezTo>
                        <a:pt x="453620" y="205715"/>
                        <a:pt x="258092" y="305622"/>
                        <a:pt x="142172" y="296824"/>
                      </a:cubicBezTo>
                      <a:cubicBezTo>
                        <a:pt x="26253" y="288045"/>
                        <a:pt x="8879" y="223349"/>
                        <a:pt x="2517" y="185428"/>
                      </a:cubicBezTo>
                      <a:cubicBezTo>
                        <a:pt x="-3827" y="147526"/>
                        <a:pt x="-2627" y="82639"/>
                        <a:pt x="60638" y="36550"/>
                      </a:cubicBezTo>
                      <a:cubicBezTo>
                        <a:pt x="123884" y="-9539"/>
                        <a:pt x="180787" y="-741"/>
                        <a:pt x="199855" y="3801"/>
                      </a:cubicBezTo>
                      <a:cubicBezTo>
                        <a:pt x="218925" y="8343"/>
                        <a:pt x="263120" y="27446"/>
                        <a:pt x="250700" y="98403"/>
                      </a:cubicBezTo>
                      <a:cubicBezTo>
                        <a:pt x="238279" y="169359"/>
                        <a:pt x="185626" y="234246"/>
                        <a:pt x="186235" y="207260"/>
                      </a:cubicBezTo>
                      <a:cubicBezTo>
                        <a:pt x="186235" y="207260"/>
                        <a:pt x="185816" y="200695"/>
                        <a:pt x="187778" y="195924"/>
                      </a:cubicBezTo>
                      <a:cubicBezTo>
                        <a:pt x="188692" y="192966"/>
                        <a:pt x="190407" y="187756"/>
                        <a:pt x="185264" y="178500"/>
                      </a:cubicBezTo>
                      <a:cubicBezTo>
                        <a:pt x="179796" y="168672"/>
                        <a:pt x="154764" y="150694"/>
                        <a:pt x="145830" y="137049"/>
                      </a:cubicBezTo>
                      <a:cubicBezTo>
                        <a:pt x="138077" y="125197"/>
                        <a:pt x="135238" y="117506"/>
                        <a:pt x="146439" y="101418"/>
                      </a:cubicBezTo>
                      <a:cubicBezTo>
                        <a:pt x="157641" y="85330"/>
                        <a:pt x="174901" y="65329"/>
                        <a:pt x="175643" y="77162"/>
                      </a:cubicBezTo>
                      <a:cubicBezTo>
                        <a:pt x="176405" y="88994"/>
                        <a:pt x="160650" y="96876"/>
                        <a:pt x="162937" y="106418"/>
                      </a:cubicBezTo>
                      <a:cubicBezTo>
                        <a:pt x="165203" y="115980"/>
                        <a:pt x="177148" y="125369"/>
                        <a:pt x="183054" y="130217"/>
                      </a:cubicBezTo>
                      <a:cubicBezTo>
                        <a:pt x="188959" y="135064"/>
                        <a:pt x="203476" y="145236"/>
                        <a:pt x="203476" y="161305"/>
                      </a:cubicBezTo>
                      <a:cubicBezTo>
                        <a:pt x="203476" y="177374"/>
                        <a:pt x="202104" y="182222"/>
                        <a:pt x="211343" y="169798"/>
                      </a:cubicBezTo>
                      <a:cubicBezTo>
                        <a:pt x="220582" y="157355"/>
                        <a:pt x="231917" y="118556"/>
                        <a:pt x="214219" y="92467"/>
                      </a:cubicBezTo>
                      <a:cubicBezTo>
                        <a:pt x="196503" y="66379"/>
                        <a:pt x="163527" y="41378"/>
                        <a:pt x="121160" y="43497"/>
                      </a:cubicBezTo>
                      <a:cubicBezTo>
                        <a:pt x="78793" y="45615"/>
                        <a:pt x="46846" y="84280"/>
                        <a:pt x="41702" y="101418"/>
                      </a:cubicBezTo>
                      <a:cubicBezTo>
                        <a:pt x="36559" y="118556"/>
                        <a:pt x="34749" y="158423"/>
                        <a:pt x="86813" y="195715"/>
                      </a:cubicBezTo>
                      <a:cubicBezTo>
                        <a:pt x="138877" y="233005"/>
                        <a:pt x="190635" y="236651"/>
                        <a:pt x="259939" y="230276"/>
                      </a:cubicBezTo>
                      <a:cubicBezTo>
                        <a:pt x="329262" y="223922"/>
                        <a:pt x="460002" y="165084"/>
                        <a:pt x="478767" y="155695"/>
                      </a:cubicBezTo>
                      <a:cubicBezTo>
                        <a:pt x="497531" y="146286"/>
                        <a:pt x="548090" y="120827"/>
                        <a:pt x="547480" y="177527"/>
                      </a:cubicBezTo>
                      <a:cubicBezTo>
                        <a:pt x="547480" y="177527"/>
                        <a:pt x="547709" y="182375"/>
                        <a:pt x="553005" y="181306"/>
                      </a:cubicBezTo>
                      <a:cubicBezTo>
                        <a:pt x="558300" y="180237"/>
                        <a:pt x="560949" y="177660"/>
                        <a:pt x="561101" y="171611"/>
                      </a:cubicBezTo>
                      <a:cubicBezTo>
                        <a:pt x="561253" y="165542"/>
                        <a:pt x="564968" y="89452"/>
                        <a:pt x="564359" y="66856"/>
                      </a:cubicBezTo>
                      <a:cubicBezTo>
                        <a:pt x="564359" y="66856"/>
                        <a:pt x="564359" y="60043"/>
                        <a:pt x="571330" y="52753"/>
                      </a:cubicBezTo>
                      <a:cubicBezTo>
                        <a:pt x="578284" y="45482"/>
                        <a:pt x="596457" y="21378"/>
                        <a:pt x="596457" y="36989"/>
                      </a:cubicBezTo>
                      <a:cubicBezTo>
                        <a:pt x="596457" y="52619"/>
                        <a:pt x="596457" y="202089"/>
                        <a:pt x="596457" y="202089"/>
                      </a:cubicBezTo>
                      <a:cubicBezTo>
                        <a:pt x="596457" y="202089"/>
                        <a:pt x="596324" y="216345"/>
                        <a:pt x="617794" y="227108"/>
                      </a:cubicBezTo>
                      <a:cubicBezTo>
                        <a:pt x="639282" y="237872"/>
                        <a:pt x="642615" y="199665"/>
                        <a:pt x="655322" y="188443"/>
                      </a:cubicBezTo>
                      <a:cubicBezTo>
                        <a:pt x="668029" y="177221"/>
                        <a:pt x="636100" y="165389"/>
                        <a:pt x="648064" y="138251"/>
                      </a:cubicBezTo>
                      <a:cubicBezTo>
                        <a:pt x="660027" y="111113"/>
                        <a:pt x="670924" y="93670"/>
                        <a:pt x="680753" y="97315"/>
                      </a:cubicBezTo>
                      <a:cubicBezTo>
                        <a:pt x="690603" y="100960"/>
                        <a:pt x="668352" y="127030"/>
                        <a:pt x="685745" y="141877"/>
                      </a:cubicBezTo>
                      <a:cubicBezTo>
                        <a:pt x="703157" y="156744"/>
                        <a:pt x="726607" y="166897"/>
                        <a:pt x="733560" y="195848"/>
                      </a:cubicBezTo>
                      <a:cubicBezTo>
                        <a:pt x="740533" y="224799"/>
                        <a:pt x="768974" y="226021"/>
                        <a:pt x="776252" y="204341"/>
                      </a:cubicBezTo>
                      <a:cubicBezTo>
                        <a:pt x="783510" y="182661"/>
                        <a:pt x="785643" y="67887"/>
                        <a:pt x="785490" y="56531"/>
                      </a:cubicBezTo>
                      <a:cubicBezTo>
                        <a:pt x="785339" y="45157"/>
                        <a:pt x="787320" y="39241"/>
                        <a:pt x="799112" y="22428"/>
                      </a:cubicBezTo>
                      <a:cubicBezTo>
                        <a:pt x="810922" y="5595"/>
                        <a:pt x="816961" y="-150"/>
                        <a:pt x="816961" y="13477"/>
                      </a:cubicBezTo>
                      <a:cubicBezTo>
                        <a:pt x="816961" y="27122"/>
                        <a:pt x="816961" y="208139"/>
                        <a:pt x="816961" y="208139"/>
                      </a:cubicBezTo>
                      <a:cubicBezTo>
                        <a:pt x="816961" y="208139"/>
                        <a:pt x="817724" y="232089"/>
                        <a:pt x="852680" y="234971"/>
                      </a:cubicBezTo>
                      <a:cubicBezTo>
                        <a:pt x="887637" y="237853"/>
                        <a:pt x="885827" y="196917"/>
                        <a:pt x="913374" y="214951"/>
                      </a:cubicBezTo>
                      <a:cubicBezTo>
                        <a:pt x="940920" y="233005"/>
                        <a:pt x="954388" y="211917"/>
                        <a:pt x="946673" y="198882"/>
                      </a:cubicBezTo>
                      <a:cubicBezTo>
                        <a:pt x="938957" y="185848"/>
                        <a:pt x="920498" y="163862"/>
                        <a:pt x="935167" y="140522"/>
                      </a:cubicBezTo>
                      <a:cubicBezTo>
                        <a:pt x="949854" y="117163"/>
                        <a:pt x="967704" y="89414"/>
                        <a:pt x="969819" y="111113"/>
                      </a:cubicBezTo>
                      <a:cubicBezTo>
                        <a:pt x="971933" y="132793"/>
                        <a:pt x="966485" y="135522"/>
                        <a:pt x="982372" y="146591"/>
                      </a:cubicBezTo>
                      <a:cubicBezTo>
                        <a:pt x="998261" y="157660"/>
                        <a:pt x="998699" y="161744"/>
                        <a:pt x="997498" y="180237"/>
                      </a:cubicBezTo>
                      <a:cubicBezTo>
                        <a:pt x="996298" y="198730"/>
                        <a:pt x="990697" y="206612"/>
                        <a:pt x="1021559" y="217681"/>
                      </a:cubicBezTo>
                      <a:cubicBezTo>
                        <a:pt x="1052419" y="228749"/>
                        <a:pt x="1058782" y="213119"/>
                        <a:pt x="1060287" y="204951"/>
                      </a:cubicBezTo>
                      <a:cubicBezTo>
                        <a:pt x="1061811" y="196764"/>
                        <a:pt x="1067241" y="184168"/>
                        <a:pt x="1081166" y="179779"/>
                      </a:cubicBezTo>
                      <a:cubicBezTo>
                        <a:pt x="1095091" y="175389"/>
                        <a:pt x="1078442" y="151820"/>
                        <a:pt x="1078747" y="142259"/>
                      </a:cubicBezTo>
                      <a:cubicBezTo>
                        <a:pt x="1079051" y="132717"/>
                        <a:pt x="1083281" y="119968"/>
                        <a:pt x="1092824" y="107086"/>
                      </a:cubicBezTo>
                      <a:cubicBezTo>
                        <a:pt x="1102349" y="94204"/>
                        <a:pt x="1117342" y="76303"/>
                        <a:pt x="1116313" y="90273"/>
                      </a:cubicBezTo>
                      <a:close/>
                      <a:moveTo>
                        <a:pt x="685307" y="202127"/>
                      </a:moveTo>
                      <a:lnTo>
                        <a:pt x="709195" y="237376"/>
                      </a:lnTo>
                      <a:cubicBezTo>
                        <a:pt x="712186" y="241784"/>
                        <a:pt x="711024" y="247853"/>
                        <a:pt x="706623" y="250849"/>
                      </a:cubicBezTo>
                      <a:lnTo>
                        <a:pt x="706623" y="250849"/>
                      </a:lnTo>
                      <a:cubicBezTo>
                        <a:pt x="702223" y="253846"/>
                        <a:pt x="696166" y="252681"/>
                        <a:pt x="693174" y="248273"/>
                      </a:cubicBezTo>
                      <a:lnTo>
                        <a:pt x="669285" y="213024"/>
                      </a:lnTo>
                      <a:cubicBezTo>
                        <a:pt x="666295" y="208616"/>
                        <a:pt x="667457" y="202547"/>
                        <a:pt x="671857" y="199551"/>
                      </a:cubicBezTo>
                      <a:lnTo>
                        <a:pt x="671857" y="199551"/>
                      </a:lnTo>
                      <a:cubicBezTo>
                        <a:pt x="676258" y="196554"/>
                        <a:pt x="682316" y="197718"/>
                        <a:pt x="685307" y="202127"/>
                      </a:cubicBezTo>
                      <a:close/>
                      <a:moveTo>
                        <a:pt x="1096577" y="202127"/>
                      </a:moveTo>
                      <a:lnTo>
                        <a:pt x="1120466" y="237376"/>
                      </a:lnTo>
                      <a:cubicBezTo>
                        <a:pt x="1123457" y="241784"/>
                        <a:pt x="1122295" y="247853"/>
                        <a:pt x="1117894" y="250849"/>
                      </a:cubicBezTo>
                      <a:lnTo>
                        <a:pt x="1117894" y="250849"/>
                      </a:lnTo>
                      <a:cubicBezTo>
                        <a:pt x="1113494" y="253846"/>
                        <a:pt x="1107435" y="252681"/>
                        <a:pt x="1104445" y="248273"/>
                      </a:cubicBezTo>
                      <a:lnTo>
                        <a:pt x="1080556" y="213024"/>
                      </a:lnTo>
                      <a:cubicBezTo>
                        <a:pt x="1077566" y="208616"/>
                        <a:pt x="1078727" y="202547"/>
                        <a:pt x="1083128" y="199551"/>
                      </a:cubicBezTo>
                      <a:lnTo>
                        <a:pt x="1083128" y="199551"/>
                      </a:lnTo>
                      <a:cubicBezTo>
                        <a:pt x="1087529" y="196554"/>
                        <a:pt x="1093587" y="197718"/>
                        <a:pt x="1096577" y="202127"/>
                      </a:cubicBezTo>
                      <a:close/>
                    </a:path>
                  </a:pathLst>
                </a:custGeom>
                <a:solidFill>
                  <a:srgbClr val="336799"/>
                </a:solidFill>
                <a:ln w="1905" cap="flat">
                  <a:noFill/>
                  <a:prstDash val="solid"/>
                  <a:miter/>
                </a:ln>
              </p:spPr>
              <p:txBody>
                <a:bodyPr rtlCol="0" anchor="ctr"/>
                <a:lstStyle/>
                <a:p>
                  <a:endParaRPr lang="en-US" sz="1800"/>
                </a:p>
              </p:txBody>
            </p:sp>
            <p:sp>
              <p:nvSpPr>
                <p:cNvPr id="28" name="Freeform: Shape 27">
                  <a:extLst>
                    <a:ext uri="{FF2B5EF4-FFF2-40B4-BE49-F238E27FC236}">
                      <a16:creationId xmlns:a16="http://schemas.microsoft.com/office/drawing/2014/main" id="{BCA95C3B-F9B1-6431-0FC3-49F0E1E7A5B2}"/>
                    </a:ext>
                  </a:extLst>
                </p:cNvPr>
                <p:cNvSpPr/>
                <p:nvPr/>
              </p:nvSpPr>
              <p:spPr>
                <a:xfrm>
                  <a:off x="10314029" y="5622083"/>
                  <a:ext cx="1213883" cy="434731"/>
                </a:xfrm>
                <a:custGeom>
                  <a:avLst/>
                  <a:gdLst>
                    <a:gd name="connsiteX0" fmla="*/ 1166034 w 1213883"/>
                    <a:gd name="connsiteY0" fmla="*/ 122782 h 434731"/>
                    <a:gd name="connsiteX1" fmla="*/ 1176131 w 1213883"/>
                    <a:gd name="connsiteY1" fmla="*/ 137515 h 434731"/>
                    <a:gd name="connsiteX2" fmla="*/ 1204286 w 1213883"/>
                    <a:gd name="connsiteY2" fmla="*/ 173413 h 434731"/>
                    <a:gd name="connsiteX3" fmla="*/ 1212897 w 1213883"/>
                    <a:gd name="connsiteY3" fmla="*/ 203166 h 434731"/>
                    <a:gd name="connsiteX4" fmla="*/ 1212326 w 1213883"/>
                    <a:gd name="connsiteY4" fmla="*/ 242213 h 434731"/>
                    <a:gd name="connsiteX5" fmla="*/ 1200496 w 1213883"/>
                    <a:gd name="connsiteY5" fmla="*/ 275858 h 434731"/>
                    <a:gd name="connsiteX6" fmla="*/ 1200572 w 1213883"/>
                    <a:gd name="connsiteY6" fmla="*/ 275897 h 434731"/>
                    <a:gd name="connsiteX7" fmla="*/ 1195009 w 1213883"/>
                    <a:gd name="connsiteY7" fmla="*/ 283836 h 434731"/>
                    <a:gd name="connsiteX8" fmla="*/ 1193943 w 1213883"/>
                    <a:gd name="connsiteY8" fmla="*/ 287157 h 434731"/>
                    <a:gd name="connsiteX9" fmla="*/ 1203143 w 1213883"/>
                    <a:gd name="connsiteY9" fmla="*/ 316165 h 434731"/>
                    <a:gd name="connsiteX10" fmla="*/ 1198629 w 1213883"/>
                    <a:gd name="connsiteY10" fmla="*/ 353227 h 434731"/>
                    <a:gd name="connsiteX11" fmla="*/ 1191009 w 1213883"/>
                    <a:gd name="connsiteY11" fmla="*/ 367331 h 434731"/>
                    <a:gd name="connsiteX12" fmla="*/ 1172301 w 1213883"/>
                    <a:gd name="connsiteY12" fmla="*/ 389564 h 434731"/>
                    <a:gd name="connsiteX13" fmla="*/ 1132639 w 1213883"/>
                    <a:gd name="connsiteY13" fmla="*/ 398305 h 434731"/>
                    <a:gd name="connsiteX14" fmla="*/ 1130011 w 1213883"/>
                    <a:gd name="connsiteY14" fmla="*/ 396968 h 434731"/>
                    <a:gd name="connsiteX15" fmla="*/ 1128182 w 1213883"/>
                    <a:gd name="connsiteY15" fmla="*/ 395900 h 434731"/>
                    <a:gd name="connsiteX16" fmla="*/ 1127419 w 1213883"/>
                    <a:gd name="connsiteY16" fmla="*/ 395385 h 434731"/>
                    <a:gd name="connsiteX17" fmla="*/ 1119095 w 1213883"/>
                    <a:gd name="connsiteY17" fmla="*/ 354601 h 434731"/>
                    <a:gd name="connsiteX18" fmla="*/ 1117152 w 1213883"/>
                    <a:gd name="connsiteY18" fmla="*/ 349677 h 434731"/>
                    <a:gd name="connsiteX19" fmla="*/ 1098026 w 1213883"/>
                    <a:gd name="connsiteY19" fmla="*/ 335612 h 434731"/>
                    <a:gd name="connsiteX20" fmla="*/ 1075184 w 1213883"/>
                    <a:gd name="connsiteY20" fmla="*/ 313188 h 434731"/>
                    <a:gd name="connsiteX21" fmla="*/ 1049143 w 1213883"/>
                    <a:gd name="connsiteY21" fmla="*/ 327158 h 434731"/>
                    <a:gd name="connsiteX22" fmla="*/ 1006624 w 1213883"/>
                    <a:gd name="connsiteY22" fmla="*/ 324619 h 434731"/>
                    <a:gd name="connsiteX23" fmla="*/ 996565 w 1213883"/>
                    <a:gd name="connsiteY23" fmla="*/ 317844 h 434731"/>
                    <a:gd name="connsiteX24" fmla="*/ 964276 w 1213883"/>
                    <a:gd name="connsiteY24" fmla="*/ 319867 h 434731"/>
                    <a:gd name="connsiteX25" fmla="*/ 956389 w 1213883"/>
                    <a:gd name="connsiteY25" fmla="*/ 329028 h 434731"/>
                    <a:gd name="connsiteX26" fmla="*/ 904534 w 1213883"/>
                    <a:gd name="connsiteY26" fmla="*/ 319619 h 434731"/>
                    <a:gd name="connsiteX27" fmla="*/ 900134 w 1213883"/>
                    <a:gd name="connsiteY27" fmla="*/ 315478 h 434731"/>
                    <a:gd name="connsiteX28" fmla="*/ 898057 w 1213883"/>
                    <a:gd name="connsiteY28" fmla="*/ 316775 h 434731"/>
                    <a:gd name="connsiteX29" fmla="*/ 894324 w 1213883"/>
                    <a:gd name="connsiteY29" fmla="*/ 319600 h 434731"/>
                    <a:gd name="connsiteX30" fmla="*/ 813076 w 1213883"/>
                    <a:gd name="connsiteY30" fmla="*/ 322100 h 434731"/>
                    <a:gd name="connsiteX31" fmla="*/ 802351 w 1213883"/>
                    <a:gd name="connsiteY31" fmla="*/ 313360 h 434731"/>
                    <a:gd name="connsiteX32" fmla="*/ 776042 w 1213883"/>
                    <a:gd name="connsiteY32" fmla="*/ 323016 h 434731"/>
                    <a:gd name="connsiteX33" fmla="*/ 776042 w 1213883"/>
                    <a:gd name="connsiteY33" fmla="*/ 327692 h 434731"/>
                    <a:gd name="connsiteX34" fmla="*/ 768670 w 1213883"/>
                    <a:gd name="connsiteY34" fmla="*/ 373915 h 434731"/>
                    <a:gd name="connsiteX35" fmla="*/ 768632 w 1213883"/>
                    <a:gd name="connsiteY35" fmla="*/ 373991 h 434731"/>
                    <a:gd name="connsiteX36" fmla="*/ 768670 w 1213883"/>
                    <a:gd name="connsiteY36" fmla="*/ 374010 h 434731"/>
                    <a:gd name="connsiteX37" fmla="*/ 744210 w 1213883"/>
                    <a:gd name="connsiteY37" fmla="*/ 411148 h 434731"/>
                    <a:gd name="connsiteX38" fmla="*/ 742438 w 1213883"/>
                    <a:gd name="connsiteY38" fmla="*/ 412637 h 434731"/>
                    <a:gd name="connsiteX39" fmla="*/ 702700 w 1213883"/>
                    <a:gd name="connsiteY39" fmla="*/ 433782 h 434731"/>
                    <a:gd name="connsiteX40" fmla="*/ 689612 w 1213883"/>
                    <a:gd name="connsiteY40" fmla="*/ 434431 h 434731"/>
                    <a:gd name="connsiteX41" fmla="*/ 689517 w 1213883"/>
                    <a:gd name="connsiteY41" fmla="*/ 434412 h 434731"/>
                    <a:gd name="connsiteX42" fmla="*/ 689517 w 1213883"/>
                    <a:gd name="connsiteY42" fmla="*/ 434431 h 434731"/>
                    <a:gd name="connsiteX43" fmla="*/ 666067 w 1213883"/>
                    <a:gd name="connsiteY43" fmla="*/ 410156 h 434731"/>
                    <a:gd name="connsiteX44" fmla="*/ 666067 w 1213883"/>
                    <a:gd name="connsiteY44" fmla="*/ 410156 h 434731"/>
                    <a:gd name="connsiteX45" fmla="*/ 673572 w 1213883"/>
                    <a:gd name="connsiteY45" fmla="*/ 388590 h 434731"/>
                    <a:gd name="connsiteX46" fmla="*/ 674201 w 1213883"/>
                    <a:gd name="connsiteY46" fmla="*/ 387884 h 434731"/>
                    <a:gd name="connsiteX47" fmla="*/ 683917 w 1213883"/>
                    <a:gd name="connsiteY47" fmla="*/ 373037 h 434731"/>
                    <a:gd name="connsiteX48" fmla="*/ 684335 w 1213883"/>
                    <a:gd name="connsiteY48" fmla="*/ 357254 h 434731"/>
                    <a:gd name="connsiteX49" fmla="*/ 671134 w 1213883"/>
                    <a:gd name="connsiteY49" fmla="*/ 343818 h 434731"/>
                    <a:gd name="connsiteX50" fmla="*/ 649113 w 1213883"/>
                    <a:gd name="connsiteY50" fmla="*/ 323379 h 434731"/>
                    <a:gd name="connsiteX51" fmla="*/ 631339 w 1213883"/>
                    <a:gd name="connsiteY51" fmla="*/ 330764 h 434731"/>
                    <a:gd name="connsiteX52" fmla="*/ 578704 w 1213883"/>
                    <a:gd name="connsiteY52" fmla="*/ 317329 h 434731"/>
                    <a:gd name="connsiteX53" fmla="*/ 578437 w 1213883"/>
                    <a:gd name="connsiteY53" fmla="*/ 317043 h 434731"/>
                    <a:gd name="connsiteX54" fmla="*/ 576323 w 1213883"/>
                    <a:gd name="connsiteY54" fmla="*/ 314638 h 434731"/>
                    <a:gd name="connsiteX55" fmla="*/ 558300 w 1213883"/>
                    <a:gd name="connsiteY55" fmla="*/ 284943 h 434731"/>
                    <a:gd name="connsiteX56" fmla="*/ 558263 w 1213883"/>
                    <a:gd name="connsiteY56" fmla="*/ 284962 h 434731"/>
                    <a:gd name="connsiteX57" fmla="*/ 538108 w 1213883"/>
                    <a:gd name="connsiteY57" fmla="*/ 262557 h 434731"/>
                    <a:gd name="connsiteX58" fmla="*/ 523782 w 1213883"/>
                    <a:gd name="connsiteY58" fmla="*/ 253511 h 434731"/>
                    <a:gd name="connsiteX59" fmla="*/ 506694 w 1213883"/>
                    <a:gd name="connsiteY59" fmla="*/ 252403 h 434731"/>
                    <a:gd name="connsiteX60" fmla="*/ 467375 w 1213883"/>
                    <a:gd name="connsiteY60" fmla="*/ 268053 h 434731"/>
                    <a:gd name="connsiteX61" fmla="*/ 165642 w 1213883"/>
                    <a:gd name="connsiteY61" fmla="*/ 347597 h 434731"/>
                    <a:gd name="connsiteX62" fmla="*/ 37759 w 1213883"/>
                    <a:gd name="connsiteY62" fmla="*/ 294370 h 434731"/>
                    <a:gd name="connsiteX63" fmla="*/ 2860 w 1213883"/>
                    <a:gd name="connsiteY63" fmla="*/ 215036 h 434731"/>
                    <a:gd name="connsiteX64" fmla="*/ 11661 w 1213883"/>
                    <a:gd name="connsiteY64" fmla="*/ 116847 h 434731"/>
                    <a:gd name="connsiteX65" fmla="*/ 71097 w 1213883"/>
                    <a:gd name="connsiteY65" fmla="*/ 41406 h 434731"/>
                    <a:gd name="connsiteX66" fmla="*/ 169091 w 1213883"/>
                    <a:gd name="connsiteY66" fmla="*/ 1386 h 434731"/>
                    <a:gd name="connsiteX67" fmla="*/ 169091 w 1213883"/>
                    <a:gd name="connsiteY67" fmla="*/ 1367 h 434731"/>
                    <a:gd name="connsiteX68" fmla="*/ 231060 w 1213883"/>
                    <a:gd name="connsiteY68" fmla="*/ 4477 h 434731"/>
                    <a:gd name="connsiteX69" fmla="*/ 291829 w 1213883"/>
                    <a:gd name="connsiteY69" fmla="*/ 50051 h 434731"/>
                    <a:gd name="connsiteX70" fmla="*/ 301050 w 1213883"/>
                    <a:gd name="connsiteY70" fmla="*/ 128183 h 434731"/>
                    <a:gd name="connsiteX71" fmla="*/ 257692 w 1213883"/>
                    <a:gd name="connsiteY71" fmla="*/ 232289 h 434731"/>
                    <a:gd name="connsiteX72" fmla="*/ 283028 w 1213883"/>
                    <a:gd name="connsiteY72" fmla="*/ 230437 h 434731"/>
                    <a:gd name="connsiteX73" fmla="*/ 368772 w 1213883"/>
                    <a:gd name="connsiteY73" fmla="*/ 208796 h 434731"/>
                    <a:gd name="connsiteX74" fmla="*/ 492826 w 1213883"/>
                    <a:gd name="connsiteY74" fmla="*/ 158337 h 434731"/>
                    <a:gd name="connsiteX75" fmla="*/ 494750 w 1213883"/>
                    <a:gd name="connsiteY75" fmla="*/ 157477 h 434731"/>
                    <a:gd name="connsiteX76" fmla="*/ 547557 w 1213883"/>
                    <a:gd name="connsiteY76" fmla="*/ 141866 h 434731"/>
                    <a:gd name="connsiteX77" fmla="*/ 563311 w 1213883"/>
                    <a:gd name="connsiteY77" fmla="*/ 143775 h 434731"/>
                    <a:gd name="connsiteX78" fmla="*/ 564435 w 1213883"/>
                    <a:gd name="connsiteY78" fmla="*/ 92877 h 434731"/>
                    <a:gd name="connsiteX79" fmla="*/ 564435 w 1213883"/>
                    <a:gd name="connsiteY79" fmla="*/ 92285 h 434731"/>
                    <a:gd name="connsiteX80" fmla="*/ 564340 w 1213883"/>
                    <a:gd name="connsiteY80" fmla="*/ 92285 h 434731"/>
                    <a:gd name="connsiteX81" fmla="*/ 578455 w 1213883"/>
                    <a:gd name="connsiteY81" fmla="*/ 60585 h 434731"/>
                    <a:gd name="connsiteX82" fmla="*/ 582151 w 1213883"/>
                    <a:gd name="connsiteY82" fmla="*/ 56444 h 434731"/>
                    <a:gd name="connsiteX83" fmla="*/ 619166 w 1213883"/>
                    <a:gd name="connsiteY83" fmla="*/ 31806 h 434731"/>
                    <a:gd name="connsiteX84" fmla="*/ 647226 w 1213883"/>
                    <a:gd name="connsiteY84" fmla="*/ 62418 h 434731"/>
                    <a:gd name="connsiteX85" fmla="*/ 647226 w 1213883"/>
                    <a:gd name="connsiteY85" fmla="*/ 161485 h 434731"/>
                    <a:gd name="connsiteX86" fmla="*/ 650217 w 1213883"/>
                    <a:gd name="connsiteY86" fmla="*/ 153451 h 434731"/>
                    <a:gd name="connsiteX87" fmla="*/ 670239 w 1213883"/>
                    <a:gd name="connsiteY87" fmla="*/ 116484 h 434731"/>
                    <a:gd name="connsiteX88" fmla="*/ 671762 w 1213883"/>
                    <a:gd name="connsiteY88" fmla="*/ 114614 h 434731"/>
                    <a:gd name="connsiteX89" fmla="*/ 714854 w 1213883"/>
                    <a:gd name="connsiteY89" fmla="*/ 98907 h 434731"/>
                    <a:gd name="connsiteX90" fmla="*/ 731427 w 1213883"/>
                    <a:gd name="connsiteY90" fmla="*/ 143069 h 434731"/>
                    <a:gd name="connsiteX91" fmla="*/ 727579 w 1213883"/>
                    <a:gd name="connsiteY91" fmla="*/ 148050 h 434731"/>
                    <a:gd name="connsiteX92" fmla="*/ 738686 w 1213883"/>
                    <a:gd name="connsiteY92" fmla="*/ 156580 h 434731"/>
                    <a:gd name="connsiteX93" fmla="*/ 780214 w 1213883"/>
                    <a:gd name="connsiteY93" fmla="*/ 204540 h 434731"/>
                    <a:gd name="connsiteX94" fmla="*/ 782252 w 1213883"/>
                    <a:gd name="connsiteY94" fmla="*/ 178031 h 434731"/>
                    <a:gd name="connsiteX95" fmla="*/ 782290 w 1213883"/>
                    <a:gd name="connsiteY95" fmla="*/ 177573 h 434731"/>
                    <a:gd name="connsiteX96" fmla="*/ 785529 w 1213883"/>
                    <a:gd name="connsiteY96" fmla="*/ 82285 h 434731"/>
                    <a:gd name="connsiteX97" fmla="*/ 789549 w 1213883"/>
                    <a:gd name="connsiteY97" fmla="*/ 57723 h 434731"/>
                    <a:gd name="connsiteX98" fmla="*/ 803722 w 1213883"/>
                    <a:gd name="connsiteY98" fmla="*/ 33257 h 434731"/>
                    <a:gd name="connsiteX99" fmla="*/ 824620 w 1213883"/>
                    <a:gd name="connsiteY99" fmla="*/ 10298 h 434731"/>
                    <a:gd name="connsiteX100" fmla="*/ 867730 w 1213883"/>
                    <a:gd name="connsiteY100" fmla="*/ 38925 h 434731"/>
                    <a:gd name="connsiteX101" fmla="*/ 867730 w 1213883"/>
                    <a:gd name="connsiteY101" fmla="*/ 233586 h 434731"/>
                    <a:gd name="connsiteX102" fmla="*/ 880132 w 1213883"/>
                    <a:gd name="connsiteY102" fmla="*/ 235075 h 434731"/>
                    <a:gd name="connsiteX103" fmla="*/ 880322 w 1213883"/>
                    <a:gd name="connsiteY103" fmla="*/ 235094 h 434731"/>
                    <a:gd name="connsiteX104" fmla="*/ 891962 w 1213883"/>
                    <a:gd name="connsiteY104" fmla="*/ 228128 h 434731"/>
                    <a:gd name="connsiteX105" fmla="*/ 934690 w 1213883"/>
                    <a:gd name="connsiteY105" fmla="*/ 210170 h 434731"/>
                    <a:gd name="connsiteX106" fmla="*/ 939111 w 1213883"/>
                    <a:gd name="connsiteY106" fmla="*/ 152458 h 434731"/>
                    <a:gd name="connsiteX107" fmla="*/ 963932 w 1213883"/>
                    <a:gd name="connsiteY107" fmla="*/ 117190 h 434731"/>
                    <a:gd name="connsiteX108" fmla="*/ 1020415 w 1213883"/>
                    <a:gd name="connsiteY108" fmla="*/ 134175 h 434731"/>
                    <a:gd name="connsiteX109" fmla="*/ 1021140 w 1213883"/>
                    <a:gd name="connsiteY109" fmla="*/ 149824 h 434731"/>
                    <a:gd name="connsiteX110" fmla="*/ 1022264 w 1213883"/>
                    <a:gd name="connsiteY110" fmla="*/ 151161 h 434731"/>
                    <a:gd name="connsiteX111" fmla="*/ 1045162 w 1213883"/>
                    <a:gd name="connsiteY111" fmla="*/ 176429 h 434731"/>
                    <a:gd name="connsiteX112" fmla="*/ 1048210 w 1213883"/>
                    <a:gd name="connsiteY112" fmla="*/ 207269 h 434731"/>
                    <a:gd name="connsiteX113" fmla="*/ 1047505 w 1213883"/>
                    <a:gd name="connsiteY113" fmla="*/ 214864 h 434731"/>
                    <a:gd name="connsiteX114" fmla="*/ 1047505 w 1213883"/>
                    <a:gd name="connsiteY114" fmla="*/ 214960 h 434731"/>
                    <a:gd name="connsiteX115" fmla="*/ 1047505 w 1213883"/>
                    <a:gd name="connsiteY115" fmla="*/ 214960 h 434731"/>
                    <a:gd name="connsiteX116" fmla="*/ 1055505 w 1213883"/>
                    <a:gd name="connsiteY116" fmla="*/ 219158 h 434731"/>
                    <a:gd name="connsiteX117" fmla="*/ 1061735 w 1213883"/>
                    <a:gd name="connsiteY117" fmla="*/ 221601 h 434731"/>
                    <a:gd name="connsiteX118" fmla="*/ 1073622 w 1213883"/>
                    <a:gd name="connsiteY118" fmla="*/ 198089 h 434731"/>
                    <a:gd name="connsiteX119" fmla="*/ 1083662 w 1213883"/>
                    <a:gd name="connsiteY119" fmla="*/ 188642 h 434731"/>
                    <a:gd name="connsiteX120" fmla="*/ 1078861 w 1213883"/>
                    <a:gd name="connsiteY120" fmla="*/ 167000 h 434731"/>
                    <a:gd name="connsiteX121" fmla="*/ 1078861 w 1213883"/>
                    <a:gd name="connsiteY121" fmla="*/ 166905 h 434731"/>
                    <a:gd name="connsiteX122" fmla="*/ 1078861 w 1213883"/>
                    <a:gd name="connsiteY122" fmla="*/ 166905 h 434731"/>
                    <a:gd name="connsiteX123" fmla="*/ 1084614 w 1213883"/>
                    <a:gd name="connsiteY123" fmla="*/ 140931 h 434731"/>
                    <a:gd name="connsiteX124" fmla="*/ 1097911 w 1213883"/>
                    <a:gd name="connsiteY124" fmla="*/ 117419 h 434731"/>
                    <a:gd name="connsiteX125" fmla="*/ 1119037 w 1213883"/>
                    <a:gd name="connsiteY125" fmla="*/ 93468 h 434731"/>
                    <a:gd name="connsiteX126" fmla="*/ 1132621 w 1213883"/>
                    <a:gd name="connsiteY126" fmla="*/ 86197 h 434731"/>
                    <a:gd name="connsiteX127" fmla="*/ 1163957 w 1213883"/>
                    <a:gd name="connsiteY127" fmla="*/ 100243 h 434731"/>
                    <a:gd name="connsiteX128" fmla="*/ 1165615 w 1213883"/>
                    <a:gd name="connsiteY128" fmla="*/ 104423 h 434731"/>
                    <a:gd name="connsiteX129" fmla="*/ 1167062 w 1213883"/>
                    <a:gd name="connsiteY129" fmla="*/ 117515 h 434731"/>
                    <a:gd name="connsiteX130" fmla="*/ 1166167 w 1213883"/>
                    <a:gd name="connsiteY130" fmla="*/ 122686 h 434731"/>
                    <a:gd name="connsiteX131" fmla="*/ 1166167 w 1213883"/>
                    <a:gd name="connsiteY131" fmla="*/ 122686 h 434731"/>
                    <a:gd name="connsiteX132" fmla="*/ 208314 w 1213883"/>
                    <a:gd name="connsiteY132" fmla="*/ 155741 h 434731"/>
                    <a:gd name="connsiteX133" fmla="*/ 228735 w 1213883"/>
                    <a:gd name="connsiteY133" fmla="*/ 186830 h 434731"/>
                    <a:gd name="connsiteX134" fmla="*/ 236604 w 1213883"/>
                    <a:gd name="connsiteY134" fmla="*/ 195322 h 434731"/>
                    <a:gd name="connsiteX135" fmla="*/ 239480 w 1213883"/>
                    <a:gd name="connsiteY135" fmla="*/ 117992 h 434731"/>
                    <a:gd name="connsiteX136" fmla="*/ 146420 w 1213883"/>
                    <a:gd name="connsiteY136" fmla="*/ 69021 h 434731"/>
                    <a:gd name="connsiteX137" fmla="*/ 66963 w 1213883"/>
                    <a:gd name="connsiteY137" fmla="*/ 126942 h 434731"/>
                    <a:gd name="connsiteX138" fmla="*/ 112074 w 1213883"/>
                    <a:gd name="connsiteY138" fmla="*/ 221239 h 434731"/>
                    <a:gd name="connsiteX139" fmla="*/ 285200 w 1213883"/>
                    <a:gd name="connsiteY139" fmla="*/ 255801 h 434731"/>
                    <a:gd name="connsiteX140" fmla="*/ 504027 w 1213883"/>
                    <a:gd name="connsiteY140" fmla="*/ 181219 h 434731"/>
                    <a:gd name="connsiteX141" fmla="*/ 572740 w 1213883"/>
                    <a:gd name="connsiteY141" fmla="*/ 203051 h 434731"/>
                    <a:gd name="connsiteX142" fmla="*/ 578266 w 1213883"/>
                    <a:gd name="connsiteY142" fmla="*/ 206830 h 434731"/>
                    <a:gd name="connsiteX143" fmla="*/ 586362 w 1213883"/>
                    <a:gd name="connsiteY143" fmla="*/ 197135 h 434731"/>
                    <a:gd name="connsiteX144" fmla="*/ 589619 w 1213883"/>
                    <a:gd name="connsiteY144" fmla="*/ 92380 h 434731"/>
                    <a:gd name="connsiteX145" fmla="*/ 596591 w 1213883"/>
                    <a:gd name="connsiteY145" fmla="*/ 78277 h 434731"/>
                    <a:gd name="connsiteX146" fmla="*/ 621718 w 1213883"/>
                    <a:gd name="connsiteY146" fmla="*/ 62513 h 434731"/>
                    <a:gd name="connsiteX147" fmla="*/ 621718 w 1213883"/>
                    <a:gd name="connsiteY147" fmla="*/ 227613 h 434731"/>
                    <a:gd name="connsiteX148" fmla="*/ 643054 w 1213883"/>
                    <a:gd name="connsiteY148" fmla="*/ 252633 h 434731"/>
                    <a:gd name="connsiteX149" fmla="*/ 680583 w 1213883"/>
                    <a:gd name="connsiteY149" fmla="*/ 213968 h 434731"/>
                    <a:gd name="connsiteX150" fmla="*/ 673325 w 1213883"/>
                    <a:gd name="connsiteY150" fmla="*/ 163775 h 434731"/>
                    <a:gd name="connsiteX151" fmla="*/ 706014 w 1213883"/>
                    <a:gd name="connsiteY151" fmla="*/ 122839 h 434731"/>
                    <a:gd name="connsiteX152" fmla="*/ 711005 w 1213883"/>
                    <a:gd name="connsiteY152" fmla="*/ 167402 h 434731"/>
                    <a:gd name="connsiteX153" fmla="*/ 758821 w 1213883"/>
                    <a:gd name="connsiteY153" fmla="*/ 221372 h 434731"/>
                    <a:gd name="connsiteX154" fmla="*/ 801513 w 1213883"/>
                    <a:gd name="connsiteY154" fmla="*/ 229865 h 434731"/>
                    <a:gd name="connsiteX155" fmla="*/ 810751 w 1213883"/>
                    <a:gd name="connsiteY155" fmla="*/ 82055 h 434731"/>
                    <a:gd name="connsiteX156" fmla="*/ 824373 w 1213883"/>
                    <a:gd name="connsiteY156" fmla="*/ 47952 h 434731"/>
                    <a:gd name="connsiteX157" fmla="*/ 842222 w 1213883"/>
                    <a:gd name="connsiteY157" fmla="*/ 39001 h 434731"/>
                    <a:gd name="connsiteX158" fmla="*/ 842222 w 1213883"/>
                    <a:gd name="connsiteY158" fmla="*/ 233663 h 434731"/>
                    <a:gd name="connsiteX159" fmla="*/ 877940 w 1213883"/>
                    <a:gd name="connsiteY159" fmla="*/ 260495 h 434731"/>
                    <a:gd name="connsiteX160" fmla="*/ 938634 w 1213883"/>
                    <a:gd name="connsiteY160" fmla="*/ 240476 h 434731"/>
                    <a:gd name="connsiteX161" fmla="*/ 971934 w 1213883"/>
                    <a:gd name="connsiteY161" fmla="*/ 224407 h 434731"/>
                    <a:gd name="connsiteX162" fmla="*/ 960427 w 1213883"/>
                    <a:gd name="connsiteY162" fmla="*/ 166046 h 434731"/>
                    <a:gd name="connsiteX163" fmla="*/ 995079 w 1213883"/>
                    <a:gd name="connsiteY163" fmla="*/ 136637 h 434731"/>
                    <a:gd name="connsiteX164" fmla="*/ 1007633 w 1213883"/>
                    <a:gd name="connsiteY164" fmla="*/ 172115 h 434731"/>
                    <a:gd name="connsiteX165" fmla="*/ 1022759 w 1213883"/>
                    <a:gd name="connsiteY165" fmla="*/ 205761 h 434731"/>
                    <a:gd name="connsiteX166" fmla="*/ 1046819 w 1213883"/>
                    <a:gd name="connsiteY166" fmla="*/ 243205 h 434731"/>
                    <a:gd name="connsiteX167" fmla="*/ 1085547 w 1213883"/>
                    <a:gd name="connsiteY167" fmla="*/ 230475 h 434731"/>
                    <a:gd name="connsiteX168" fmla="*/ 1106427 w 1213883"/>
                    <a:gd name="connsiteY168" fmla="*/ 205303 h 434731"/>
                    <a:gd name="connsiteX169" fmla="*/ 1104008 w 1213883"/>
                    <a:gd name="connsiteY169" fmla="*/ 167783 h 434731"/>
                    <a:gd name="connsiteX170" fmla="*/ 1118085 w 1213883"/>
                    <a:gd name="connsiteY170" fmla="*/ 132610 h 434731"/>
                    <a:gd name="connsiteX171" fmla="*/ 1141574 w 1213883"/>
                    <a:gd name="connsiteY171" fmla="*/ 115797 h 434731"/>
                    <a:gd name="connsiteX172" fmla="*/ 1158833 w 1213883"/>
                    <a:gd name="connsiteY172" fmla="*/ 155989 h 434731"/>
                    <a:gd name="connsiteX173" fmla="*/ 1187751 w 1213883"/>
                    <a:gd name="connsiteY173" fmla="*/ 206334 h 434731"/>
                    <a:gd name="connsiteX174" fmla="*/ 1179293 w 1213883"/>
                    <a:gd name="connsiteY174" fmla="*/ 261984 h 434731"/>
                    <a:gd name="connsiteX175" fmla="*/ 1170358 w 1213883"/>
                    <a:gd name="connsiteY175" fmla="*/ 296699 h 434731"/>
                    <a:gd name="connsiteX176" fmla="*/ 1175349 w 1213883"/>
                    <a:gd name="connsiteY176" fmla="*/ 343093 h 434731"/>
                    <a:gd name="connsiteX177" fmla="*/ 1141897 w 1213883"/>
                    <a:gd name="connsiteY177" fmla="*/ 374621 h 434731"/>
                    <a:gd name="connsiteX178" fmla="*/ 1132963 w 1213883"/>
                    <a:gd name="connsiteY178" fmla="*/ 329906 h 434731"/>
                    <a:gd name="connsiteX179" fmla="*/ 1094825 w 1213883"/>
                    <a:gd name="connsiteY179" fmla="*/ 292615 h 434731"/>
                    <a:gd name="connsiteX180" fmla="*/ 1062898 w 1213883"/>
                    <a:gd name="connsiteY180" fmla="*/ 289122 h 434731"/>
                    <a:gd name="connsiteX181" fmla="*/ 1018244 w 1213883"/>
                    <a:gd name="connsiteY181" fmla="*/ 302157 h 434731"/>
                    <a:gd name="connsiteX182" fmla="*/ 1007195 w 1213883"/>
                    <a:gd name="connsiteY182" fmla="*/ 284408 h 434731"/>
                    <a:gd name="connsiteX183" fmla="*/ 996908 w 1213883"/>
                    <a:gd name="connsiteY183" fmla="*/ 282366 h 434731"/>
                    <a:gd name="connsiteX184" fmla="*/ 964218 w 1213883"/>
                    <a:gd name="connsiteY184" fmla="*/ 288970 h 434731"/>
                    <a:gd name="connsiteX185" fmla="*/ 949016 w 1213883"/>
                    <a:gd name="connsiteY185" fmla="*/ 292462 h 434731"/>
                    <a:gd name="connsiteX186" fmla="*/ 924271 w 1213883"/>
                    <a:gd name="connsiteY186" fmla="*/ 303837 h 434731"/>
                    <a:gd name="connsiteX187" fmla="*/ 883255 w 1213883"/>
                    <a:gd name="connsiteY187" fmla="*/ 296107 h 434731"/>
                    <a:gd name="connsiteX188" fmla="*/ 829535 w 1213883"/>
                    <a:gd name="connsiteY188" fmla="*/ 302921 h 434731"/>
                    <a:gd name="connsiteX189" fmla="*/ 792615 w 1213883"/>
                    <a:gd name="connsiteY189" fmla="*/ 288817 h 434731"/>
                    <a:gd name="connsiteX190" fmla="*/ 771204 w 1213883"/>
                    <a:gd name="connsiteY190" fmla="*/ 297691 h 434731"/>
                    <a:gd name="connsiteX191" fmla="*/ 750630 w 1213883"/>
                    <a:gd name="connsiteY191" fmla="*/ 327787 h 434731"/>
                    <a:gd name="connsiteX192" fmla="*/ 727027 w 1213883"/>
                    <a:gd name="connsiteY192" fmla="*/ 392369 h 434731"/>
                    <a:gd name="connsiteX193" fmla="*/ 692679 w 1213883"/>
                    <a:gd name="connsiteY193" fmla="*/ 405098 h 434731"/>
                    <a:gd name="connsiteX194" fmla="*/ 707501 w 1213883"/>
                    <a:gd name="connsiteY194" fmla="*/ 347349 h 434731"/>
                    <a:gd name="connsiteX195" fmla="*/ 663914 w 1213883"/>
                    <a:gd name="connsiteY195" fmla="*/ 292787 h 434731"/>
                    <a:gd name="connsiteX196" fmla="*/ 652561 w 1213883"/>
                    <a:gd name="connsiteY196" fmla="*/ 290134 h 434731"/>
                    <a:gd name="connsiteX197" fmla="*/ 596096 w 1213883"/>
                    <a:gd name="connsiteY197" fmla="*/ 299008 h 434731"/>
                    <a:gd name="connsiteX198" fmla="*/ 554014 w 1213883"/>
                    <a:gd name="connsiteY198" fmla="*/ 243071 h 434731"/>
                    <a:gd name="connsiteX199" fmla="*/ 502561 w 1213883"/>
                    <a:gd name="connsiteY199" fmla="*/ 227460 h 434731"/>
                    <a:gd name="connsiteX200" fmla="*/ 167357 w 1213883"/>
                    <a:gd name="connsiteY200" fmla="*/ 322348 h 434731"/>
                    <a:gd name="connsiteX201" fmla="*/ 27701 w 1213883"/>
                    <a:gd name="connsiteY201" fmla="*/ 210952 h 434731"/>
                    <a:gd name="connsiteX202" fmla="*/ 85823 w 1213883"/>
                    <a:gd name="connsiteY202" fmla="*/ 62074 h 434731"/>
                    <a:gd name="connsiteX203" fmla="*/ 225040 w 1213883"/>
                    <a:gd name="connsiteY203" fmla="*/ 29325 h 434731"/>
                    <a:gd name="connsiteX204" fmla="*/ 275884 w 1213883"/>
                    <a:gd name="connsiteY204" fmla="*/ 123927 h 434731"/>
                    <a:gd name="connsiteX205" fmla="*/ 211419 w 1213883"/>
                    <a:gd name="connsiteY205" fmla="*/ 232785 h 434731"/>
                    <a:gd name="connsiteX206" fmla="*/ 212962 w 1213883"/>
                    <a:gd name="connsiteY206" fmla="*/ 221449 h 434731"/>
                    <a:gd name="connsiteX207" fmla="*/ 210448 w 1213883"/>
                    <a:gd name="connsiteY207" fmla="*/ 204025 h 434731"/>
                    <a:gd name="connsiteX208" fmla="*/ 171014 w 1213883"/>
                    <a:gd name="connsiteY208" fmla="*/ 162573 h 434731"/>
                    <a:gd name="connsiteX209" fmla="*/ 171623 w 1213883"/>
                    <a:gd name="connsiteY209" fmla="*/ 126942 h 434731"/>
                    <a:gd name="connsiteX210" fmla="*/ 200827 w 1213883"/>
                    <a:gd name="connsiteY210" fmla="*/ 102686 h 434731"/>
                    <a:gd name="connsiteX211" fmla="*/ 188121 w 1213883"/>
                    <a:gd name="connsiteY211" fmla="*/ 131943 h 434731"/>
                    <a:gd name="connsiteX212" fmla="*/ 208238 w 1213883"/>
                    <a:gd name="connsiteY212" fmla="*/ 155741 h 434731"/>
                    <a:gd name="connsiteX213" fmla="*/ 710529 w 1213883"/>
                    <a:gd name="connsiteY213" fmla="*/ 227670 h 434731"/>
                    <a:gd name="connsiteX214" fmla="*/ 734418 w 1213883"/>
                    <a:gd name="connsiteY214" fmla="*/ 262919 h 434731"/>
                    <a:gd name="connsiteX215" fmla="*/ 731846 w 1213883"/>
                    <a:gd name="connsiteY215" fmla="*/ 276393 h 434731"/>
                    <a:gd name="connsiteX216" fmla="*/ 731846 w 1213883"/>
                    <a:gd name="connsiteY216" fmla="*/ 276393 h 434731"/>
                    <a:gd name="connsiteX217" fmla="*/ 718397 w 1213883"/>
                    <a:gd name="connsiteY217" fmla="*/ 273817 h 434731"/>
                    <a:gd name="connsiteX218" fmla="*/ 694508 w 1213883"/>
                    <a:gd name="connsiteY218" fmla="*/ 238567 h 434731"/>
                    <a:gd name="connsiteX219" fmla="*/ 697080 w 1213883"/>
                    <a:gd name="connsiteY219" fmla="*/ 225094 h 434731"/>
                    <a:gd name="connsiteX220" fmla="*/ 697080 w 1213883"/>
                    <a:gd name="connsiteY220" fmla="*/ 225094 h 434731"/>
                    <a:gd name="connsiteX221" fmla="*/ 710529 w 1213883"/>
                    <a:gd name="connsiteY221" fmla="*/ 227670 h 434731"/>
                    <a:gd name="connsiteX222" fmla="*/ 1121800 w 1213883"/>
                    <a:gd name="connsiteY222" fmla="*/ 227670 h 434731"/>
                    <a:gd name="connsiteX223" fmla="*/ 1145689 w 1213883"/>
                    <a:gd name="connsiteY223" fmla="*/ 262919 h 434731"/>
                    <a:gd name="connsiteX224" fmla="*/ 1143117 w 1213883"/>
                    <a:gd name="connsiteY224" fmla="*/ 276393 h 434731"/>
                    <a:gd name="connsiteX225" fmla="*/ 1143117 w 1213883"/>
                    <a:gd name="connsiteY225" fmla="*/ 276393 h 434731"/>
                    <a:gd name="connsiteX226" fmla="*/ 1129667 w 1213883"/>
                    <a:gd name="connsiteY226" fmla="*/ 273817 h 434731"/>
                    <a:gd name="connsiteX227" fmla="*/ 1105779 w 1213883"/>
                    <a:gd name="connsiteY227" fmla="*/ 238567 h 434731"/>
                    <a:gd name="connsiteX228" fmla="*/ 1108351 w 1213883"/>
                    <a:gd name="connsiteY228" fmla="*/ 225094 h 434731"/>
                    <a:gd name="connsiteX229" fmla="*/ 1108351 w 1213883"/>
                    <a:gd name="connsiteY229" fmla="*/ 225094 h 434731"/>
                    <a:gd name="connsiteX230" fmla="*/ 1121800 w 1213883"/>
                    <a:gd name="connsiteY230" fmla="*/ 227670 h 434731"/>
                    <a:gd name="connsiteX231" fmla="*/ 946349 w 1213883"/>
                    <a:gd name="connsiteY231" fmla="*/ 306947 h 434731"/>
                    <a:gd name="connsiteX232" fmla="*/ 946349 w 1213883"/>
                    <a:gd name="connsiteY232" fmla="*/ 306947 h 434731"/>
                    <a:gd name="connsiteX233" fmla="*/ 946311 w 1213883"/>
                    <a:gd name="connsiteY233" fmla="*/ 306985 h 434731"/>
                    <a:gd name="connsiteX234" fmla="*/ 946349 w 1213883"/>
                    <a:gd name="connsiteY234" fmla="*/ 306947 h 434731"/>
                    <a:gd name="connsiteX235" fmla="*/ 186064 w 1213883"/>
                    <a:gd name="connsiteY235" fmla="*/ 227785 h 434731"/>
                    <a:gd name="connsiteX236" fmla="*/ 188121 w 1213883"/>
                    <a:gd name="connsiteY236" fmla="*/ 215972 h 434731"/>
                    <a:gd name="connsiteX237" fmla="*/ 175662 w 1213883"/>
                    <a:gd name="connsiteY237" fmla="*/ 204101 h 434731"/>
                    <a:gd name="connsiteX238" fmla="*/ 149830 w 1213883"/>
                    <a:gd name="connsiteY238" fmla="*/ 176486 h 434731"/>
                    <a:gd name="connsiteX239" fmla="*/ 138953 w 1213883"/>
                    <a:gd name="connsiteY239" fmla="*/ 147630 h 434731"/>
                    <a:gd name="connsiteX240" fmla="*/ 150935 w 1213883"/>
                    <a:gd name="connsiteY240" fmla="*/ 112438 h 434731"/>
                    <a:gd name="connsiteX241" fmla="*/ 164003 w 1213883"/>
                    <a:gd name="connsiteY241" fmla="*/ 95395 h 434731"/>
                    <a:gd name="connsiteX242" fmla="*/ 147602 w 1213883"/>
                    <a:gd name="connsiteY242" fmla="*/ 94384 h 434731"/>
                    <a:gd name="connsiteX243" fmla="*/ 114969 w 1213883"/>
                    <a:gd name="connsiteY243" fmla="*/ 107075 h 434731"/>
                    <a:gd name="connsiteX244" fmla="*/ 91271 w 1213883"/>
                    <a:gd name="connsiteY244" fmla="*/ 134213 h 434731"/>
                    <a:gd name="connsiteX245" fmla="*/ 94909 w 1213883"/>
                    <a:gd name="connsiteY245" fmla="*/ 165665 h 434731"/>
                    <a:gd name="connsiteX246" fmla="*/ 126761 w 1213883"/>
                    <a:gd name="connsiteY246" fmla="*/ 200589 h 434731"/>
                    <a:gd name="connsiteX247" fmla="*/ 186064 w 1213883"/>
                    <a:gd name="connsiteY247" fmla="*/ 227823 h 434731"/>
                    <a:gd name="connsiteX248" fmla="*/ 647112 w 1213883"/>
                    <a:gd name="connsiteY248" fmla="*/ 191219 h 434731"/>
                    <a:gd name="connsiteX249" fmla="*/ 647112 w 1213883"/>
                    <a:gd name="connsiteY249" fmla="*/ 220513 h 434731"/>
                    <a:gd name="connsiteX250" fmla="*/ 654466 w 1213883"/>
                    <a:gd name="connsiteY250" fmla="*/ 206219 h 434731"/>
                    <a:gd name="connsiteX251" fmla="*/ 647112 w 1213883"/>
                    <a:gd name="connsiteY251" fmla="*/ 191219 h 434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1213883" h="434731">
                      <a:moveTo>
                        <a:pt x="1166034" y="122782"/>
                      </a:moveTo>
                      <a:cubicBezTo>
                        <a:pt x="1166034" y="122782"/>
                        <a:pt x="1164377" y="126484"/>
                        <a:pt x="1176131" y="137515"/>
                      </a:cubicBezTo>
                      <a:cubicBezTo>
                        <a:pt x="1190513" y="151008"/>
                        <a:pt x="1199047" y="162821"/>
                        <a:pt x="1204286" y="173413"/>
                      </a:cubicBezTo>
                      <a:cubicBezTo>
                        <a:pt x="1209944" y="184806"/>
                        <a:pt x="1211773" y="194444"/>
                        <a:pt x="1212897" y="203166"/>
                      </a:cubicBezTo>
                      <a:cubicBezTo>
                        <a:pt x="1214097" y="212479"/>
                        <a:pt x="1214516" y="227823"/>
                        <a:pt x="1212326" y="242213"/>
                      </a:cubicBezTo>
                      <a:cubicBezTo>
                        <a:pt x="1210535" y="254026"/>
                        <a:pt x="1206896" y="266030"/>
                        <a:pt x="1200496" y="275858"/>
                      </a:cubicBezTo>
                      <a:lnTo>
                        <a:pt x="1200572" y="275897"/>
                      </a:lnTo>
                      <a:cubicBezTo>
                        <a:pt x="1199333" y="277805"/>
                        <a:pt x="1197047" y="280992"/>
                        <a:pt x="1195009" y="283836"/>
                      </a:cubicBezTo>
                      <a:cubicBezTo>
                        <a:pt x="1193943" y="285324"/>
                        <a:pt x="1193466" y="285992"/>
                        <a:pt x="1193943" y="287157"/>
                      </a:cubicBezTo>
                      <a:cubicBezTo>
                        <a:pt x="1197962" y="297061"/>
                        <a:pt x="1201448" y="305974"/>
                        <a:pt x="1203143" y="316165"/>
                      </a:cubicBezTo>
                      <a:cubicBezTo>
                        <a:pt x="1205162" y="328264"/>
                        <a:pt x="1204344" y="340173"/>
                        <a:pt x="1198629" y="353227"/>
                      </a:cubicBezTo>
                      <a:cubicBezTo>
                        <a:pt x="1196666" y="357750"/>
                        <a:pt x="1194019" y="362597"/>
                        <a:pt x="1191009" y="367331"/>
                      </a:cubicBezTo>
                      <a:cubicBezTo>
                        <a:pt x="1185694" y="375670"/>
                        <a:pt x="1178988" y="383858"/>
                        <a:pt x="1172301" y="389564"/>
                      </a:cubicBezTo>
                      <a:cubicBezTo>
                        <a:pt x="1160262" y="399869"/>
                        <a:pt x="1146451" y="404354"/>
                        <a:pt x="1132639" y="398305"/>
                      </a:cubicBezTo>
                      <a:cubicBezTo>
                        <a:pt x="1131725" y="397903"/>
                        <a:pt x="1130849" y="397465"/>
                        <a:pt x="1130011" y="396968"/>
                      </a:cubicBezTo>
                      <a:cubicBezTo>
                        <a:pt x="1129382" y="396625"/>
                        <a:pt x="1128773" y="396282"/>
                        <a:pt x="1128182" y="395900"/>
                      </a:cubicBezTo>
                      <a:cubicBezTo>
                        <a:pt x="1127934" y="395728"/>
                        <a:pt x="1127668" y="395556"/>
                        <a:pt x="1127419" y="395385"/>
                      </a:cubicBezTo>
                      <a:cubicBezTo>
                        <a:pt x="1107112" y="381949"/>
                        <a:pt x="1112199" y="370212"/>
                        <a:pt x="1119095" y="354601"/>
                      </a:cubicBezTo>
                      <a:cubicBezTo>
                        <a:pt x="1119533" y="353609"/>
                        <a:pt x="1120181" y="352101"/>
                        <a:pt x="1117152" y="349677"/>
                      </a:cubicBezTo>
                      <a:cubicBezTo>
                        <a:pt x="1109036" y="343169"/>
                        <a:pt x="1102769" y="338856"/>
                        <a:pt x="1098026" y="335612"/>
                      </a:cubicBezTo>
                      <a:cubicBezTo>
                        <a:pt x="1085948" y="327329"/>
                        <a:pt x="1079794" y="323092"/>
                        <a:pt x="1075184" y="313188"/>
                      </a:cubicBezTo>
                      <a:cubicBezTo>
                        <a:pt x="1067851" y="319581"/>
                        <a:pt x="1058573" y="324409"/>
                        <a:pt x="1049143" y="327158"/>
                      </a:cubicBezTo>
                      <a:cubicBezTo>
                        <a:pt x="1034855" y="331337"/>
                        <a:pt x="1018834" y="331032"/>
                        <a:pt x="1006624" y="324619"/>
                      </a:cubicBezTo>
                      <a:cubicBezTo>
                        <a:pt x="1002680" y="322539"/>
                        <a:pt x="999366" y="320249"/>
                        <a:pt x="996565" y="317844"/>
                      </a:cubicBezTo>
                      <a:cubicBezTo>
                        <a:pt x="987402" y="324868"/>
                        <a:pt x="978087" y="327253"/>
                        <a:pt x="964276" y="319867"/>
                      </a:cubicBezTo>
                      <a:cubicBezTo>
                        <a:pt x="962104" y="323226"/>
                        <a:pt x="959532" y="326356"/>
                        <a:pt x="956389" y="329028"/>
                      </a:cubicBezTo>
                      <a:cubicBezTo>
                        <a:pt x="940787" y="342272"/>
                        <a:pt x="923584" y="343589"/>
                        <a:pt x="904534" y="319619"/>
                      </a:cubicBezTo>
                      <a:cubicBezTo>
                        <a:pt x="902344" y="316871"/>
                        <a:pt x="900934" y="315631"/>
                        <a:pt x="900134" y="315478"/>
                      </a:cubicBezTo>
                      <a:cubicBezTo>
                        <a:pt x="900000" y="315459"/>
                        <a:pt x="899182" y="315974"/>
                        <a:pt x="898057" y="316775"/>
                      </a:cubicBezTo>
                      <a:cubicBezTo>
                        <a:pt x="897353" y="317272"/>
                        <a:pt x="895867" y="318417"/>
                        <a:pt x="894324" y="319600"/>
                      </a:cubicBezTo>
                      <a:cubicBezTo>
                        <a:pt x="875579" y="333990"/>
                        <a:pt x="849690" y="353876"/>
                        <a:pt x="813076" y="322100"/>
                      </a:cubicBezTo>
                      <a:cubicBezTo>
                        <a:pt x="808313" y="317978"/>
                        <a:pt x="804846" y="315153"/>
                        <a:pt x="802351" y="313360"/>
                      </a:cubicBezTo>
                      <a:cubicBezTo>
                        <a:pt x="795549" y="318493"/>
                        <a:pt x="788977" y="322482"/>
                        <a:pt x="776042" y="323016"/>
                      </a:cubicBezTo>
                      <a:cubicBezTo>
                        <a:pt x="776042" y="324219"/>
                        <a:pt x="776042" y="325745"/>
                        <a:pt x="776042" y="327692"/>
                      </a:cubicBezTo>
                      <a:cubicBezTo>
                        <a:pt x="776137" y="343475"/>
                        <a:pt x="774004" y="359353"/>
                        <a:pt x="768670" y="373915"/>
                      </a:cubicBezTo>
                      <a:cubicBezTo>
                        <a:pt x="768670" y="373953"/>
                        <a:pt x="768651" y="373972"/>
                        <a:pt x="768632" y="373991"/>
                      </a:cubicBezTo>
                      <a:lnTo>
                        <a:pt x="768670" y="374010"/>
                      </a:lnTo>
                      <a:cubicBezTo>
                        <a:pt x="763584" y="387941"/>
                        <a:pt x="755678" y="400671"/>
                        <a:pt x="744210" y="411148"/>
                      </a:cubicBezTo>
                      <a:cubicBezTo>
                        <a:pt x="743638" y="411683"/>
                        <a:pt x="743048" y="412160"/>
                        <a:pt x="742438" y="412637"/>
                      </a:cubicBezTo>
                      <a:cubicBezTo>
                        <a:pt x="729065" y="424240"/>
                        <a:pt x="712663" y="431645"/>
                        <a:pt x="702700" y="433782"/>
                      </a:cubicBezTo>
                      <a:cubicBezTo>
                        <a:pt x="698052" y="434775"/>
                        <a:pt x="693555" y="434985"/>
                        <a:pt x="689612" y="434431"/>
                      </a:cubicBezTo>
                      <a:cubicBezTo>
                        <a:pt x="689574" y="434431"/>
                        <a:pt x="689556" y="434431"/>
                        <a:pt x="689517" y="434412"/>
                      </a:cubicBezTo>
                      <a:lnTo>
                        <a:pt x="689517" y="434431"/>
                      </a:lnTo>
                      <a:cubicBezTo>
                        <a:pt x="675744" y="432466"/>
                        <a:pt x="667286" y="424469"/>
                        <a:pt x="666067" y="410156"/>
                      </a:cubicBezTo>
                      <a:lnTo>
                        <a:pt x="666067" y="410156"/>
                      </a:lnTo>
                      <a:cubicBezTo>
                        <a:pt x="665438" y="402770"/>
                        <a:pt x="667724" y="395404"/>
                        <a:pt x="673572" y="388590"/>
                      </a:cubicBezTo>
                      <a:cubicBezTo>
                        <a:pt x="673782" y="388342"/>
                        <a:pt x="673992" y="388132"/>
                        <a:pt x="674201" y="387884"/>
                      </a:cubicBezTo>
                      <a:cubicBezTo>
                        <a:pt x="677059" y="384525"/>
                        <a:pt x="681440" y="379086"/>
                        <a:pt x="683917" y="373037"/>
                      </a:cubicBezTo>
                      <a:cubicBezTo>
                        <a:pt x="685841" y="368380"/>
                        <a:pt x="686717" y="362846"/>
                        <a:pt x="684335" y="357254"/>
                      </a:cubicBezTo>
                      <a:cubicBezTo>
                        <a:pt x="681992" y="351776"/>
                        <a:pt x="676468" y="347712"/>
                        <a:pt x="671134" y="343818"/>
                      </a:cubicBezTo>
                      <a:cubicBezTo>
                        <a:pt x="663057" y="337940"/>
                        <a:pt x="655189" y="332158"/>
                        <a:pt x="649113" y="323379"/>
                      </a:cubicBezTo>
                      <a:cubicBezTo>
                        <a:pt x="643664" y="326337"/>
                        <a:pt x="637606" y="328990"/>
                        <a:pt x="631339" y="330764"/>
                      </a:cubicBezTo>
                      <a:cubicBezTo>
                        <a:pt x="613336" y="335860"/>
                        <a:pt x="594115" y="334372"/>
                        <a:pt x="578704" y="317329"/>
                      </a:cubicBezTo>
                      <a:cubicBezTo>
                        <a:pt x="578608" y="317234"/>
                        <a:pt x="578532" y="317138"/>
                        <a:pt x="578437" y="317043"/>
                      </a:cubicBezTo>
                      <a:cubicBezTo>
                        <a:pt x="577294" y="315783"/>
                        <a:pt x="576627" y="315020"/>
                        <a:pt x="576323" y="314638"/>
                      </a:cubicBezTo>
                      <a:cubicBezTo>
                        <a:pt x="565273" y="300592"/>
                        <a:pt x="561483" y="292099"/>
                        <a:pt x="558300" y="284943"/>
                      </a:cubicBezTo>
                      <a:lnTo>
                        <a:pt x="558263" y="284962"/>
                      </a:lnTo>
                      <a:cubicBezTo>
                        <a:pt x="555939" y="279713"/>
                        <a:pt x="554224" y="275858"/>
                        <a:pt x="538108" y="262557"/>
                      </a:cubicBezTo>
                      <a:cubicBezTo>
                        <a:pt x="533422" y="258701"/>
                        <a:pt x="528716" y="255304"/>
                        <a:pt x="523782" y="253511"/>
                      </a:cubicBezTo>
                      <a:cubicBezTo>
                        <a:pt x="519306" y="251870"/>
                        <a:pt x="513838" y="251278"/>
                        <a:pt x="506694" y="252403"/>
                      </a:cubicBezTo>
                      <a:cubicBezTo>
                        <a:pt x="503971" y="252824"/>
                        <a:pt x="488768" y="259159"/>
                        <a:pt x="467375" y="268053"/>
                      </a:cubicBezTo>
                      <a:cubicBezTo>
                        <a:pt x="395233" y="298035"/>
                        <a:pt x="258949" y="354677"/>
                        <a:pt x="165642" y="347597"/>
                      </a:cubicBezTo>
                      <a:cubicBezTo>
                        <a:pt x="99996" y="342635"/>
                        <a:pt x="61248" y="320707"/>
                        <a:pt x="37759" y="294370"/>
                      </a:cubicBezTo>
                      <a:cubicBezTo>
                        <a:pt x="13642" y="267328"/>
                        <a:pt x="6575" y="237193"/>
                        <a:pt x="2860" y="215036"/>
                      </a:cubicBezTo>
                      <a:cubicBezTo>
                        <a:pt x="-1388" y="189635"/>
                        <a:pt x="-2646" y="153489"/>
                        <a:pt x="11661" y="116847"/>
                      </a:cubicBezTo>
                      <a:cubicBezTo>
                        <a:pt x="22006" y="90319"/>
                        <a:pt x="40312" y="63830"/>
                        <a:pt x="71097" y="41406"/>
                      </a:cubicBezTo>
                      <a:cubicBezTo>
                        <a:pt x="106778" y="15413"/>
                        <a:pt x="141030" y="4821"/>
                        <a:pt x="169091" y="1386"/>
                      </a:cubicBezTo>
                      <a:lnTo>
                        <a:pt x="169091" y="1367"/>
                      </a:lnTo>
                      <a:cubicBezTo>
                        <a:pt x="197570" y="-2107"/>
                        <a:pt x="219859" y="1825"/>
                        <a:pt x="231060" y="4477"/>
                      </a:cubicBezTo>
                      <a:cubicBezTo>
                        <a:pt x="246852" y="8237"/>
                        <a:pt x="275389" y="19478"/>
                        <a:pt x="291829" y="50051"/>
                      </a:cubicBezTo>
                      <a:cubicBezTo>
                        <a:pt x="301850" y="68677"/>
                        <a:pt x="307031" y="94021"/>
                        <a:pt x="301050" y="128183"/>
                      </a:cubicBezTo>
                      <a:cubicBezTo>
                        <a:pt x="293944" y="168852"/>
                        <a:pt x="274608" y="208070"/>
                        <a:pt x="257692" y="232289"/>
                      </a:cubicBezTo>
                      <a:cubicBezTo>
                        <a:pt x="265846" y="231869"/>
                        <a:pt x="274284" y="231239"/>
                        <a:pt x="283028" y="230437"/>
                      </a:cubicBezTo>
                      <a:cubicBezTo>
                        <a:pt x="305793" y="228357"/>
                        <a:pt x="337187" y="219559"/>
                        <a:pt x="368772" y="208796"/>
                      </a:cubicBezTo>
                      <a:cubicBezTo>
                        <a:pt x="425294" y="189539"/>
                        <a:pt x="481186" y="164157"/>
                        <a:pt x="492826" y="158337"/>
                      </a:cubicBezTo>
                      <a:cubicBezTo>
                        <a:pt x="493455" y="158012"/>
                        <a:pt x="494102" y="157745"/>
                        <a:pt x="494750" y="157477"/>
                      </a:cubicBezTo>
                      <a:cubicBezTo>
                        <a:pt x="506752" y="151485"/>
                        <a:pt x="527420" y="141638"/>
                        <a:pt x="547557" y="141866"/>
                      </a:cubicBezTo>
                      <a:cubicBezTo>
                        <a:pt x="553043" y="141924"/>
                        <a:pt x="558339" y="142515"/>
                        <a:pt x="563311" y="143775"/>
                      </a:cubicBezTo>
                      <a:cubicBezTo>
                        <a:pt x="564073" y="123335"/>
                        <a:pt x="564682" y="102514"/>
                        <a:pt x="564435" y="92877"/>
                      </a:cubicBezTo>
                      <a:cubicBezTo>
                        <a:pt x="564435" y="92686"/>
                        <a:pt x="564435" y="92476"/>
                        <a:pt x="564435" y="92285"/>
                      </a:cubicBezTo>
                      <a:lnTo>
                        <a:pt x="564340" y="92285"/>
                      </a:lnTo>
                      <a:cubicBezTo>
                        <a:pt x="564340" y="92228"/>
                        <a:pt x="564340" y="75338"/>
                        <a:pt x="578455" y="60585"/>
                      </a:cubicBezTo>
                      <a:cubicBezTo>
                        <a:pt x="579484" y="59517"/>
                        <a:pt x="580760" y="58048"/>
                        <a:pt x="582151" y="56444"/>
                      </a:cubicBezTo>
                      <a:cubicBezTo>
                        <a:pt x="591257" y="46005"/>
                        <a:pt x="603678" y="31806"/>
                        <a:pt x="619166" y="31806"/>
                      </a:cubicBezTo>
                      <a:cubicBezTo>
                        <a:pt x="636520" y="31806"/>
                        <a:pt x="647226" y="40547"/>
                        <a:pt x="647226" y="62418"/>
                      </a:cubicBezTo>
                      <a:lnTo>
                        <a:pt x="647226" y="161485"/>
                      </a:lnTo>
                      <a:cubicBezTo>
                        <a:pt x="648007" y="158909"/>
                        <a:pt x="648998" y="156237"/>
                        <a:pt x="650217" y="153451"/>
                      </a:cubicBezTo>
                      <a:cubicBezTo>
                        <a:pt x="656922" y="138221"/>
                        <a:pt x="663552" y="125416"/>
                        <a:pt x="670239" y="116484"/>
                      </a:cubicBezTo>
                      <a:cubicBezTo>
                        <a:pt x="670734" y="115835"/>
                        <a:pt x="671229" y="115205"/>
                        <a:pt x="671762" y="114614"/>
                      </a:cubicBezTo>
                      <a:cubicBezTo>
                        <a:pt x="684069" y="99041"/>
                        <a:pt x="698147" y="92724"/>
                        <a:pt x="714854" y="98907"/>
                      </a:cubicBezTo>
                      <a:cubicBezTo>
                        <a:pt x="740742" y="108469"/>
                        <a:pt x="736647" y="123717"/>
                        <a:pt x="731427" y="143069"/>
                      </a:cubicBezTo>
                      <a:cubicBezTo>
                        <a:pt x="730646" y="145988"/>
                        <a:pt x="725579" y="146332"/>
                        <a:pt x="727579" y="148050"/>
                      </a:cubicBezTo>
                      <a:cubicBezTo>
                        <a:pt x="730741" y="150740"/>
                        <a:pt x="734704" y="153660"/>
                        <a:pt x="738686" y="156580"/>
                      </a:cubicBezTo>
                      <a:cubicBezTo>
                        <a:pt x="754726" y="168356"/>
                        <a:pt x="771280" y="180493"/>
                        <a:pt x="780214" y="204540"/>
                      </a:cubicBezTo>
                      <a:cubicBezTo>
                        <a:pt x="780957" y="197078"/>
                        <a:pt x="781643" y="187937"/>
                        <a:pt x="782252" y="178031"/>
                      </a:cubicBezTo>
                      <a:cubicBezTo>
                        <a:pt x="782252" y="177879"/>
                        <a:pt x="782272" y="177726"/>
                        <a:pt x="782290" y="177573"/>
                      </a:cubicBezTo>
                      <a:cubicBezTo>
                        <a:pt x="784767" y="137381"/>
                        <a:pt x="785606" y="89250"/>
                        <a:pt x="785529" y="82285"/>
                      </a:cubicBezTo>
                      <a:cubicBezTo>
                        <a:pt x="785415" y="73334"/>
                        <a:pt x="786196" y="66311"/>
                        <a:pt x="789549" y="57723"/>
                      </a:cubicBezTo>
                      <a:cubicBezTo>
                        <a:pt x="792311" y="50623"/>
                        <a:pt x="796636" y="43372"/>
                        <a:pt x="803722" y="33257"/>
                      </a:cubicBezTo>
                      <a:cubicBezTo>
                        <a:pt x="811476" y="22207"/>
                        <a:pt x="818124" y="14306"/>
                        <a:pt x="824620" y="10298"/>
                      </a:cubicBezTo>
                      <a:cubicBezTo>
                        <a:pt x="853195" y="-7259"/>
                        <a:pt x="867730" y="260"/>
                        <a:pt x="867730" y="38925"/>
                      </a:cubicBezTo>
                      <a:lnTo>
                        <a:pt x="867730" y="233586"/>
                      </a:lnTo>
                      <a:cubicBezTo>
                        <a:pt x="867730" y="233586"/>
                        <a:pt x="867997" y="234064"/>
                        <a:pt x="880132" y="235075"/>
                      </a:cubicBezTo>
                      <a:cubicBezTo>
                        <a:pt x="880189" y="235075"/>
                        <a:pt x="880265" y="235094"/>
                        <a:pt x="880322" y="235094"/>
                      </a:cubicBezTo>
                      <a:cubicBezTo>
                        <a:pt x="885046" y="235323"/>
                        <a:pt x="888781" y="231449"/>
                        <a:pt x="891962" y="228128"/>
                      </a:cubicBezTo>
                      <a:cubicBezTo>
                        <a:pt x="904401" y="215189"/>
                        <a:pt x="915088" y="204082"/>
                        <a:pt x="934690" y="210170"/>
                      </a:cubicBezTo>
                      <a:cubicBezTo>
                        <a:pt x="927795" y="194139"/>
                        <a:pt x="925109" y="174730"/>
                        <a:pt x="939111" y="152458"/>
                      </a:cubicBezTo>
                      <a:cubicBezTo>
                        <a:pt x="947073" y="139786"/>
                        <a:pt x="955969" y="125855"/>
                        <a:pt x="963932" y="117190"/>
                      </a:cubicBezTo>
                      <a:cubicBezTo>
                        <a:pt x="992945" y="85605"/>
                        <a:pt x="1015196" y="80720"/>
                        <a:pt x="1020415" y="134175"/>
                      </a:cubicBezTo>
                      <a:cubicBezTo>
                        <a:pt x="1021044" y="140607"/>
                        <a:pt x="1021102" y="145702"/>
                        <a:pt x="1021140" y="149824"/>
                      </a:cubicBezTo>
                      <a:cubicBezTo>
                        <a:pt x="1021140" y="150226"/>
                        <a:pt x="1021140" y="150397"/>
                        <a:pt x="1022264" y="151161"/>
                      </a:cubicBezTo>
                      <a:cubicBezTo>
                        <a:pt x="1034379" y="159615"/>
                        <a:pt x="1040952" y="166237"/>
                        <a:pt x="1045162" y="176429"/>
                      </a:cubicBezTo>
                      <a:cubicBezTo>
                        <a:pt x="1049201" y="186219"/>
                        <a:pt x="1049048" y="194387"/>
                        <a:pt x="1048210" y="207269"/>
                      </a:cubicBezTo>
                      <a:cubicBezTo>
                        <a:pt x="1048076" y="209444"/>
                        <a:pt x="1047772" y="212288"/>
                        <a:pt x="1047505" y="214864"/>
                      </a:cubicBezTo>
                      <a:cubicBezTo>
                        <a:pt x="1047505" y="214903"/>
                        <a:pt x="1047505" y="214941"/>
                        <a:pt x="1047505" y="214960"/>
                      </a:cubicBezTo>
                      <a:lnTo>
                        <a:pt x="1047505" y="214960"/>
                      </a:lnTo>
                      <a:cubicBezTo>
                        <a:pt x="1047429" y="215800"/>
                        <a:pt x="1047391" y="216258"/>
                        <a:pt x="1055505" y="219158"/>
                      </a:cubicBezTo>
                      <a:cubicBezTo>
                        <a:pt x="1058515" y="220246"/>
                        <a:pt x="1060478" y="221048"/>
                        <a:pt x="1061735" y="221601"/>
                      </a:cubicBezTo>
                      <a:cubicBezTo>
                        <a:pt x="1063640" y="214311"/>
                        <a:pt x="1067317" y="205704"/>
                        <a:pt x="1073622" y="198089"/>
                      </a:cubicBezTo>
                      <a:cubicBezTo>
                        <a:pt x="1076480" y="194654"/>
                        <a:pt x="1079794" y="191448"/>
                        <a:pt x="1083662" y="188642"/>
                      </a:cubicBezTo>
                      <a:cubicBezTo>
                        <a:pt x="1080995" y="181543"/>
                        <a:pt x="1078614" y="174806"/>
                        <a:pt x="1078861" y="167000"/>
                      </a:cubicBezTo>
                      <a:cubicBezTo>
                        <a:pt x="1078861" y="166962"/>
                        <a:pt x="1078861" y="166925"/>
                        <a:pt x="1078861" y="166905"/>
                      </a:cubicBezTo>
                      <a:lnTo>
                        <a:pt x="1078861" y="166905"/>
                      </a:lnTo>
                      <a:cubicBezTo>
                        <a:pt x="1079109" y="159042"/>
                        <a:pt x="1080937" y="150111"/>
                        <a:pt x="1084614" y="140931"/>
                      </a:cubicBezTo>
                      <a:cubicBezTo>
                        <a:pt x="1087643" y="133374"/>
                        <a:pt x="1092025" y="125378"/>
                        <a:pt x="1097911" y="117419"/>
                      </a:cubicBezTo>
                      <a:cubicBezTo>
                        <a:pt x="1103950" y="109251"/>
                        <a:pt x="1112161" y="99136"/>
                        <a:pt x="1119037" y="93468"/>
                      </a:cubicBezTo>
                      <a:cubicBezTo>
                        <a:pt x="1123247" y="89995"/>
                        <a:pt x="1127839" y="87418"/>
                        <a:pt x="1132621" y="86197"/>
                      </a:cubicBezTo>
                      <a:cubicBezTo>
                        <a:pt x="1146336" y="82628"/>
                        <a:pt x="1157061" y="86560"/>
                        <a:pt x="1163957" y="100243"/>
                      </a:cubicBezTo>
                      <a:cubicBezTo>
                        <a:pt x="1164643" y="101598"/>
                        <a:pt x="1165195" y="102992"/>
                        <a:pt x="1165615" y="104423"/>
                      </a:cubicBezTo>
                      <a:cubicBezTo>
                        <a:pt x="1166891" y="108354"/>
                        <a:pt x="1167406" y="112686"/>
                        <a:pt x="1167062" y="117515"/>
                      </a:cubicBezTo>
                      <a:cubicBezTo>
                        <a:pt x="1166929" y="119289"/>
                        <a:pt x="1166624" y="121026"/>
                        <a:pt x="1166167" y="122686"/>
                      </a:cubicBezTo>
                      <a:lnTo>
                        <a:pt x="1166167" y="122686"/>
                      </a:lnTo>
                      <a:close/>
                      <a:moveTo>
                        <a:pt x="208314" y="155741"/>
                      </a:moveTo>
                      <a:cubicBezTo>
                        <a:pt x="214220" y="160588"/>
                        <a:pt x="228735" y="170761"/>
                        <a:pt x="228735" y="186830"/>
                      </a:cubicBezTo>
                      <a:cubicBezTo>
                        <a:pt x="228735" y="202898"/>
                        <a:pt x="227364" y="207746"/>
                        <a:pt x="236604" y="195322"/>
                      </a:cubicBezTo>
                      <a:cubicBezTo>
                        <a:pt x="245843" y="182879"/>
                        <a:pt x="257177" y="144080"/>
                        <a:pt x="239480" y="117992"/>
                      </a:cubicBezTo>
                      <a:cubicBezTo>
                        <a:pt x="221764" y="91903"/>
                        <a:pt x="188788" y="66903"/>
                        <a:pt x="146420" y="69021"/>
                      </a:cubicBezTo>
                      <a:cubicBezTo>
                        <a:pt x="104054" y="71139"/>
                        <a:pt x="72107" y="109804"/>
                        <a:pt x="66963" y="126942"/>
                      </a:cubicBezTo>
                      <a:cubicBezTo>
                        <a:pt x="61820" y="144080"/>
                        <a:pt x="60010" y="183948"/>
                        <a:pt x="112074" y="221239"/>
                      </a:cubicBezTo>
                      <a:cubicBezTo>
                        <a:pt x="164137" y="258530"/>
                        <a:pt x="215896" y="262175"/>
                        <a:pt x="285200" y="255801"/>
                      </a:cubicBezTo>
                      <a:cubicBezTo>
                        <a:pt x="354523" y="249446"/>
                        <a:pt x="485263" y="190608"/>
                        <a:pt x="504027" y="181219"/>
                      </a:cubicBezTo>
                      <a:cubicBezTo>
                        <a:pt x="522792" y="171810"/>
                        <a:pt x="573351" y="146351"/>
                        <a:pt x="572740" y="203051"/>
                      </a:cubicBezTo>
                      <a:cubicBezTo>
                        <a:pt x="572740" y="203051"/>
                        <a:pt x="572969" y="207899"/>
                        <a:pt x="578266" y="206830"/>
                      </a:cubicBezTo>
                      <a:cubicBezTo>
                        <a:pt x="583561" y="205761"/>
                        <a:pt x="586209" y="203185"/>
                        <a:pt x="586362" y="197135"/>
                      </a:cubicBezTo>
                      <a:cubicBezTo>
                        <a:pt x="586514" y="191066"/>
                        <a:pt x="590229" y="114976"/>
                        <a:pt x="589619" y="92380"/>
                      </a:cubicBezTo>
                      <a:cubicBezTo>
                        <a:pt x="589619" y="92380"/>
                        <a:pt x="589619" y="85567"/>
                        <a:pt x="596591" y="78277"/>
                      </a:cubicBezTo>
                      <a:cubicBezTo>
                        <a:pt x="603544" y="71006"/>
                        <a:pt x="621718" y="46902"/>
                        <a:pt x="621718" y="62513"/>
                      </a:cubicBezTo>
                      <a:cubicBezTo>
                        <a:pt x="621718" y="78144"/>
                        <a:pt x="621718" y="227613"/>
                        <a:pt x="621718" y="227613"/>
                      </a:cubicBezTo>
                      <a:cubicBezTo>
                        <a:pt x="621718" y="227613"/>
                        <a:pt x="621585" y="241869"/>
                        <a:pt x="643054" y="252633"/>
                      </a:cubicBezTo>
                      <a:cubicBezTo>
                        <a:pt x="664542" y="263396"/>
                        <a:pt x="667876" y="225189"/>
                        <a:pt x="680583" y="213968"/>
                      </a:cubicBezTo>
                      <a:cubicBezTo>
                        <a:pt x="693289" y="202746"/>
                        <a:pt x="661361" y="190913"/>
                        <a:pt x="673325" y="163775"/>
                      </a:cubicBezTo>
                      <a:cubicBezTo>
                        <a:pt x="685288" y="136637"/>
                        <a:pt x="696185" y="119194"/>
                        <a:pt x="706014" y="122839"/>
                      </a:cubicBezTo>
                      <a:cubicBezTo>
                        <a:pt x="715864" y="126484"/>
                        <a:pt x="693613" y="152554"/>
                        <a:pt x="711005" y="167402"/>
                      </a:cubicBezTo>
                      <a:cubicBezTo>
                        <a:pt x="728417" y="182268"/>
                        <a:pt x="751868" y="192421"/>
                        <a:pt x="758821" y="221372"/>
                      </a:cubicBezTo>
                      <a:cubicBezTo>
                        <a:pt x="765794" y="250324"/>
                        <a:pt x="794235" y="251545"/>
                        <a:pt x="801513" y="229865"/>
                      </a:cubicBezTo>
                      <a:cubicBezTo>
                        <a:pt x="808771" y="208185"/>
                        <a:pt x="810904" y="93411"/>
                        <a:pt x="810751" y="82055"/>
                      </a:cubicBezTo>
                      <a:cubicBezTo>
                        <a:pt x="810599" y="70681"/>
                        <a:pt x="812581" y="64765"/>
                        <a:pt x="824373" y="47952"/>
                      </a:cubicBezTo>
                      <a:cubicBezTo>
                        <a:pt x="836183" y="31119"/>
                        <a:pt x="842222" y="25375"/>
                        <a:pt x="842222" y="39001"/>
                      </a:cubicBezTo>
                      <a:cubicBezTo>
                        <a:pt x="842222" y="52646"/>
                        <a:pt x="842222" y="233663"/>
                        <a:pt x="842222" y="233663"/>
                      </a:cubicBezTo>
                      <a:cubicBezTo>
                        <a:pt x="842222" y="233663"/>
                        <a:pt x="842984" y="257614"/>
                        <a:pt x="877940" y="260495"/>
                      </a:cubicBezTo>
                      <a:cubicBezTo>
                        <a:pt x="912897" y="263377"/>
                        <a:pt x="911088" y="222441"/>
                        <a:pt x="938634" y="240476"/>
                      </a:cubicBezTo>
                      <a:cubicBezTo>
                        <a:pt x="966181" y="258530"/>
                        <a:pt x="979649" y="237442"/>
                        <a:pt x="971934" y="224407"/>
                      </a:cubicBezTo>
                      <a:cubicBezTo>
                        <a:pt x="964218" y="211372"/>
                        <a:pt x="945759" y="189387"/>
                        <a:pt x="960427" y="166046"/>
                      </a:cubicBezTo>
                      <a:cubicBezTo>
                        <a:pt x="975115" y="142687"/>
                        <a:pt x="992965" y="114938"/>
                        <a:pt x="995079" y="136637"/>
                      </a:cubicBezTo>
                      <a:cubicBezTo>
                        <a:pt x="997194" y="158317"/>
                        <a:pt x="991746" y="161046"/>
                        <a:pt x="1007633" y="172115"/>
                      </a:cubicBezTo>
                      <a:cubicBezTo>
                        <a:pt x="1023521" y="183184"/>
                        <a:pt x="1023959" y="187268"/>
                        <a:pt x="1022759" y="205761"/>
                      </a:cubicBezTo>
                      <a:cubicBezTo>
                        <a:pt x="1021559" y="224254"/>
                        <a:pt x="1015958" y="232136"/>
                        <a:pt x="1046819" y="243205"/>
                      </a:cubicBezTo>
                      <a:cubicBezTo>
                        <a:pt x="1077680" y="254274"/>
                        <a:pt x="1084043" y="238644"/>
                        <a:pt x="1085547" y="230475"/>
                      </a:cubicBezTo>
                      <a:cubicBezTo>
                        <a:pt x="1087072" y="222289"/>
                        <a:pt x="1092501" y="209693"/>
                        <a:pt x="1106427" y="205303"/>
                      </a:cubicBezTo>
                      <a:cubicBezTo>
                        <a:pt x="1120352" y="200914"/>
                        <a:pt x="1103702" y="177345"/>
                        <a:pt x="1104008" y="167783"/>
                      </a:cubicBezTo>
                      <a:cubicBezTo>
                        <a:pt x="1104312" y="158241"/>
                        <a:pt x="1108541" y="145492"/>
                        <a:pt x="1118085" y="132610"/>
                      </a:cubicBezTo>
                      <a:cubicBezTo>
                        <a:pt x="1127610" y="119728"/>
                        <a:pt x="1142602" y="101827"/>
                        <a:pt x="1141574" y="115797"/>
                      </a:cubicBezTo>
                      <a:cubicBezTo>
                        <a:pt x="1141574" y="115797"/>
                        <a:pt x="1135230" y="133851"/>
                        <a:pt x="1158833" y="155989"/>
                      </a:cubicBezTo>
                      <a:cubicBezTo>
                        <a:pt x="1182436" y="178127"/>
                        <a:pt x="1186094" y="193452"/>
                        <a:pt x="1187751" y="206334"/>
                      </a:cubicBezTo>
                      <a:cubicBezTo>
                        <a:pt x="1189408" y="219216"/>
                        <a:pt x="1189122" y="246984"/>
                        <a:pt x="1179293" y="261984"/>
                      </a:cubicBezTo>
                      <a:cubicBezTo>
                        <a:pt x="1169463" y="277004"/>
                        <a:pt x="1163405" y="279580"/>
                        <a:pt x="1170358" y="296699"/>
                      </a:cubicBezTo>
                      <a:cubicBezTo>
                        <a:pt x="1177312" y="313837"/>
                        <a:pt x="1182322" y="327177"/>
                        <a:pt x="1175349" y="343093"/>
                      </a:cubicBezTo>
                      <a:cubicBezTo>
                        <a:pt x="1168396" y="359010"/>
                        <a:pt x="1150680" y="380231"/>
                        <a:pt x="1141897" y="374621"/>
                      </a:cubicBezTo>
                      <a:cubicBezTo>
                        <a:pt x="1133116" y="369010"/>
                        <a:pt x="1161119" y="352483"/>
                        <a:pt x="1132963" y="329906"/>
                      </a:cubicBezTo>
                      <a:cubicBezTo>
                        <a:pt x="1104808" y="307310"/>
                        <a:pt x="1099511" y="310649"/>
                        <a:pt x="1094825" y="292615"/>
                      </a:cubicBezTo>
                      <a:cubicBezTo>
                        <a:pt x="1090139" y="274580"/>
                        <a:pt x="1071374" y="276546"/>
                        <a:pt x="1062898" y="289122"/>
                      </a:cubicBezTo>
                      <a:cubicBezTo>
                        <a:pt x="1054420" y="301699"/>
                        <a:pt x="1030665" y="308684"/>
                        <a:pt x="1018244" y="302157"/>
                      </a:cubicBezTo>
                      <a:cubicBezTo>
                        <a:pt x="1005842" y="295649"/>
                        <a:pt x="1007195" y="284408"/>
                        <a:pt x="1007195" y="284408"/>
                      </a:cubicBezTo>
                      <a:cubicBezTo>
                        <a:pt x="1007195" y="284408"/>
                        <a:pt x="1008395" y="271374"/>
                        <a:pt x="996908" y="282366"/>
                      </a:cubicBezTo>
                      <a:cubicBezTo>
                        <a:pt x="985402" y="293359"/>
                        <a:pt x="980868" y="303054"/>
                        <a:pt x="964218" y="288970"/>
                      </a:cubicBezTo>
                      <a:cubicBezTo>
                        <a:pt x="964218" y="288970"/>
                        <a:pt x="953913" y="278893"/>
                        <a:pt x="949016" y="292462"/>
                      </a:cubicBezTo>
                      <a:cubicBezTo>
                        <a:pt x="944101" y="306031"/>
                        <a:pt x="937891" y="320955"/>
                        <a:pt x="924271" y="303837"/>
                      </a:cubicBezTo>
                      <a:cubicBezTo>
                        <a:pt x="910650" y="286699"/>
                        <a:pt x="895352" y="287481"/>
                        <a:pt x="883255" y="296107"/>
                      </a:cubicBezTo>
                      <a:cubicBezTo>
                        <a:pt x="871140" y="304753"/>
                        <a:pt x="853290" y="323550"/>
                        <a:pt x="829535" y="302921"/>
                      </a:cubicBezTo>
                      <a:cubicBezTo>
                        <a:pt x="805779" y="282309"/>
                        <a:pt x="799264" y="284046"/>
                        <a:pt x="792615" y="288817"/>
                      </a:cubicBezTo>
                      <a:cubicBezTo>
                        <a:pt x="785948" y="293588"/>
                        <a:pt x="782710" y="297997"/>
                        <a:pt x="771204" y="297691"/>
                      </a:cubicBezTo>
                      <a:cubicBezTo>
                        <a:pt x="759697" y="297386"/>
                        <a:pt x="750477" y="303379"/>
                        <a:pt x="750630" y="327787"/>
                      </a:cubicBezTo>
                      <a:cubicBezTo>
                        <a:pt x="750782" y="352196"/>
                        <a:pt x="744590" y="376319"/>
                        <a:pt x="727027" y="392369"/>
                      </a:cubicBezTo>
                      <a:cubicBezTo>
                        <a:pt x="709482" y="408438"/>
                        <a:pt x="684964" y="414049"/>
                        <a:pt x="692679" y="405098"/>
                      </a:cubicBezTo>
                      <a:cubicBezTo>
                        <a:pt x="700395" y="396148"/>
                        <a:pt x="718702" y="373571"/>
                        <a:pt x="707501" y="347349"/>
                      </a:cubicBezTo>
                      <a:cubicBezTo>
                        <a:pt x="696299" y="321127"/>
                        <a:pt x="668619" y="322787"/>
                        <a:pt x="663914" y="292787"/>
                      </a:cubicBezTo>
                      <a:cubicBezTo>
                        <a:pt x="663914" y="292787"/>
                        <a:pt x="662333" y="281259"/>
                        <a:pt x="652561" y="290134"/>
                      </a:cubicBezTo>
                      <a:cubicBezTo>
                        <a:pt x="642787" y="299008"/>
                        <a:pt x="612327" y="319600"/>
                        <a:pt x="596096" y="299008"/>
                      </a:cubicBezTo>
                      <a:cubicBezTo>
                        <a:pt x="572874" y="269523"/>
                        <a:pt x="588857" y="271832"/>
                        <a:pt x="554014" y="243071"/>
                      </a:cubicBezTo>
                      <a:cubicBezTo>
                        <a:pt x="540813" y="232174"/>
                        <a:pt x="526316" y="223663"/>
                        <a:pt x="502561" y="227460"/>
                      </a:cubicBezTo>
                      <a:cubicBezTo>
                        <a:pt x="478805" y="231239"/>
                        <a:pt x="283276" y="331146"/>
                        <a:pt x="167357" y="322348"/>
                      </a:cubicBezTo>
                      <a:cubicBezTo>
                        <a:pt x="51437" y="313569"/>
                        <a:pt x="34064" y="248873"/>
                        <a:pt x="27701" y="210952"/>
                      </a:cubicBezTo>
                      <a:cubicBezTo>
                        <a:pt x="21357" y="173051"/>
                        <a:pt x="22557" y="108163"/>
                        <a:pt x="85823" y="62074"/>
                      </a:cubicBezTo>
                      <a:cubicBezTo>
                        <a:pt x="149069" y="15985"/>
                        <a:pt x="205971" y="24783"/>
                        <a:pt x="225040" y="29325"/>
                      </a:cubicBezTo>
                      <a:cubicBezTo>
                        <a:pt x="244109" y="33867"/>
                        <a:pt x="288305" y="52971"/>
                        <a:pt x="275884" y="123927"/>
                      </a:cubicBezTo>
                      <a:cubicBezTo>
                        <a:pt x="263464" y="194883"/>
                        <a:pt x="210810" y="259770"/>
                        <a:pt x="211419" y="232785"/>
                      </a:cubicBezTo>
                      <a:cubicBezTo>
                        <a:pt x="211419" y="232785"/>
                        <a:pt x="211001" y="226220"/>
                        <a:pt x="212962" y="221449"/>
                      </a:cubicBezTo>
                      <a:cubicBezTo>
                        <a:pt x="213877" y="218490"/>
                        <a:pt x="215591" y="213280"/>
                        <a:pt x="210448" y="204025"/>
                      </a:cubicBezTo>
                      <a:cubicBezTo>
                        <a:pt x="204981" y="194196"/>
                        <a:pt x="179949" y="176218"/>
                        <a:pt x="171014" y="162573"/>
                      </a:cubicBezTo>
                      <a:cubicBezTo>
                        <a:pt x="163261" y="150722"/>
                        <a:pt x="160422" y="143031"/>
                        <a:pt x="171623" y="126942"/>
                      </a:cubicBezTo>
                      <a:cubicBezTo>
                        <a:pt x="182826" y="110854"/>
                        <a:pt x="200085" y="90854"/>
                        <a:pt x="200827" y="102686"/>
                      </a:cubicBezTo>
                      <a:cubicBezTo>
                        <a:pt x="201589" y="114518"/>
                        <a:pt x="185836" y="122400"/>
                        <a:pt x="188121" y="131943"/>
                      </a:cubicBezTo>
                      <a:cubicBezTo>
                        <a:pt x="190388" y="141504"/>
                        <a:pt x="202332" y="150893"/>
                        <a:pt x="208238" y="155741"/>
                      </a:cubicBezTo>
                      <a:close/>
                      <a:moveTo>
                        <a:pt x="710529" y="227670"/>
                      </a:moveTo>
                      <a:lnTo>
                        <a:pt x="734418" y="262919"/>
                      </a:lnTo>
                      <a:cubicBezTo>
                        <a:pt x="737409" y="267328"/>
                        <a:pt x="736247" y="273396"/>
                        <a:pt x="731846" y="276393"/>
                      </a:cubicBezTo>
                      <a:lnTo>
                        <a:pt x="731846" y="276393"/>
                      </a:lnTo>
                      <a:cubicBezTo>
                        <a:pt x="727445" y="279389"/>
                        <a:pt x="721388" y="278225"/>
                        <a:pt x="718397" y="273817"/>
                      </a:cubicBezTo>
                      <a:lnTo>
                        <a:pt x="694508" y="238567"/>
                      </a:lnTo>
                      <a:cubicBezTo>
                        <a:pt x="691517" y="234159"/>
                        <a:pt x="692679" y="228090"/>
                        <a:pt x="697080" y="225094"/>
                      </a:cubicBezTo>
                      <a:lnTo>
                        <a:pt x="697080" y="225094"/>
                      </a:lnTo>
                      <a:cubicBezTo>
                        <a:pt x="701480" y="222098"/>
                        <a:pt x="707539" y="223261"/>
                        <a:pt x="710529" y="227670"/>
                      </a:cubicBezTo>
                      <a:close/>
                      <a:moveTo>
                        <a:pt x="1121800" y="227670"/>
                      </a:moveTo>
                      <a:lnTo>
                        <a:pt x="1145689" y="262919"/>
                      </a:lnTo>
                      <a:cubicBezTo>
                        <a:pt x="1148679" y="267328"/>
                        <a:pt x="1147517" y="273396"/>
                        <a:pt x="1143117" y="276393"/>
                      </a:cubicBezTo>
                      <a:lnTo>
                        <a:pt x="1143117" y="276393"/>
                      </a:lnTo>
                      <a:cubicBezTo>
                        <a:pt x="1138716" y="279389"/>
                        <a:pt x="1132658" y="278225"/>
                        <a:pt x="1129667" y="273817"/>
                      </a:cubicBezTo>
                      <a:lnTo>
                        <a:pt x="1105779" y="238567"/>
                      </a:lnTo>
                      <a:cubicBezTo>
                        <a:pt x="1102788" y="234159"/>
                        <a:pt x="1103950" y="228090"/>
                        <a:pt x="1108351" y="225094"/>
                      </a:cubicBezTo>
                      <a:lnTo>
                        <a:pt x="1108351" y="225094"/>
                      </a:lnTo>
                      <a:cubicBezTo>
                        <a:pt x="1112751" y="222098"/>
                        <a:pt x="1118809" y="223261"/>
                        <a:pt x="1121800" y="227670"/>
                      </a:cubicBezTo>
                      <a:close/>
                      <a:moveTo>
                        <a:pt x="946349" y="306947"/>
                      </a:moveTo>
                      <a:lnTo>
                        <a:pt x="946349" y="306947"/>
                      </a:lnTo>
                      <a:lnTo>
                        <a:pt x="946311" y="306985"/>
                      </a:lnTo>
                      <a:cubicBezTo>
                        <a:pt x="946311" y="306985"/>
                        <a:pt x="946331" y="306966"/>
                        <a:pt x="946349" y="306947"/>
                      </a:cubicBezTo>
                      <a:close/>
                      <a:moveTo>
                        <a:pt x="186064" y="227785"/>
                      </a:moveTo>
                      <a:cubicBezTo>
                        <a:pt x="186236" y="224750"/>
                        <a:pt x="186730" y="220552"/>
                        <a:pt x="188121" y="215972"/>
                      </a:cubicBezTo>
                      <a:cubicBezTo>
                        <a:pt x="186788" y="214330"/>
                        <a:pt x="181397" y="209368"/>
                        <a:pt x="175662" y="204101"/>
                      </a:cubicBezTo>
                      <a:cubicBezTo>
                        <a:pt x="166252" y="195418"/>
                        <a:pt x="156117" y="186085"/>
                        <a:pt x="149830" y="176486"/>
                      </a:cubicBezTo>
                      <a:cubicBezTo>
                        <a:pt x="143735" y="167153"/>
                        <a:pt x="139525" y="159004"/>
                        <a:pt x="138953" y="147630"/>
                      </a:cubicBezTo>
                      <a:cubicBezTo>
                        <a:pt x="138382" y="136504"/>
                        <a:pt x="141754" y="125606"/>
                        <a:pt x="150935" y="112438"/>
                      </a:cubicBezTo>
                      <a:cubicBezTo>
                        <a:pt x="154822" y="106865"/>
                        <a:pt x="159394" y="100835"/>
                        <a:pt x="164003" y="95395"/>
                      </a:cubicBezTo>
                      <a:cubicBezTo>
                        <a:pt x="158784" y="94479"/>
                        <a:pt x="153298" y="94098"/>
                        <a:pt x="147602" y="94384"/>
                      </a:cubicBezTo>
                      <a:cubicBezTo>
                        <a:pt x="135601" y="94976"/>
                        <a:pt x="124342" y="100243"/>
                        <a:pt x="114969" y="107075"/>
                      </a:cubicBezTo>
                      <a:cubicBezTo>
                        <a:pt x="101634" y="116790"/>
                        <a:pt x="93062" y="128183"/>
                        <a:pt x="91271" y="134213"/>
                      </a:cubicBezTo>
                      <a:cubicBezTo>
                        <a:pt x="89404" y="140473"/>
                        <a:pt x="88337" y="151905"/>
                        <a:pt x="94909" y="165665"/>
                      </a:cubicBezTo>
                      <a:cubicBezTo>
                        <a:pt x="100034" y="176371"/>
                        <a:pt x="109711" y="188375"/>
                        <a:pt x="126761" y="200589"/>
                      </a:cubicBezTo>
                      <a:cubicBezTo>
                        <a:pt x="146211" y="214521"/>
                        <a:pt x="165566" y="223052"/>
                        <a:pt x="186064" y="227823"/>
                      </a:cubicBezTo>
                      <a:close/>
                      <a:moveTo>
                        <a:pt x="647112" y="191219"/>
                      </a:moveTo>
                      <a:lnTo>
                        <a:pt x="647112" y="220513"/>
                      </a:lnTo>
                      <a:cubicBezTo>
                        <a:pt x="649360" y="215609"/>
                        <a:pt x="651645" y="210762"/>
                        <a:pt x="654466" y="206219"/>
                      </a:cubicBezTo>
                      <a:cubicBezTo>
                        <a:pt x="651684" y="201735"/>
                        <a:pt x="648960" y="196811"/>
                        <a:pt x="647112" y="191219"/>
                      </a:cubicBezTo>
                      <a:close/>
                    </a:path>
                  </a:pathLst>
                </a:custGeom>
                <a:solidFill>
                  <a:srgbClr val="FFFFFF"/>
                </a:solidFill>
                <a:ln w="1905" cap="flat">
                  <a:noFill/>
                  <a:prstDash val="solid"/>
                  <a:miter/>
                </a:ln>
              </p:spPr>
              <p:txBody>
                <a:bodyPr rtlCol="0" anchor="ctr"/>
                <a:lstStyle/>
                <a:p>
                  <a:endParaRPr lang="en-US" sz="1800"/>
                </a:p>
              </p:txBody>
            </p:sp>
          </p:grpSp>
          <p:grpSp>
            <p:nvGrpSpPr>
              <p:cNvPr id="29" name="Graphic 7">
                <a:extLst>
                  <a:ext uri="{FF2B5EF4-FFF2-40B4-BE49-F238E27FC236}">
                    <a16:creationId xmlns:a16="http://schemas.microsoft.com/office/drawing/2014/main" id="{3CDB85FA-78C1-7E6E-9C6E-7BE1F74C3146}"/>
                  </a:ext>
                </a:extLst>
              </p:cNvPr>
              <p:cNvGrpSpPr/>
              <p:nvPr/>
            </p:nvGrpSpPr>
            <p:grpSpPr>
              <a:xfrm>
                <a:off x="10881201" y="5928661"/>
                <a:ext cx="124467" cy="124633"/>
                <a:chOff x="10881201" y="5928661"/>
                <a:chExt cx="124467" cy="124633"/>
              </a:xfrm>
            </p:grpSpPr>
            <p:sp>
              <p:nvSpPr>
                <p:cNvPr id="30" name="Freeform: Shape 29">
                  <a:extLst>
                    <a:ext uri="{FF2B5EF4-FFF2-40B4-BE49-F238E27FC236}">
                      <a16:creationId xmlns:a16="http://schemas.microsoft.com/office/drawing/2014/main" id="{7690B23F-BDB4-FF40-189F-C12AF7A621FF}"/>
                    </a:ext>
                  </a:extLst>
                </p:cNvPr>
                <p:cNvSpPr/>
                <p:nvPr/>
              </p:nvSpPr>
              <p:spPr>
                <a:xfrm>
                  <a:off x="10906558" y="5953988"/>
                  <a:ext cx="73808" cy="73942"/>
                </a:xfrm>
                <a:custGeom>
                  <a:avLst/>
                  <a:gdLst>
                    <a:gd name="connsiteX0" fmla="*/ 70280 w 73808"/>
                    <a:gd name="connsiteY0" fmla="*/ 28135 h 73942"/>
                    <a:gd name="connsiteX1" fmla="*/ 44524 w 73808"/>
                    <a:gd name="connsiteY1" fmla="*/ 3249 h 73942"/>
                    <a:gd name="connsiteX2" fmla="*/ 28084 w 73808"/>
                    <a:gd name="connsiteY2" fmla="*/ 3554 h 73942"/>
                    <a:gd name="connsiteX3" fmla="*/ 3243 w 73808"/>
                    <a:gd name="connsiteY3" fmla="*/ 29356 h 73942"/>
                    <a:gd name="connsiteX4" fmla="*/ 3547 w 73808"/>
                    <a:gd name="connsiteY4" fmla="*/ 45807 h 73942"/>
                    <a:gd name="connsiteX5" fmla="*/ 29303 w 73808"/>
                    <a:gd name="connsiteY5" fmla="*/ 70694 h 73942"/>
                    <a:gd name="connsiteX6" fmla="*/ 45724 w 73808"/>
                    <a:gd name="connsiteY6" fmla="*/ 70388 h 73942"/>
                    <a:gd name="connsiteX7" fmla="*/ 70566 w 73808"/>
                    <a:gd name="connsiteY7" fmla="*/ 44586 h 73942"/>
                    <a:gd name="connsiteX8" fmla="*/ 70260 w 73808"/>
                    <a:gd name="connsiteY8" fmla="*/ 28135 h 73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08" h="73942">
                      <a:moveTo>
                        <a:pt x="70280" y="28135"/>
                      </a:moveTo>
                      <a:lnTo>
                        <a:pt x="44524" y="3249"/>
                      </a:lnTo>
                      <a:cubicBezTo>
                        <a:pt x="39914" y="-1198"/>
                        <a:pt x="32522" y="-1064"/>
                        <a:pt x="28084" y="3554"/>
                      </a:cubicBezTo>
                      <a:lnTo>
                        <a:pt x="3243" y="29356"/>
                      </a:lnTo>
                      <a:cubicBezTo>
                        <a:pt x="-1196" y="33956"/>
                        <a:pt x="-1063" y="41380"/>
                        <a:pt x="3547" y="45807"/>
                      </a:cubicBezTo>
                      <a:lnTo>
                        <a:pt x="29303" y="70694"/>
                      </a:lnTo>
                      <a:cubicBezTo>
                        <a:pt x="33894" y="75140"/>
                        <a:pt x="41305" y="75007"/>
                        <a:pt x="45724" y="70388"/>
                      </a:cubicBezTo>
                      <a:lnTo>
                        <a:pt x="70566" y="44586"/>
                      </a:lnTo>
                      <a:cubicBezTo>
                        <a:pt x="75004" y="39986"/>
                        <a:pt x="74870" y="32563"/>
                        <a:pt x="70260" y="28135"/>
                      </a:cubicBezTo>
                      <a:close/>
                    </a:path>
                  </a:pathLst>
                </a:custGeom>
                <a:solidFill>
                  <a:srgbClr val="336799"/>
                </a:solidFill>
                <a:ln w="1905" cap="flat">
                  <a:noFill/>
                  <a:prstDash val="solid"/>
                  <a:miter/>
                </a:ln>
              </p:spPr>
              <p:txBody>
                <a:bodyPr rtlCol="0" anchor="ctr"/>
                <a:lstStyle/>
                <a:p>
                  <a:endParaRPr lang="en-US" sz="1800"/>
                </a:p>
              </p:txBody>
            </p:sp>
            <p:sp>
              <p:nvSpPr>
                <p:cNvPr id="31" name="Freeform: Shape 30">
                  <a:extLst>
                    <a:ext uri="{FF2B5EF4-FFF2-40B4-BE49-F238E27FC236}">
                      <a16:creationId xmlns:a16="http://schemas.microsoft.com/office/drawing/2014/main" id="{8F027F48-5AE5-8E88-2F98-9672ECF51DE4}"/>
                    </a:ext>
                  </a:extLst>
                </p:cNvPr>
                <p:cNvSpPr/>
                <p:nvPr/>
              </p:nvSpPr>
              <p:spPr>
                <a:xfrm>
                  <a:off x="10881201" y="5928661"/>
                  <a:ext cx="124467" cy="124633"/>
                </a:xfrm>
                <a:custGeom>
                  <a:avLst/>
                  <a:gdLst>
                    <a:gd name="connsiteX0" fmla="*/ 95638 w 124467"/>
                    <a:gd name="connsiteY0" fmla="*/ 53462 h 124633"/>
                    <a:gd name="connsiteX1" fmla="*/ 69882 w 124467"/>
                    <a:gd name="connsiteY1" fmla="*/ 28576 h 124633"/>
                    <a:gd name="connsiteX2" fmla="*/ 53442 w 124467"/>
                    <a:gd name="connsiteY2" fmla="*/ 28881 h 124633"/>
                    <a:gd name="connsiteX3" fmla="*/ 28601 w 124467"/>
                    <a:gd name="connsiteY3" fmla="*/ 54683 h 124633"/>
                    <a:gd name="connsiteX4" fmla="*/ 28905 w 124467"/>
                    <a:gd name="connsiteY4" fmla="*/ 71134 h 124633"/>
                    <a:gd name="connsiteX5" fmla="*/ 54661 w 124467"/>
                    <a:gd name="connsiteY5" fmla="*/ 96020 h 124633"/>
                    <a:gd name="connsiteX6" fmla="*/ 71082 w 124467"/>
                    <a:gd name="connsiteY6" fmla="*/ 95715 h 124633"/>
                    <a:gd name="connsiteX7" fmla="*/ 95923 w 124467"/>
                    <a:gd name="connsiteY7" fmla="*/ 69912 h 124633"/>
                    <a:gd name="connsiteX8" fmla="*/ 95618 w 124467"/>
                    <a:gd name="connsiteY8" fmla="*/ 53462 h 124633"/>
                    <a:gd name="connsiteX9" fmla="*/ 87446 w 124467"/>
                    <a:gd name="connsiteY9" fmla="*/ 10293 h 124633"/>
                    <a:gd name="connsiteX10" fmla="*/ 113201 w 124467"/>
                    <a:gd name="connsiteY10" fmla="*/ 35179 h 124633"/>
                    <a:gd name="connsiteX11" fmla="*/ 124460 w 124467"/>
                    <a:gd name="connsiteY11" fmla="*/ 60466 h 124633"/>
                    <a:gd name="connsiteX12" fmla="*/ 124460 w 124467"/>
                    <a:gd name="connsiteY12" fmla="*/ 60580 h 124633"/>
                    <a:gd name="connsiteX13" fmla="*/ 124460 w 124467"/>
                    <a:gd name="connsiteY13" fmla="*/ 60885 h 124633"/>
                    <a:gd name="connsiteX14" fmla="*/ 124460 w 124467"/>
                    <a:gd name="connsiteY14" fmla="*/ 61153 h 124633"/>
                    <a:gd name="connsiteX15" fmla="*/ 114173 w 124467"/>
                    <a:gd name="connsiteY15" fmla="*/ 87527 h 124633"/>
                    <a:gd name="connsiteX16" fmla="*/ 90608 w 124467"/>
                    <a:gd name="connsiteY16" fmla="*/ 111994 h 124633"/>
                    <a:gd name="connsiteX17" fmla="*/ 89027 w 124467"/>
                    <a:gd name="connsiteY17" fmla="*/ 113730 h 124633"/>
                    <a:gd name="connsiteX18" fmla="*/ 89027 w 124467"/>
                    <a:gd name="connsiteY18" fmla="*/ 113730 h 124633"/>
                    <a:gd name="connsiteX19" fmla="*/ 88970 w 124467"/>
                    <a:gd name="connsiteY19" fmla="*/ 113673 h 124633"/>
                    <a:gd name="connsiteX20" fmla="*/ 63309 w 124467"/>
                    <a:gd name="connsiteY20" fmla="*/ 124628 h 124633"/>
                    <a:gd name="connsiteX21" fmla="*/ 39593 w 124467"/>
                    <a:gd name="connsiteY21" fmla="*/ 116536 h 124633"/>
                    <a:gd name="connsiteX22" fmla="*/ 36677 w 124467"/>
                    <a:gd name="connsiteY22" fmla="*/ 114036 h 124633"/>
                    <a:gd name="connsiteX23" fmla="*/ 36677 w 124467"/>
                    <a:gd name="connsiteY23" fmla="*/ 114036 h 124633"/>
                    <a:gd name="connsiteX24" fmla="*/ 36716 w 124467"/>
                    <a:gd name="connsiteY24" fmla="*/ 113998 h 124633"/>
                    <a:gd name="connsiteX25" fmla="*/ 12636 w 124467"/>
                    <a:gd name="connsiteY25" fmla="*/ 90734 h 124633"/>
                    <a:gd name="connsiteX26" fmla="*/ 10903 w 124467"/>
                    <a:gd name="connsiteY26" fmla="*/ 89150 h 124633"/>
                    <a:gd name="connsiteX27" fmla="*/ 10884 w 124467"/>
                    <a:gd name="connsiteY27" fmla="*/ 89131 h 124633"/>
                    <a:gd name="connsiteX28" fmla="*/ 10922 w 124467"/>
                    <a:gd name="connsiteY28" fmla="*/ 89092 h 124633"/>
                    <a:gd name="connsiteX29" fmla="*/ 6 w 124467"/>
                    <a:gd name="connsiteY29" fmla="*/ 63386 h 124633"/>
                    <a:gd name="connsiteX30" fmla="*/ 8064 w 124467"/>
                    <a:gd name="connsiteY30" fmla="*/ 39645 h 124633"/>
                    <a:gd name="connsiteX31" fmla="*/ 10560 w 124467"/>
                    <a:gd name="connsiteY31" fmla="*/ 36725 h 124633"/>
                    <a:gd name="connsiteX32" fmla="*/ 10579 w 124467"/>
                    <a:gd name="connsiteY32" fmla="*/ 36706 h 124633"/>
                    <a:gd name="connsiteX33" fmla="*/ 10618 w 124467"/>
                    <a:gd name="connsiteY33" fmla="*/ 36744 h 124633"/>
                    <a:gd name="connsiteX34" fmla="*/ 35116 w 124467"/>
                    <a:gd name="connsiteY34" fmla="*/ 11304 h 124633"/>
                    <a:gd name="connsiteX35" fmla="*/ 61119 w 124467"/>
                    <a:gd name="connsiteY35" fmla="*/ 6 h 124633"/>
                    <a:gd name="connsiteX36" fmla="*/ 87369 w 124467"/>
                    <a:gd name="connsiteY36" fmla="*/ 10312 h 124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4467" h="124633">
                      <a:moveTo>
                        <a:pt x="95638" y="53462"/>
                      </a:moveTo>
                      <a:lnTo>
                        <a:pt x="69882" y="28576"/>
                      </a:lnTo>
                      <a:cubicBezTo>
                        <a:pt x="65272" y="24129"/>
                        <a:pt x="57880" y="24262"/>
                        <a:pt x="53442" y="28881"/>
                      </a:cubicBezTo>
                      <a:lnTo>
                        <a:pt x="28601" y="54683"/>
                      </a:lnTo>
                      <a:cubicBezTo>
                        <a:pt x="24162" y="59283"/>
                        <a:pt x="24295" y="66706"/>
                        <a:pt x="28905" y="71134"/>
                      </a:cubicBezTo>
                      <a:lnTo>
                        <a:pt x="54661" y="96020"/>
                      </a:lnTo>
                      <a:cubicBezTo>
                        <a:pt x="59252" y="100467"/>
                        <a:pt x="66663" y="100333"/>
                        <a:pt x="71082" y="95715"/>
                      </a:cubicBezTo>
                      <a:lnTo>
                        <a:pt x="95923" y="69912"/>
                      </a:lnTo>
                      <a:cubicBezTo>
                        <a:pt x="100362" y="65313"/>
                        <a:pt x="100228" y="57890"/>
                        <a:pt x="95618" y="53462"/>
                      </a:cubicBezTo>
                      <a:close/>
                      <a:moveTo>
                        <a:pt x="87446" y="10293"/>
                      </a:moveTo>
                      <a:lnTo>
                        <a:pt x="113201" y="35179"/>
                      </a:lnTo>
                      <a:cubicBezTo>
                        <a:pt x="120326" y="42068"/>
                        <a:pt x="124098" y="51229"/>
                        <a:pt x="124460" y="60466"/>
                      </a:cubicBezTo>
                      <a:cubicBezTo>
                        <a:pt x="124460" y="60504"/>
                        <a:pt x="124460" y="60542"/>
                        <a:pt x="124460" y="60580"/>
                      </a:cubicBezTo>
                      <a:cubicBezTo>
                        <a:pt x="124460" y="60676"/>
                        <a:pt x="124460" y="60771"/>
                        <a:pt x="124460" y="60885"/>
                      </a:cubicBezTo>
                      <a:cubicBezTo>
                        <a:pt x="124460" y="60981"/>
                        <a:pt x="124460" y="61057"/>
                        <a:pt x="124460" y="61153"/>
                      </a:cubicBezTo>
                      <a:cubicBezTo>
                        <a:pt x="124651" y="70657"/>
                        <a:pt x="121241" y="80199"/>
                        <a:pt x="114173" y="87527"/>
                      </a:cubicBezTo>
                      <a:lnTo>
                        <a:pt x="90608" y="111994"/>
                      </a:lnTo>
                      <a:cubicBezTo>
                        <a:pt x="90113" y="112585"/>
                        <a:pt x="89579" y="113158"/>
                        <a:pt x="89027" y="113730"/>
                      </a:cubicBezTo>
                      <a:lnTo>
                        <a:pt x="89027" y="113730"/>
                      </a:lnTo>
                      <a:lnTo>
                        <a:pt x="88970" y="113673"/>
                      </a:lnTo>
                      <a:cubicBezTo>
                        <a:pt x="81941" y="120773"/>
                        <a:pt x="72663" y="124456"/>
                        <a:pt x="63309" y="124628"/>
                      </a:cubicBezTo>
                      <a:cubicBezTo>
                        <a:pt x="54966" y="124780"/>
                        <a:pt x="46508" y="122089"/>
                        <a:pt x="39593" y="116536"/>
                      </a:cubicBezTo>
                      <a:cubicBezTo>
                        <a:pt x="38564" y="115792"/>
                        <a:pt x="37611" y="114952"/>
                        <a:pt x="36677" y="114036"/>
                      </a:cubicBezTo>
                      <a:lnTo>
                        <a:pt x="36677" y="114036"/>
                      </a:lnTo>
                      <a:lnTo>
                        <a:pt x="36716" y="113998"/>
                      </a:lnTo>
                      <a:lnTo>
                        <a:pt x="12636" y="90734"/>
                      </a:lnTo>
                      <a:cubicBezTo>
                        <a:pt x="12046" y="90238"/>
                        <a:pt x="11474" y="89703"/>
                        <a:pt x="10903" y="89150"/>
                      </a:cubicBezTo>
                      <a:lnTo>
                        <a:pt x="10884" y="89131"/>
                      </a:lnTo>
                      <a:lnTo>
                        <a:pt x="10922" y="89092"/>
                      </a:lnTo>
                      <a:cubicBezTo>
                        <a:pt x="3836" y="82050"/>
                        <a:pt x="177" y="72737"/>
                        <a:pt x="6" y="63386"/>
                      </a:cubicBezTo>
                      <a:cubicBezTo>
                        <a:pt x="-146" y="55027"/>
                        <a:pt x="2521" y="46553"/>
                        <a:pt x="8064" y="39645"/>
                      </a:cubicBezTo>
                      <a:cubicBezTo>
                        <a:pt x="8808" y="38614"/>
                        <a:pt x="9646" y="37660"/>
                        <a:pt x="10560" y="36725"/>
                      </a:cubicBezTo>
                      <a:lnTo>
                        <a:pt x="10579" y="36706"/>
                      </a:lnTo>
                      <a:lnTo>
                        <a:pt x="10618" y="36744"/>
                      </a:lnTo>
                      <a:lnTo>
                        <a:pt x="35116" y="11304"/>
                      </a:lnTo>
                      <a:cubicBezTo>
                        <a:pt x="42183" y="3957"/>
                        <a:pt x="51632" y="178"/>
                        <a:pt x="61119" y="6"/>
                      </a:cubicBezTo>
                      <a:cubicBezTo>
                        <a:pt x="70529" y="-166"/>
                        <a:pt x="80054" y="3250"/>
                        <a:pt x="87369" y="10312"/>
                      </a:cubicBezTo>
                      <a:close/>
                    </a:path>
                  </a:pathLst>
                </a:custGeom>
                <a:solidFill>
                  <a:srgbClr val="FFFFFF"/>
                </a:solidFill>
                <a:ln w="1905" cap="flat">
                  <a:noFill/>
                  <a:prstDash val="solid"/>
                  <a:miter/>
                </a:ln>
              </p:spPr>
              <p:txBody>
                <a:bodyPr rtlCol="0" anchor="ctr"/>
                <a:lstStyle/>
                <a:p>
                  <a:endParaRPr lang="en-US" sz="1800"/>
                </a:p>
              </p:txBody>
            </p:sp>
          </p:grpSp>
          <p:grpSp>
            <p:nvGrpSpPr>
              <p:cNvPr id="32" name="Graphic 7">
                <a:extLst>
                  <a:ext uri="{FF2B5EF4-FFF2-40B4-BE49-F238E27FC236}">
                    <a16:creationId xmlns:a16="http://schemas.microsoft.com/office/drawing/2014/main" id="{BA26C04B-3A86-38DF-2538-7BDAA0263B3E}"/>
                  </a:ext>
                </a:extLst>
              </p:cNvPr>
              <p:cNvGrpSpPr/>
              <p:nvPr/>
            </p:nvGrpSpPr>
            <p:grpSpPr>
              <a:xfrm>
                <a:off x="10883644" y="6030335"/>
                <a:ext cx="590142" cy="271534"/>
                <a:chOff x="10883644" y="6030335"/>
                <a:chExt cx="590142" cy="271534"/>
              </a:xfrm>
            </p:grpSpPr>
            <p:sp>
              <p:nvSpPr>
                <p:cNvPr id="33" name="Freeform: Shape 32">
                  <a:extLst>
                    <a:ext uri="{FF2B5EF4-FFF2-40B4-BE49-F238E27FC236}">
                      <a16:creationId xmlns:a16="http://schemas.microsoft.com/office/drawing/2014/main" id="{D9118A28-6D14-7166-0A01-DE4B717B5067}"/>
                    </a:ext>
                  </a:extLst>
                </p:cNvPr>
                <p:cNvSpPr/>
                <p:nvPr/>
              </p:nvSpPr>
              <p:spPr>
                <a:xfrm>
                  <a:off x="10909118" y="6056280"/>
                  <a:ext cx="538071" cy="220265"/>
                </a:xfrm>
                <a:custGeom>
                  <a:avLst/>
                  <a:gdLst>
                    <a:gd name="connsiteX0" fmla="*/ 72406 w 538071"/>
                    <a:gd name="connsiteY0" fmla="*/ 122070 h 220265"/>
                    <a:gd name="connsiteX1" fmla="*/ 367205 w 538071"/>
                    <a:gd name="connsiteY1" fmla="*/ 125104 h 220265"/>
                    <a:gd name="connsiteX2" fmla="*/ 500231 w 538071"/>
                    <a:gd name="connsiteY2" fmla="*/ 133902 h 220265"/>
                    <a:gd name="connsiteX3" fmla="*/ 524139 w 538071"/>
                    <a:gd name="connsiteY3" fmla="*/ 126936 h 220265"/>
                    <a:gd name="connsiteX4" fmla="*/ 526273 w 538071"/>
                    <a:gd name="connsiteY4" fmla="*/ 62507 h 220265"/>
                    <a:gd name="connsiteX5" fmla="*/ 400961 w 538071"/>
                    <a:gd name="connsiteY5" fmla="*/ 62812 h 220265"/>
                    <a:gd name="connsiteX6" fmla="*/ 105858 w 538071"/>
                    <a:gd name="connsiteY6" fmla="*/ 71916 h 220265"/>
                    <a:gd name="connsiteX7" fmla="*/ 46384 w 538071"/>
                    <a:gd name="connsiteY7" fmla="*/ 22506 h 220265"/>
                    <a:gd name="connsiteX8" fmla="*/ 35183 w 538071"/>
                    <a:gd name="connsiteY8" fmla="*/ 8555 h 220265"/>
                    <a:gd name="connsiteX9" fmla="*/ 9160 w 538071"/>
                    <a:gd name="connsiteY9" fmla="*/ 85122 h 220265"/>
                    <a:gd name="connsiteX10" fmla="*/ 18857 w 538071"/>
                    <a:gd name="connsiteY10" fmla="*/ 135448 h 220265"/>
                    <a:gd name="connsiteX11" fmla="*/ 4779 w 538071"/>
                    <a:gd name="connsiteY11" fmla="*/ 208675 h 220265"/>
                    <a:gd name="connsiteX12" fmla="*/ 23543 w 538071"/>
                    <a:gd name="connsiteY12" fmla="*/ 210202 h 220265"/>
                    <a:gd name="connsiteX13" fmla="*/ 59871 w 538071"/>
                    <a:gd name="connsiteY13" fmla="*/ 148502 h 220265"/>
                    <a:gd name="connsiteX14" fmla="*/ 59719 w 538071"/>
                    <a:gd name="connsiteY14" fmla="*/ 131154 h 220265"/>
                    <a:gd name="connsiteX15" fmla="*/ 72406 w 538071"/>
                    <a:gd name="connsiteY15" fmla="*/ 122108 h 220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38071" h="220265">
                      <a:moveTo>
                        <a:pt x="72406" y="122070"/>
                      </a:moveTo>
                      <a:cubicBezTo>
                        <a:pt x="72406" y="122070"/>
                        <a:pt x="253705" y="152090"/>
                        <a:pt x="367205" y="125104"/>
                      </a:cubicBezTo>
                      <a:cubicBezTo>
                        <a:pt x="480705" y="98119"/>
                        <a:pt x="470266" y="102661"/>
                        <a:pt x="500231" y="133902"/>
                      </a:cubicBezTo>
                      <a:cubicBezTo>
                        <a:pt x="500231" y="133902"/>
                        <a:pt x="515681" y="151498"/>
                        <a:pt x="524139" y="126936"/>
                      </a:cubicBezTo>
                      <a:cubicBezTo>
                        <a:pt x="532616" y="102374"/>
                        <a:pt x="549571" y="81000"/>
                        <a:pt x="526273" y="62507"/>
                      </a:cubicBezTo>
                      <a:cubicBezTo>
                        <a:pt x="502955" y="44014"/>
                        <a:pt x="458778" y="55541"/>
                        <a:pt x="400961" y="62812"/>
                      </a:cubicBezTo>
                      <a:cubicBezTo>
                        <a:pt x="343145" y="70083"/>
                        <a:pt x="194250" y="90714"/>
                        <a:pt x="105858" y="71916"/>
                      </a:cubicBezTo>
                      <a:cubicBezTo>
                        <a:pt x="105858" y="71916"/>
                        <a:pt x="43508" y="59797"/>
                        <a:pt x="46384" y="22506"/>
                      </a:cubicBezTo>
                      <a:cubicBezTo>
                        <a:pt x="49261" y="-14785"/>
                        <a:pt x="37449" y="4605"/>
                        <a:pt x="35183" y="8555"/>
                      </a:cubicBezTo>
                      <a:cubicBezTo>
                        <a:pt x="32916" y="12506"/>
                        <a:pt x="16266" y="43880"/>
                        <a:pt x="9160" y="85122"/>
                      </a:cubicBezTo>
                      <a:cubicBezTo>
                        <a:pt x="2054" y="126364"/>
                        <a:pt x="16113" y="101344"/>
                        <a:pt x="18857" y="135448"/>
                      </a:cubicBezTo>
                      <a:cubicBezTo>
                        <a:pt x="21581" y="169552"/>
                        <a:pt x="21428" y="185029"/>
                        <a:pt x="4779" y="208675"/>
                      </a:cubicBezTo>
                      <a:cubicBezTo>
                        <a:pt x="-11871" y="232320"/>
                        <a:pt x="20057" y="212912"/>
                        <a:pt x="23543" y="210202"/>
                      </a:cubicBezTo>
                      <a:cubicBezTo>
                        <a:pt x="27029" y="207473"/>
                        <a:pt x="56080" y="186251"/>
                        <a:pt x="59871" y="148502"/>
                      </a:cubicBezTo>
                      <a:cubicBezTo>
                        <a:pt x="59871" y="148502"/>
                        <a:pt x="60862" y="136001"/>
                        <a:pt x="59719" y="131154"/>
                      </a:cubicBezTo>
                      <a:cubicBezTo>
                        <a:pt x="58576" y="126306"/>
                        <a:pt x="63948" y="120772"/>
                        <a:pt x="72406" y="122108"/>
                      </a:cubicBezTo>
                      <a:close/>
                    </a:path>
                  </a:pathLst>
                </a:custGeom>
                <a:solidFill>
                  <a:srgbClr val="336799"/>
                </a:solidFill>
                <a:ln w="1905" cap="flat">
                  <a:noFill/>
                  <a:prstDash val="solid"/>
                  <a:miter/>
                </a:ln>
              </p:spPr>
              <p:txBody>
                <a:bodyPr rtlCol="0" anchor="ctr"/>
                <a:lstStyle/>
                <a:p>
                  <a:endParaRPr lang="en-US" sz="1800"/>
                </a:p>
              </p:txBody>
            </p:sp>
            <p:sp>
              <p:nvSpPr>
                <p:cNvPr id="34" name="Freeform: Shape 33">
                  <a:extLst>
                    <a:ext uri="{FF2B5EF4-FFF2-40B4-BE49-F238E27FC236}">
                      <a16:creationId xmlns:a16="http://schemas.microsoft.com/office/drawing/2014/main" id="{D98B991F-B5C7-78FF-74E1-075FE4F6E1F4}"/>
                    </a:ext>
                  </a:extLst>
                </p:cNvPr>
                <p:cNvSpPr/>
                <p:nvPr/>
              </p:nvSpPr>
              <p:spPr>
                <a:xfrm>
                  <a:off x="10883644" y="6030335"/>
                  <a:ext cx="590142" cy="271534"/>
                </a:xfrm>
                <a:custGeom>
                  <a:avLst/>
                  <a:gdLst>
                    <a:gd name="connsiteX0" fmla="*/ 525705 w 590142"/>
                    <a:gd name="connsiteY0" fmla="*/ 159827 h 271534"/>
                    <a:gd name="connsiteX1" fmla="*/ 549613 w 590142"/>
                    <a:gd name="connsiteY1" fmla="*/ 152861 h 271534"/>
                    <a:gd name="connsiteX2" fmla="*/ 551746 w 590142"/>
                    <a:gd name="connsiteY2" fmla="*/ 88432 h 271534"/>
                    <a:gd name="connsiteX3" fmla="*/ 426435 w 590142"/>
                    <a:gd name="connsiteY3" fmla="*/ 88738 h 271534"/>
                    <a:gd name="connsiteX4" fmla="*/ 131332 w 590142"/>
                    <a:gd name="connsiteY4" fmla="*/ 97841 h 271534"/>
                    <a:gd name="connsiteX5" fmla="*/ 71858 w 590142"/>
                    <a:gd name="connsiteY5" fmla="*/ 48431 h 271534"/>
                    <a:gd name="connsiteX6" fmla="*/ 60656 w 590142"/>
                    <a:gd name="connsiteY6" fmla="*/ 34480 h 271534"/>
                    <a:gd name="connsiteX7" fmla="*/ 34634 w 590142"/>
                    <a:gd name="connsiteY7" fmla="*/ 111047 h 271534"/>
                    <a:gd name="connsiteX8" fmla="*/ 44331 w 590142"/>
                    <a:gd name="connsiteY8" fmla="*/ 161373 h 271534"/>
                    <a:gd name="connsiteX9" fmla="*/ 30253 w 590142"/>
                    <a:gd name="connsiteY9" fmla="*/ 234600 h 271534"/>
                    <a:gd name="connsiteX10" fmla="*/ 49017 w 590142"/>
                    <a:gd name="connsiteY10" fmla="*/ 236127 h 271534"/>
                    <a:gd name="connsiteX11" fmla="*/ 85345 w 590142"/>
                    <a:gd name="connsiteY11" fmla="*/ 174427 h 271534"/>
                    <a:gd name="connsiteX12" fmla="*/ 85193 w 590142"/>
                    <a:gd name="connsiteY12" fmla="*/ 157079 h 271534"/>
                    <a:gd name="connsiteX13" fmla="*/ 97880 w 590142"/>
                    <a:gd name="connsiteY13" fmla="*/ 148033 h 271534"/>
                    <a:gd name="connsiteX14" fmla="*/ 392679 w 590142"/>
                    <a:gd name="connsiteY14" fmla="*/ 151067 h 271534"/>
                    <a:gd name="connsiteX15" fmla="*/ 525705 w 590142"/>
                    <a:gd name="connsiteY15" fmla="*/ 159866 h 271534"/>
                    <a:gd name="connsiteX16" fmla="*/ 398527 w 590142"/>
                    <a:gd name="connsiteY16" fmla="*/ 175782 h 271534"/>
                    <a:gd name="connsiteX17" fmla="*/ 110643 w 590142"/>
                    <a:gd name="connsiteY17" fmla="*/ 175534 h 271534"/>
                    <a:gd name="connsiteX18" fmla="*/ 110548 w 590142"/>
                    <a:gd name="connsiteY18" fmla="*/ 176889 h 271534"/>
                    <a:gd name="connsiteX19" fmla="*/ 64923 w 590142"/>
                    <a:gd name="connsiteY19" fmla="*/ 255860 h 271534"/>
                    <a:gd name="connsiteX20" fmla="*/ 64505 w 590142"/>
                    <a:gd name="connsiteY20" fmla="*/ 256185 h 271534"/>
                    <a:gd name="connsiteX21" fmla="*/ 64485 w 590142"/>
                    <a:gd name="connsiteY21" fmla="*/ 256166 h 271534"/>
                    <a:gd name="connsiteX22" fmla="*/ 41701 w 590142"/>
                    <a:gd name="connsiteY22" fmla="*/ 268704 h 271534"/>
                    <a:gd name="connsiteX23" fmla="*/ 39834 w 590142"/>
                    <a:gd name="connsiteY23" fmla="*/ 269410 h 271534"/>
                    <a:gd name="connsiteX24" fmla="*/ 23147 w 590142"/>
                    <a:gd name="connsiteY24" fmla="*/ 271166 h 271534"/>
                    <a:gd name="connsiteX25" fmla="*/ 173 w 590142"/>
                    <a:gd name="connsiteY25" fmla="*/ 241680 h 271534"/>
                    <a:gd name="connsiteX26" fmla="*/ 173 w 590142"/>
                    <a:gd name="connsiteY26" fmla="*/ 241680 h 271534"/>
                    <a:gd name="connsiteX27" fmla="*/ 9488 w 590142"/>
                    <a:gd name="connsiteY27" fmla="*/ 219943 h 271534"/>
                    <a:gd name="connsiteX28" fmla="*/ 19528 w 590142"/>
                    <a:gd name="connsiteY28" fmla="*/ 197882 h 271534"/>
                    <a:gd name="connsiteX29" fmla="*/ 18994 w 590142"/>
                    <a:gd name="connsiteY29" fmla="*/ 163320 h 271534"/>
                    <a:gd name="connsiteX30" fmla="*/ 18994 w 590142"/>
                    <a:gd name="connsiteY30" fmla="*/ 157938 h 271534"/>
                    <a:gd name="connsiteX31" fmla="*/ 9603 w 590142"/>
                    <a:gd name="connsiteY31" fmla="*/ 106734 h 271534"/>
                    <a:gd name="connsiteX32" fmla="*/ 20746 w 590142"/>
                    <a:gd name="connsiteY32" fmla="*/ 63317 h 271534"/>
                    <a:gd name="connsiteX33" fmla="*/ 38596 w 590142"/>
                    <a:gd name="connsiteY33" fmla="*/ 21827 h 271534"/>
                    <a:gd name="connsiteX34" fmla="*/ 38673 w 590142"/>
                    <a:gd name="connsiteY34" fmla="*/ 21866 h 271534"/>
                    <a:gd name="connsiteX35" fmla="*/ 38691 w 590142"/>
                    <a:gd name="connsiteY35" fmla="*/ 21827 h 271534"/>
                    <a:gd name="connsiteX36" fmla="*/ 62294 w 590142"/>
                    <a:gd name="connsiteY36" fmla="*/ 1216 h 271534"/>
                    <a:gd name="connsiteX37" fmla="*/ 62294 w 590142"/>
                    <a:gd name="connsiteY37" fmla="*/ 1235 h 271534"/>
                    <a:gd name="connsiteX38" fmla="*/ 62390 w 590142"/>
                    <a:gd name="connsiteY38" fmla="*/ 1216 h 271534"/>
                    <a:gd name="connsiteX39" fmla="*/ 97118 w 590142"/>
                    <a:gd name="connsiteY39" fmla="*/ 50301 h 271534"/>
                    <a:gd name="connsiteX40" fmla="*/ 135580 w 590142"/>
                    <a:gd name="connsiteY40" fmla="*/ 72802 h 271534"/>
                    <a:gd name="connsiteX41" fmla="*/ 136551 w 590142"/>
                    <a:gd name="connsiteY41" fmla="*/ 72974 h 271534"/>
                    <a:gd name="connsiteX42" fmla="*/ 413538 w 590142"/>
                    <a:gd name="connsiteY42" fmla="*/ 64806 h 271534"/>
                    <a:gd name="connsiteX43" fmla="*/ 423216 w 590142"/>
                    <a:gd name="connsiteY43" fmla="*/ 63565 h 271534"/>
                    <a:gd name="connsiteX44" fmla="*/ 423216 w 590142"/>
                    <a:gd name="connsiteY44" fmla="*/ 63584 h 271534"/>
                    <a:gd name="connsiteX45" fmla="*/ 423311 w 590142"/>
                    <a:gd name="connsiteY45" fmla="*/ 63565 h 271534"/>
                    <a:gd name="connsiteX46" fmla="*/ 453906 w 590142"/>
                    <a:gd name="connsiteY46" fmla="*/ 59252 h 271534"/>
                    <a:gd name="connsiteX47" fmla="*/ 567367 w 590142"/>
                    <a:gd name="connsiteY47" fmla="*/ 68546 h 271534"/>
                    <a:gd name="connsiteX48" fmla="*/ 578626 w 590142"/>
                    <a:gd name="connsiteY48" fmla="*/ 148339 h 271534"/>
                    <a:gd name="connsiteX49" fmla="*/ 573483 w 590142"/>
                    <a:gd name="connsiteY49" fmla="*/ 161106 h 271534"/>
                    <a:gd name="connsiteX50" fmla="*/ 508064 w 590142"/>
                    <a:gd name="connsiteY50" fmla="*/ 178091 h 271534"/>
                    <a:gd name="connsiteX51" fmla="*/ 507397 w 590142"/>
                    <a:gd name="connsiteY51" fmla="*/ 177423 h 271534"/>
                    <a:gd name="connsiteX52" fmla="*/ 499283 w 590142"/>
                    <a:gd name="connsiteY52" fmla="*/ 168721 h 271534"/>
                    <a:gd name="connsiteX53" fmla="*/ 398489 w 590142"/>
                    <a:gd name="connsiteY53" fmla="*/ 175782 h 27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590142" h="271534">
                      <a:moveTo>
                        <a:pt x="525705" y="159827"/>
                      </a:moveTo>
                      <a:cubicBezTo>
                        <a:pt x="525705" y="159827"/>
                        <a:pt x="541155" y="177423"/>
                        <a:pt x="549613" y="152861"/>
                      </a:cubicBezTo>
                      <a:cubicBezTo>
                        <a:pt x="558090" y="128300"/>
                        <a:pt x="575045" y="106925"/>
                        <a:pt x="551746" y="88432"/>
                      </a:cubicBezTo>
                      <a:cubicBezTo>
                        <a:pt x="528429" y="69939"/>
                        <a:pt x="484252" y="81466"/>
                        <a:pt x="426435" y="88738"/>
                      </a:cubicBezTo>
                      <a:cubicBezTo>
                        <a:pt x="368619" y="96009"/>
                        <a:pt x="219724" y="116639"/>
                        <a:pt x="131332" y="97841"/>
                      </a:cubicBezTo>
                      <a:cubicBezTo>
                        <a:pt x="131332" y="97841"/>
                        <a:pt x="68981" y="85722"/>
                        <a:pt x="71858" y="48431"/>
                      </a:cubicBezTo>
                      <a:cubicBezTo>
                        <a:pt x="74735" y="11140"/>
                        <a:pt x="62923" y="30530"/>
                        <a:pt x="60656" y="34480"/>
                      </a:cubicBezTo>
                      <a:cubicBezTo>
                        <a:pt x="58390" y="38431"/>
                        <a:pt x="41739" y="69806"/>
                        <a:pt x="34634" y="111047"/>
                      </a:cubicBezTo>
                      <a:cubicBezTo>
                        <a:pt x="27528" y="152289"/>
                        <a:pt x="41587" y="127269"/>
                        <a:pt x="44331" y="161373"/>
                      </a:cubicBezTo>
                      <a:cubicBezTo>
                        <a:pt x="47054" y="195477"/>
                        <a:pt x="46902" y="210955"/>
                        <a:pt x="30253" y="234600"/>
                      </a:cubicBezTo>
                      <a:cubicBezTo>
                        <a:pt x="13602" y="258246"/>
                        <a:pt x="45531" y="238837"/>
                        <a:pt x="49017" y="236127"/>
                      </a:cubicBezTo>
                      <a:cubicBezTo>
                        <a:pt x="52502" y="233398"/>
                        <a:pt x="81554" y="212176"/>
                        <a:pt x="85345" y="174427"/>
                      </a:cubicBezTo>
                      <a:cubicBezTo>
                        <a:pt x="85345" y="174427"/>
                        <a:pt x="86336" y="161926"/>
                        <a:pt x="85193" y="157079"/>
                      </a:cubicBezTo>
                      <a:cubicBezTo>
                        <a:pt x="84049" y="152232"/>
                        <a:pt x="89422" y="146697"/>
                        <a:pt x="97880" y="148033"/>
                      </a:cubicBezTo>
                      <a:cubicBezTo>
                        <a:pt x="97880" y="148033"/>
                        <a:pt x="279179" y="178053"/>
                        <a:pt x="392679" y="151067"/>
                      </a:cubicBezTo>
                      <a:cubicBezTo>
                        <a:pt x="506179" y="124082"/>
                        <a:pt x="495740" y="128624"/>
                        <a:pt x="525705" y="159866"/>
                      </a:cubicBezTo>
                      <a:close/>
                      <a:moveTo>
                        <a:pt x="398527" y="175782"/>
                      </a:moveTo>
                      <a:cubicBezTo>
                        <a:pt x="301410" y="198874"/>
                        <a:pt x="158840" y="182271"/>
                        <a:pt x="110643" y="175534"/>
                      </a:cubicBezTo>
                      <a:cubicBezTo>
                        <a:pt x="110624" y="175992"/>
                        <a:pt x="110586" y="176431"/>
                        <a:pt x="110548" y="176889"/>
                      </a:cubicBezTo>
                      <a:cubicBezTo>
                        <a:pt x="105786" y="224314"/>
                        <a:pt x="71210" y="250994"/>
                        <a:pt x="64923" y="255860"/>
                      </a:cubicBezTo>
                      <a:lnTo>
                        <a:pt x="64505" y="256185"/>
                      </a:lnTo>
                      <a:lnTo>
                        <a:pt x="64485" y="256166"/>
                      </a:lnTo>
                      <a:cubicBezTo>
                        <a:pt x="61876" y="258170"/>
                        <a:pt x="50464" y="265307"/>
                        <a:pt x="41701" y="268704"/>
                      </a:cubicBezTo>
                      <a:cubicBezTo>
                        <a:pt x="41111" y="268952"/>
                        <a:pt x="40483" y="269201"/>
                        <a:pt x="39834" y="269410"/>
                      </a:cubicBezTo>
                      <a:cubicBezTo>
                        <a:pt x="34368" y="271261"/>
                        <a:pt x="28653" y="272063"/>
                        <a:pt x="23147" y="271166"/>
                      </a:cubicBezTo>
                      <a:cubicBezTo>
                        <a:pt x="7526" y="268647"/>
                        <a:pt x="-1371" y="259658"/>
                        <a:pt x="173" y="241680"/>
                      </a:cubicBezTo>
                      <a:lnTo>
                        <a:pt x="173" y="241680"/>
                      </a:lnTo>
                      <a:cubicBezTo>
                        <a:pt x="706" y="235669"/>
                        <a:pt x="3487" y="228474"/>
                        <a:pt x="9488" y="219943"/>
                      </a:cubicBezTo>
                      <a:cubicBezTo>
                        <a:pt x="15451" y="211470"/>
                        <a:pt x="18403" y="204866"/>
                        <a:pt x="19528" y="197882"/>
                      </a:cubicBezTo>
                      <a:cubicBezTo>
                        <a:pt x="20842" y="189675"/>
                        <a:pt x="20232" y="178702"/>
                        <a:pt x="18994" y="163320"/>
                      </a:cubicBezTo>
                      <a:cubicBezTo>
                        <a:pt x="18537" y="157480"/>
                        <a:pt x="19203" y="158129"/>
                        <a:pt x="18994" y="157938"/>
                      </a:cubicBezTo>
                      <a:cubicBezTo>
                        <a:pt x="9983" y="149025"/>
                        <a:pt x="3430" y="142537"/>
                        <a:pt x="9603" y="106734"/>
                      </a:cubicBezTo>
                      <a:cubicBezTo>
                        <a:pt x="12384" y="90589"/>
                        <a:pt x="16518" y="75818"/>
                        <a:pt x="20746" y="63317"/>
                      </a:cubicBezTo>
                      <a:cubicBezTo>
                        <a:pt x="28500" y="40530"/>
                        <a:pt x="36939" y="24709"/>
                        <a:pt x="38596" y="21827"/>
                      </a:cubicBezTo>
                      <a:lnTo>
                        <a:pt x="38673" y="21866"/>
                      </a:lnTo>
                      <a:cubicBezTo>
                        <a:pt x="38673" y="21847"/>
                        <a:pt x="38691" y="21827"/>
                        <a:pt x="38691" y="21827"/>
                      </a:cubicBezTo>
                      <a:cubicBezTo>
                        <a:pt x="41225" y="17419"/>
                        <a:pt x="49531" y="4232"/>
                        <a:pt x="62294" y="1216"/>
                      </a:cubicBezTo>
                      <a:lnTo>
                        <a:pt x="62294" y="1235"/>
                      </a:lnTo>
                      <a:cubicBezTo>
                        <a:pt x="62333" y="1235"/>
                        <a:pt x="62371" y="1216"/>
                        <a:pt x="62390" y="1216"/>
                      </a:cubicBezTo>
                      <a:cubicBezTo>
                        <a:pt x="82869" y="-3593"/>
                        <a:pt x="100642" y="4499"/>
                        <a:pt x="97118" y="50301"/>
                      </a:cubicBezTo>
                      <a:cubicBezTo>
                        <a:pt x="96090" y="63622"/>
                        <a:pt x="129713" y="71524"/>
                        <a:pt x="135580" y="72802"/>
                      </a:cubicBezTo>
                      <a:cubicBezTo>
                        <a:pt x="135904" y="72859"/>
                        <a:pt x="136228" y="72917"/>
                        <a:pt x="136551" y="72974"/>
                      </a:cubicBezTo>
                      <a:cubicBezTo>
                        <a:pt x="216332" y="89940"/>
                        <a:pt x="351550" y="72707"/>
                        <a:pt x="413538" y="64806"/>
                      </a:cubicBezTo>
                      <a:lnTo>
                        <a:pt x="423216" y="63565"/>
                      </a:lnTo>
                      <a:lnTo>
                        <a:pt x="423216" y="63584"/>
                      </a:lnTo>
                      <a:cubicBezTo>
                        <a:pt x="423254" y="63584"/>
                        <a:pt x="423292" y="63584"/>
                        <a:pt x="423311" y="63565"/>
                      </a:cubicBezTo>
                      <a:cubicBezTo>
                        <a:pt x="430417" y="62668"/>
                        <a:pt x="442533" y="60893"/>
                        <a:pt x="453906" y="59252"/>
                      </a:cubicBezTo>
                      <a:cubicBezTo>
                        <a:pt x="502502" y="52152"/>
                        <a:pt x="539840" y="46714"/>
                        <a:pt x="567367" y="68546"/>
                      </a:cubicBezTo>
                      <a:cubicBezTo>
                        <a:pt x="601162" y="95379"/>
                        <a:pt x="590551" y="120360"/>
                        <a:pt x="578626" y="148339"/>
                      </a:cubicBezTo>
                      <a:cubicBezTo>
                        <a:pt x="576683" y="152938"/>
                        <a:pt x="574663" y="157652"/>
                        <a:pt x="573483" y="161106"/>
                      </a:cubicBezTo>
                      <a:cubicBezTo>
                        <a:pt x="553366" y="219447"/>
                        <a:pt x="516333" y="186450"/>
                        <a:pt x="508064" y="178091"/>
                      </a:cubicBezTo>
                      <a:cubicBezTo>
                        <a:pt x="507836" y="177881"/>
                        <a:pt x="507608" y="177652"/>
                        <a:pt x="507397" y="177423"/>
                      </a:cubicBezTo>
                      <a:cubicBezTo>
                        <a:pt x="503626" y="173492"/>
                        <a:pt x="501302" y="170953"/>
                        <a:pt x="499283" y="168721"/>
                      </a:cubicBezTo>
                      <a:cubicBezTo>
                        <a:pt x="487357" y="155610"/>
                        <a:pt x="486633" y="154846"/>
                        <a:pt x="398489" y="175782"/>
                      </a:cubicBezTo>
                      <a:close/>
                    </a:path>
                  </a:pathLst>
                </a:custGeom>
                <a:solidFill>
                  <a:srgbClr val="FFFFFF"/>
                </a:solidFill>
                <a:ln w="1905" cap="flat">
                  <a:noFill/>
                  <a:prstDash val="solid"/>
                  <a:miter/>
                </a:ln>
              </p:spPr>
              <p:txBody>
                <a:bodyPr rtlCol="0" anchor="ctr"/>
                <a:lstStyle/>
                <a:p>
                  <a:endParaRPr lang="en-US" sz="1800"/>
                </a:p>
              </p:txBody>
            </p:sp>
          </p:grpSp>
          <p:grpSp>
            <p:nvGrpSpPr>
              <p:cNvPr id="35" name="Graphic 7">
                <a:extLst>
                  <a:ext uri="{FF2B5EF4-FFF2-40B4-BE49-F238E27FC236}">
                    <a16:creationId xmlns:a16="http://schemas.microsoft.com/office/drawing/2014/main" id="{FF1F546F-E0AC-8623-2816-EED390B9798E}"/>
                  </a:ext>
                </a:extLst>
              </p:cNvPr>
              <p:cNvGrpSpPr/>
              <p:nvPr/>
            </p:nvGrpSpPr>
            <p:grpSpPr>
              <a:xfrm>
                <a:off x="11120811" y="6215768"/>
                <a:ext cx="204858" cy="139786"/>
                <a:chOff x="11120811" y="6215768"/>
                <a:chExt cx="204858" cy="139786"/>
              </a:xfrm>
            </p:grpSpPr>
            <p:sp>
              <p:nvSpPr>
                <p:cNvPr id="36" name="Freeform: Shape 35">
                  <a:extLst>
                    <a:ext uri="{FF2B5EF4-FFF2-40B4-BE49-F238E27FC236}">
                      <a16:creationId xmlns:a16="http://schemas.microsoft.com/office/drawing/2014/main" id="{4B746DED-B8A7-17B7-E28C-4CE51E23EFCA}"/>
                    </a:ext>
                  </a:extLst>
                </p:cNvPr>
                <p:cNvSpPr/>
                <p:nvPr/>
              </p:nvSpPr>
              <p:spPr>
                <a:xfrm>
                  <a:off x="11146102" y="6241135"/>
                  <a:ext cx="154257" cy="89045"/>
                </a:xfrm>
                <a:custGeom>
                  <a:avLst/>
                  <a:gdLst>
                    <a:gd name="connsiteX0" fmla="*/ 149995 w 154257"/>
                    <a:gd name="connsiteY0" fmla="*/ 33877 h 89045"/>
                    <a:gd name="connsiteX1" fmla="*/ 118982 w 154257"/>
                    <a:gd name="connsiteY1" fmla="*/ 3915 h 89045"/>
                    <a:gd name="connsiteX2" fmla="*/ 99189 w 154257"/>
                    <a:gd name="connsiteY2" fmla="*/ 4277 h 89045"/>
                    <a:gd name="connsiteX3" fmla="*/ 77414 w 154257"/>
                    <a:gd name="connsiteY3" fmla="*/ 26912 h 89045"/>
                    <a:gd name="connsiteX4" fmla="*/ 53602 w 154257"/>
                    <a:gd name="connsiteY4" fmla="*/ 3915 h 89045"/>
                    <a:gd name="connsiteX5" fmla="*/ 33809 w 154257"/>
                    <a:gd name="connsiteY5" fmla="*/ 4277 h 89045"/>
                    <a:gd name="connsiteX6" fmla="*/ 3900 w 154257"/>
                    <a:gd name="connsiteY6" fmla="*/ 35347 h 89045"/>
                    <a:gd name="connsiteX7" fmla="*/ 4262 w 154257"/>
                    <a:gd name="connsiteY7" fmla="*/ 55175 h 89045"/>
                    <a:gd name="connsiteX8" fmla="*/ 35276 w 154257"/>
                    <a:gd name="connsiteY8" fmla="*/ 85138 h 89045"/>
                    <a:gd name="connsiteX9" fmla="*/ 55068 w 154257"/>
                    <a:gd name="connsiteY9" fmla="*/ 84775 h 89045"/>
                    <a:gd name="connsiteX10" fmla="*/ 76843 w 154257"/>
                    <a:gd name="connsiteY10" fmla="*/ 62142 h 89045"/>
                    <a:gd name="connsiteX11" fmla="*/ 100655 w 154257"/>
                    <a:gd name="connsiteY11" fmla="*/ 85138 h 89045"/>
                    <a:gd name="connsiteX12" fmla="*/ 120449 w 154257"/>
                    <a:gd name="connsiteY12" fmla="*/ 84775 h 89045"/>
                    <a:gd name="connsiteX13" fmla="*/ 150357 w 154257"/>
                    <a:gd name="connsiteY13" fmla="*/ 53706 h 89045"/>
                    <a:gd name="connsiteX14" fmla="*/ 149995 w 154257"/>
                    <a:gd name="connsiteY14" fmla="*/ 33877 h 8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257" h="89045">
                      <a:moveTo>
                        <a:pt x="149995" y="33877"/>
                      </a:moveTo>
                      <a:lnTo>
                        <a:pt x="118982" y="3915"/>
                      </a:lnTo>
                      <a:cubicBezTo>
                        <a:pt x="113438" y="-1448"/>
                        <a:pt x="104542" y="-1276"/>
                        <a:pt x="99189" y="4277"/>
                      </a:cubicBezTo>
                      <a:lnTo>
                        <a:pt x="77414" y="26912"/>
                      </a:lnTo>
                      <a:lnTo>
                        <a:pt x="53602" y="3915"/>
                      </a:lnTo>
                      <a:cubicBezTo>
                        <a:pt x="48059" y="-1448"/>
                        <a:pt x="39162" y="-1276"/>
                        <a:pt x="33809" y="4277"/>
                      </a:cubicBezTo>
                      <a:lnTo>
                        <a:pt x="3900" y="35347"/>
                      </a:lnTo>
                      <a:cubicBezTo>
                        <a:pt x="-1433" y="40900"/>
                        <a:pt x="-1282" y="49813"/>
                        <a:pt x="4262" y="55175"/>
                      </a:cubicBezTo>
                      <a:lnTo>
                        <a:pt x="35276" y="85138"/>
                      </a:lnTo>
                      <a:cubicBezTo>
                        <a:pt x="40819" y="90482"/>
                        <a:pt x="49715" y="90329"/>
                        <a:pt x="55068" y="84775"/>
                      </a:cubicBezTo>
                      <a:lnTo>
                        <a:pt x="76843" y="62142"/>
                      </a:lnTo>
                      <a:lnTo>
                        <a:pt x="100655" y="85138"/>
                      </a:lnTo>
                      <a:cubicBezTo>
                        <a:pt x="106199" y="90482"/>
                        <a:pt x="115095" y="90329"/>
                        <a:pt x="120449" y="84775"/>
                      </a:cubicBezTo>
                      <a:lnTo>
                        <a:pt x="150357" y="53706"/>
                      </a:lnTo>
                      <a:cubicBezTo>
                        <a:pt x="155691" y="48152"/>
                        <a:pt x="155539" y="39240"/>
                        <a:pt x="149995" y="33877"/>
                      </a:cubicBezTo>
                      <a:close/>
                    </a:path>
                  </a:pathLst>
                </a:custGeom>
                <a:solidFill>
                  <a:srgbClr val="336799"/>
                </a:solidFill>
                <a:ln w="1905" cap="flat">
                  <a:noFill/>
                  <a:prstDash val="solid"/>
                  <a:miter/>
                </a:ln>
              </p:spPr>
              <p:txBody>
                <a:bodyPr rtlCol="0" anchor="ctr"/>
                <a:lstStyle/>
                <a:p>
                  <a:endParaRPr lang="en-US" sz="1800"/>
                </a:p>
              </p:txBody>
            </p:sp>
            <p:sp>
              <p:nvSpPr>
                <p:cNvPr id="37" name="Freeform: Shape 36">
                  <a:extLst>
                    <a:ext uri="{FF2B5EF4-FFF2-40B4-BE49-F238E27FC236}">
                      <a16:creationId xmlns:a16="http://schemas.microsoft.com/office/drawing/2014/main" id="{AF18F5F4-90B8-BFA2-30C7-CC4E735F46AD}"/>
                    </a:ext>
                  </a:extLst>
                </p:cNvPr>
                <p:cNvSpPr/>
                <p:nvPr/>
              </p:nvSpPr>
              <p:spPr>
                <a:xfrm>
                  <a:off x="11120811" y="6215768"/>
                  <a:ext cx="204858" cy="139786"/>
                </a:xfrm>
                <a:custGeom>
                  <a:avLst/>
                  <a:gdLst>
                    <a:gd name="connsiteX0" fmla="*/ 175286 w 204858"/>
                    <a:gd name="connsiteY0" fmla="*/ 59244 h 139786"/>
                    <a:gd name="connsiteX1" fmla="*/ 144273 w 204858"/>
                    <a:gd name="connsiteY1" fmla="*/ 29282 h 139786"/>
                    <a:gd name="connsiteX2" fmla="*/ 124479 w 204858"/>
                    <a:gd name="connsiteY2" fmla="*/ 29644 h 139786"/>
                    <a:gd name="connsiteX3" fmla="*/ 102705 w 204858"/>
                    <a:gd name="connsiteY3" fmla="*/ 52278 h 139786"/>
                    <a:gd name="connsiteX4" fmla="*/ 78893 w 204858"/>
                    <a:gd name="connsiteY4" fmla="*/ 29282 h 139786"/>
                    <a:gd name="connsiteX5" fmla="*/ 59100 w 204858"/>
                    <a:gd name="connsiteY5" fmla="*/ 29644 h 139786"/>
                    <a:gd name="connsiteX6" fmla="*/ 29191 w 204858"/>
                    <a:gd name="connsiteY6" fmla="*/ 60714 h 139786"/>
                    <a:gd name="connsiteX7" fmla="*/ 29553 w 204858"/>
                    <a:gd name="connsiteY7" fmla="*/ 80542 h 139786"/>
                    <a:gd name="connsiteX8" fmla="*/ 60567 w 204858"/>
                    <a:gd name="connsiteY8" fmla="*/ 110505 h 139786"/>
                    <a:gd name="connsiteX9" fmla="*/ 80359 w 204858"/>
                    <a:gd name="connsiteY9" fmla="*/ 110142 h 139786"/>
                    <a:gd name="connsiteX10" fmla="*/ 102134 w 204858"/>
                    <a:gd name="connsiteY10" fmla="*/ 87508 h 139786"/>
                    <a:gd name="connsiteX11" fmla="*/ 125946 w 204858"/>
                    <a:gd name="connsiteY11" fmla="*/ 110505 h 139786"/>
                    <a:gd name="connsiteX12" fmla="*/ 145740 w 204858"/>
                    <a:gd name="connsiteY12" fmla="*/ 110142 h 139786"/>
                    <a:gd name="connsiteX13" fmla="*/ 175648 w 204858"/>
                    <a:gd name="connsiteY13" fmla="*/ 79073 h 139786"/>
                    <a:gd name="connsiteX14" fmla="*/ 175286 w 204858"/>
                    <a:gd name="connsiteY14" fmla="*/ 59244 h 139786"/>
                    <a:gd name="connsiteX15" fmla="*/ 161836 w 204858"/>
                    <a:gd name="connsiteY15" fmla="*/ 10998 h 139786"/>
                    <a:gd name="connsiteX16" fmla="*/ 192850 w 204858"/>
                    <a:gd name="connsiteY16" fmla="*/ 40961 h 139786"/>
                    <a:gd name="connsiteX17" fmla="*/ 204851 w 204858"/>
                    <a:gd name="connsiteY17" fmla="*/ 68691 h 139786"/>
                    <a:gd name="connsiteX18" fmla="*/ 193898 w 204858"/>
                    <a:gd name="connsiteY18" fmla="*/ 96688 h 139786"/>
                    <a:gd name="connsiteX19" fmla="*/ 163989 w 204858"/>
                    <a:gd name="connsiteY19" fmla="*/ 127757 h 139786"/>
                    <a:gd name="connsiteX20" fmla="*/ 163989 w 204858"/>
                    <a:gd name="connsiteY20" fmla="*/ 127757 h 139786"/>
                    <a:gd name="connsiteX21" fmla="*/ 163894 w 204858"/>
                    <a:gd name="connsiteY21" fmla="*/ 127853 h 139786"/>
                    <a:gd name="connsiteX22" fmla="*/ 136309 w 204858"/>
                    <a:gd name="connsiteY22" fmla="*/ 139780 h 139786"/>
                    <a:gd name="connsiteX23" fmla="*/ 108382 w 204858"/>
                    <a:gd name="connsiteY23" fmla="*/ 128807 h 139786"/>
                    <a:gd name="connsiteX24" fmla="*/ 102801 w 204858"/>
                    <a:gd name="connsiteY24" fmla="*/ 123406 h 139786"/>
                    <a:gd name="connsiteX25" fmla="*/ 98629 w 204858"/>
                    <a:gd name="connsiteY25" fmla="*/ 127757 h 139786"/>
                    <a:gd name="connsiteX26" fmla="*/ 98629 w 204858"/>
                    <a:gd name="connsiteY26" fmla="*/ 127757 h 139786"/>
                    <a:gd name="connsiteX27" fmla="*/ 98533 w 204858"/>
                    <a:gd name="connsiteY27" fmla="*/ 127853 h 139786"/>
                    <a:gd name="connsiteX28" fmla="*/ 70949 w 204858"/>
                    <a:gd name="connsiteY28" fmla="*/ 139780 h 139786"/>
                    <a:gd name="connsiteX29" fmla="*/ 43021 w 204858"/>
                    <a:gd name="connsiteY29" fmla="*/ 128807 h 139786"/>
                    <a:gd name="connsiteX30" fmla="*/ 12008 w 204858"/>
                    <a:gd name="connsiteY30" fmla="*/ 98844 h 139786"/>
                    <a:gd name="connsiteX31" fmla="*/ 7 w 204858"/>
                    <a:gd name="connsiteY31" fmla="*/ 71115 h 139786"/>
                    <a:gd name="connsiteX32" fmla="*/ 10961 w 204858"/>
                    <a:gd name="connsiteY32" fmla="*/ 43137 h 139786"/>
                    <a:gd name="connsiteX33" fmla="*/ 39593 w 204858"/>
                    <a:gd name="connsiteY33" fmla="*/ 13384 h 139786"/>
                    <a:gd name="connsiteX34" fmla="*/ 41174 w 204858"/>
                    <a:gd name="connsiteY34" fmla="*/ 11647 h 139786"/>
                    <a:gd name="connsiteX35" fmla="*/ 41174 w 204858"/>
                    <a:gd name="connsiteY35" fmla="*/ 11647 h 139786"/>
                    <a:gd name="connsiteX36" fmla="*/ 41231 w 204858"/>
                    <a:gd name="connsiteY36" fmla="*/ 11705 h 139786"/>
                    <a:gd name="connsiteX37" fmla="*/ 68568 w 204858"/>
                    <a:gd name="connsiteY37" fmla="*/ 25 h 139786"/>
                    <a:gd name="connsiteX38" fmla="*/ 94209 w 204858"/>
                    <a:gd name="connsiteY38" fmla="*/ 8956 h 139786"/>
                    <a:gd name="connsiteX39" fmla="*/ 96895 w 204858"/>
                    <a:gd name="connsiteY39" fmla="*/ 11285 h 139786"/>
                    <a:gd name="connsiteX40" fmla="*/ 96895 w 204858"/>
                    <a:gd name="connsiteY40" fmla="*/ 11285 h 139786"/>
                    <a:gd name="connsiteX41" fmla="*/ 96857 w 204858"/>
                    <a:gd name="connsiteY41" fmla="*/ 11323 h 139786"/>
                    <a:gd name="connsiteX42" fmla="*/ 102096 w 204858"/>
                    <a:gd name="connsiteY42" fmla="*/ 16380 h 139786"/>
                    <a:gd name="connsiteX43" fmla="*/ 106268 w 204858"/>
                    <a:gd name="connsiteY43" fmla="*/ 12029 h 139786"/>
                    <a:gd name="connsiteX44" fmla="*/ 133947 w 204858"/>
                    <a:gd name="connsiteY44" fmla="*/ 6 h 139786"/>
                    <a:gd name="connsiteX45" fmla="*/ 161874 w 204858"/>
                    <a:gd name="connsiteY45" fmla="*/ 10979 h 139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04858" h="139786">
                      <a:moveTo>
                        <a:pt x="175286" y="59244"/>
                      </a:moveTo>
                      <a:lnTo>
                        <a:pt x="144273" y="29282"/>
                      </a:lnTo>
                      <a:cubicBezTo>
                        <a:pt x="138729" y="23919"/>
                        <a:pt x="129833" y="24091"/>
                        <a:pt x="124479" y="29644"/>
                      </a:cubicBezTo>
                      <a:lnTo>
                        <a:pt x="102705" y="52278"/>
                      </a:lnTo>
                      <a:lnTo>
                        <a:pt x="78893" y="29282"/>
                      </a:lnTo>
                      <a:cubicBezTo>
                        <a:pt x="73350" y="23919"/>
                        <a:pt x="64452" y="24091"/>
                        <a:pt x="59100" y="29644"/>
                      </a:cubicBezTo>
                      <a:lnTo>
                        <a:pt x="29191" y="60714"/>
                      </a:lnTo>
                      <a:cubicBezTo>
                        <a:pt x="23858" y="66267"/>
                        <a:pt x="24009" y="75180"/>
                        <a:pt x="29553" y="80542"/>
                      </a:cubicBezTo>
                      <a:lnTo>
                        <a:pt x="60567" y="110505"/>
                      </a:lnTo>
                      <a:cubicBezTo>
                        <a:pt x="66110" y="115848"/>
                        <a:pt x="75006" y="115696"/>
                        <a:pt x="80359" y="110142"/>
                      </a:cubicBezTo>
                      <a:lnTo>
                        <a:pt x="102134" y="87508"/>
                      </a:lnTo>
                      <a:lnTo>
                        <a:pt x="125946" y="110505"/>
                      </a:lnTo>
                      <a:cubicBezTo>
                        <a:pt x="131490" y="115848"/>
                        <a:pt x="140386" y="115696"/>
                        <a:pt x="145740" y="110142"/>
                      </a:cubicBezTo>
                      <a:lnTo>
                        <a:pt x="175648" y="79073"/>
                      </a:lnTo>
                      <a:cubicBezTo>
                        <a:pt x="180982" y="73519"/>
                        <a:pt x="180830" y="64607"/>
                        <a:pt x="175286" y="59244"/>
                      </a:cubicBezTo>
                      <a:close/>
                      <a:moveTo>
                        <a:pt x="161836" y="10998"/>
                      </a:moveTo>
                      <a:lnTo>
                        <a:pt x="192850" y="40961"/>
                      </a:lnTo>
                      <a:cubicBezTo>
                        <a:pt x="200641" y="48499"/>
                        <a:pt x="204661" y="58576"/>
                        <a:pt x="204851" y="68691"/>
                      </a:cubicBezTo>
                      <a:cubicBezTo>
                        <a:pt x="205042" y="78748"/>
                        <a:pt x="201403" y="88882"/>
                        <a:pt x="193898" y="96688"/>
                      </a:cubicBezTo>
                      <a:lnTo>
                        <a:pt x="163989" y="127757"/>
                      </a:lnTo>
                      <a:lnTo>
                        <a:pt x="163989" y="127757"/>
                      </a:lnTo>
                      <a:cubicBezTo>
                        <a:pt x="163951" y="127795"/>
                        <a:pt x="163913" y="127834"/>
                        <a:pt x="163894" y="127853"/>
                      </a:cubicBezTo>
                      <a:cubicBezTo>
                        <a:pt x="156426" y="135582"/>
                        <a:pt x="146406" y="139590"/>
                        <a:pt x="136309" y="139780"/>
                      </a:cubicBezTo>
                      <a:cubicBezTo>
                        <a:pt x="126290" y="139952"/>
                        <a:pt x="116154" y="136326"/>
                        <a:pt x="108382" y="128807"/>
                      </a:cubicBezTo>
                      <a:lnTo>
                        <a:pt x="102801" y="123406"/>
                      </a:lnTo>
                      <a:lnTo>
                        <a:pt x="98629" y="127757"/>
                      </a:lnTo>
                      <a:lnTo>
                        <a:pt x="98629" y="127757"/>
                      </a:lnTo>
                      <a:cubicBezTo>
                        <a:pt x="98591" y="127795"/>
                        <a:pt x="98553" y="127834"/>
                        <a:pt x="98533" y="127853"/>
                      </a:cubicBezTo>
                      <a:cubicBezTo>
                        <a:pt x="91066" y="135582"/>
                        <a:pt x="81046" y="139590"/>
                        <a:pt x="70949" y="139780"/>
                      </a:cubicBezTo>
                      <a:cubicBezTo>
                        <a:pt x="60929" y="139952"/>
                        <a:pt x="50794" y="136326"/>
                        <a:pt x="43021" y="128807"/>
                      </a:cubicBezTo>
                      <a:lnTo>
                        <a:pt x="12008" y="98844"/>
                      </a:lnTo>
                      <a:cubicBezTo>
                        <a:pt x="4217" y="91325"/>
                        <a:pt x="197" y="81229"/>
                        <a:pt x="7" y="71115"/>
                      </a:cubicBezTo>
                      <a:cubicBezTo>
                        <a:pt x="-184" y="61076"/>
                        <a:pt x="3474" y="50904"/>
                        <a:pt x="10961" y="43137"/>
                      </a:cubicBezTo>
                      <a:lnTo>
                        <a:pt x="39593" y="13384"/>
                      </a:lnTo>
                      <a:cubicBezTo>
                        <a:pt x="40088" y="12792"/>
                        <a:pt x="40621" y="12220"/>
                        <a:pt x="41174" y="11647"/>
                      </a:cubicBezTo>
                      <a:lnTo>
                        <a:pt x="41174" y="11647"/>
                      </a:lnTo>
                      <a:lnTo>
                        <a:pt x="41231" y="11705"/>
                      </a:lnTo>
                      <a:cubicBezTo>
                        <a:pt x="48679" y="4147"/>
                        <a:pt x="58586" y="216"/>
                        <a:pt x="68568" y="25"/>
                      </a:cubicBezTo>
                      <a:cubicBezTo>
                        <a:pt x="77636" y="-128"/>
                        <a:pt x="86798" y="2830"/>
                        <a:pt x="94209" y="8956"/>
                      </a:cubicBezTo>
                      <a:cubicBezTo>
                        <a:pt x="95143" y="9663"/>
                        <a:pt x="96038" y="10445"/>
                        <a:pt x="96895" y="11285"/>
                      </a:cubicBezTo>
                      <a:lnTo>
                        <a:pt x="96895" y="11285"/>
                      </a:lnTo>
                      <a:lnTo>
                        <a:pt x="96857" y="11323"/>
                      </a:lnTo>
                      <a:lnTo>
                        <a:pt x="102096" y="16380"/>
                      </a:lnTo>
                      <a:lnTo>
                        <a:pt x="106268" y="12029"/>
                      </a:lnTo>
                      <a:cubicBezTo>
                        <a:pt x="113793" y="4204"/>
                        <a:pt x="123870" y="197"/>
                        <a:pt x="133947" y="6"/>
                      </a:cubicBezTo>
                      <a:cubicBezTo>
                        <a:pt x="143986" y="-166"/>
                        <a:pt x="154121" y="3498"/>
                        <a:pt x="161874" y="10979"/>
                      </a:cubicBezTo>
                      <a:close/>
                    </a:path>
                  </a:pathLst>
                </a:custGeom>
                <a:solidFill>
                  <a:srgbClr val="FFFFFF"/>
                </a:solidFill>
                <a:ln w="1905" cap="flat">
                  <a:noFill/>
                  <a:prstDash val="solid"/>
                  <a:miter/>
                </a:ln>
              </p:spPr>
              <p:txBody>
                <a:bodyPr rtlCol="0" anchor="ctr"/>
                <a:lstStyle/>
                <a:p>
                  <a:endParaRPr lang="en-US" sz="1800"/>
                </a:p>
              </p:txBody>
            </p:sp>
          </p:grpSp>
          <p:grpSp>
            <p:nvGrpSpPr>
              <p:cNvPr id="38" name="Graphic 7">
                <a:extLst>
                  <a:ext uri="{FF2B5EF4-FFF2-40B4-BE49-F238E27FC236}">
                    <a16:creationId xmlns:a16="http://schemas.microsoft.com/office/drawing/2014/main" id="{12886CD3-3D06-83A6-1D89-415465AD0A6F}"/>
                  </a:ext>
                </a:extLst>
              </p:cNvPr>
              <p:cNvGrpSpPr/>
              <p:nvPr/>
            </p:nvGrpSpPr>
            <p:grpSpPr>
              <a:xfrm>
                <a:off x="10713269" y="5928612"/>
                <a:ext cx="221263" cy="315608"/>
                <a:chOff x="10713269" y="5928612"/>
                <a:chExt cx="221263" cy="315608"/>
              </a:xfrm>
            </p:grpSpPr>
            <p:sp>
              <p:nvSpPr>
                <p:cNvPr id="39" name="Freeform: Shape 38">
                  <a:extLst>
                    <a:ext uri="{FF2B5EF4-FFF2-40B4-BE49-F238E27FC236}">
                      <a16:creationId xmlns:a16="http://schemas.microsoft.com/office/drawing/2014/main" id="{C989A2FB-F614-851D-D1BA-DCE3522CB49C}"/>
                    </a:ext>
                  </a:extLst>
                </p:cNvPr>
                <p:cNvSpPr/>
                <p:nvPr/>
              </p:nvSpPr>
              <p:spPr>
                <a:xfrm>
                  <a:off x="10738615" y="5955593"/>
                  <a:ext cx="170570" cy="263228"/>
                </a:xfrm>
                <a:custGeom>
                  <a:avLst/>
                  <a:gdLst>
                    <a:gd name="connsiteX0" fmla="*/ 65763 w 170570"/>
                    <a:gd name="connsiteY0" fmla="*/ 1300 h 263228"/>
                    <a:gd name="connsiteX1" fmla="*/ 40941 w 170570"/>
                    <a:gd name="connsiteY1" fmla="*/ 47694 h 263228"/>
                    <a:gd name="connsiteX2" fmla="*/ 90585 w 170570"/>
                    <a:gd name="connsiteY2" fmla="*/ 128345 h 263228"/>
                    <a:gd name="connsiteX3" fmla="*/ 138096 w 170570"/>
                    <a:gd name="connsiteY3" fmla="*/ 192774 h 263228"/>
                    <a:gd name="connsiteX4" fmla="*/ 42465 w 170570"/>
                    <a:gd name="connsiteY4" fmla="*/ 198385 h 263228"/>
                    <a:gd name="connsiteX5" fmla="*/ 31111 w 170570"/>
                    <a:gd name="connsiteY5" fmla="*/ 178060 h 263228"/>
                    <a:gd name="connsiteX6" fmla="*/ 19757 w 170570"/>
                    <a:gd name="connsiteY6" fmla="*/ 169110 h 263228"/>
                    <a:gd name="connsiteX7" fmla="*/ 78 w 170570"/>
                    <a:gd name="connsiteY7" fmla="*/ 203080 h 263228"/>
                    <a:gd name="connsiteX8" fmla="*/ 19452 w 170570"/>
                    <a:gd name="connsiteY8" fmla="*/ 254169 h 263228"/>
                    <a:gd name="connsiteX9" fmla="*/ 85575 w 170570"/>
                    <a:gd name="connsiteY9" fmla="*/ 251898 h 263228"/>
                    <a:gd name="connsiteX10" fmla="*/ 165795 w 170570"/>
                    <a:gd name="connsiteY10" fmla="*/ 190198 h 263228"/>
                    <a:gd name="connsiteX11" fmla="*/ 151869 w 170570"/>
                    <a:gd name="connsiteY11" fmla="*/ 104089 h 263228"/>
                    <a:gd name="connsiteX12" fmla="*/ 94357 w 170570"/>
                    <a:gd name="connsiteY12" fmla="*/ 54965 h 263228"/>
                    <a:gd name="connsiteX13" fmla="*/ 68773 w 170570"/>
                    <a:gd name="connsiteY13" fmla="*/ 15250 h 263228"/>
                    <a:gd name="connsiteX14" fmla="*/ 65744 w 170570"/>
                    <a:gd name="connsiteY14" fmla="*/ 1300 h 263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0570" h="263228">
                      <a:moveTo>
                        <a:pt x="65763" y="1300"/>
                      </a:moveTo>
                      <a:cubicBezTo>
                        <a:pt x="65763" y="1300"/>
                        <a:pt x="42770" y="11910"/>
                        <a:pt x="40941" y="47694"/>
                      </a:cubicBezTo>
                      <a:cubicBezTo>
                        <a:pt x="39131" y="83477"/>
                        <a:pt x="68792" y="111379"/>
                        <a:pt x="90585" y="128345"/>
                      </a:cubicBezTo>
                      <a:cubicBezTo>
                        <a:pt x="112378" y="145330"/>
                        <a:pt x="154136" y="173671"/>
                        <a:pt x="138096" y="192774"/>
                      </a:cubicBezTo>
                      <a:cubicBezTo>
                        <a:pt x="122056" y="211878"/>
                        <a:pt x="54562" y="205217"/>
                        <a:pt x="42465" y="198385"/>
                      </a:cubicBezTo>
                      <a:cubicBezTo>
                        <a:pt x="30349" y="191572"/>
                        <a:pt x="30044" y="183824"/>
                        <a:pt x="31111" y="178060"/>
                      </a:cubicBezTo>
                      <a:cubicBezTo>
                        <a:pt x="32178" y="172296"/>
                        <a:pt x="30502" y="166075"/>
                        <a:pt x="19757" y="169110"/>
                      </a:cubicBezTo>
                      <a:cubicBezTo>
                        <a:pt x="9013" y="172144"/>
                        <a:pt x="-989" y="189282"/>
                        <a:pt x="78" y="203080"/>
                      </a:cubicBezTo>
                      <a:cubicBezTo>
                        <a:pt x="1145" y="216878"/>
                        <a:pt x="3717" y="236726"/>
                        <a:pt x="19452" y="254169"/>
                      </a:cubicBezTo>
                      <a:cubicBezTo>
                        <a:pt x="35188" y="271593"/>
                        <a:pt x="68944" y="259933"/>
                        <a:pt x="85575" y="251898"/>
                      </a:cubicBezTo>
                      <a:cubicBezTo>
                        <a:pt x="102225" y="243863"/>
                        <a:pt x="154898" y="222642"/>
                        <a:pt x="165795" y="190198"/>
                      </a:cubicBezTo>
                      <a:cubicBezTo>
                        <a:pt x="176691" y="157754"/>
                        <a:pt x="167623" y="127735"/>
                        <a:pt x="151869" y="104089"/>
                      </a:cubicBezTo>
                      <a:cubicBezTo>
                        <a:pt x="136133" y="80443"/>
                        <a:pt x="111026" y="63763"/>
                        <a:pt x="94357" y="54965"/>
                      </a:cubicBezTo>
                      <a:cubicBezTo>
                        <a:pt x="77707" y="46167"/>
                        <a:pt x="66506" y="29488"/>
                        <a:pt x="68773" y="15250"/>
                      </a:cubicBezTo>
                      <a:cubicBezTo>
                        <a:pt x="71040" y="994"/>
                        <a:pt x="72088" y="-2193"/>
                        <a:pt x="65744" y="1300"/>
                      </a:cubicBezTo>
                      <a:close/>
                    </a:path>
                  </a:pathLst>
                </a:custGeom>
                <a:solidFill>
                  <a:srgbClr val="336799"/>
                </a:solidFill>
                <a:ln w="1905" cap="flat">
                  <a:noFill/>
                  <a:prstDash val="solid"/>
                  <a:miter/>
                </a:ln>
              </p:spPr>
              <p:txBody>
                <a:bodyPr rtlCol="0" anchor="ctr"/>
                <a:lstStyle/>
                <a:p>
                  <a:endParaRPr lang="en-US" sz="1800"/>
                </a:p>
              </p:txBody>
            </p:sp>
            <p:sp>
              <p:nvSpPr>
                <p:cNvPr id="40" name="Freeform: Shape 39">
                  <a:extLst>
                    <a:ext uri="{FF2B5EF4-FFF2-40B4-BE49-F238E27FC236}">
                      <a16:creationId xmlns:a16="http://schemas.microsoft.com/office/drawing/2014/main" id="{CC5BC0CB-C63C-C299-5991-C126448C4CBE}"/>
                    </a:ext>
                  </a:extLst>
                </p:cNvPr>
                <p:cNvSpPr/>
                <p:nvPr/>
              </p:nvSpPr>
              <p:spPr>
                <a:xfrm>
                  <a:off x="10713269" y="5928612"/>
                  <a:ext cx="221263" cy="315608"/>
                </a:xfrm>
                <a:custGeom>
                  <a:avLst/>
                  <a:gdLst>
                    <a:gd name="connsiteX0" fmla="*/ 40989 w 221263"/>
                    <a:gd name="connsiteY0" fmla="*/ 73492 h 315608"/>
                    <a:gd name="connsiteX1" fmla="*/ 76022 w 221263"/>
                    <a:gd name="connsiteY1" fmla="*/ 7937 h 315608"/>
                    <a:gd name="connsiteX2" fmla="*/ 79013 w 221263"/>
                    <a:gd name="connsiteY2" fmla="*/ 6028 h 315608"/>
                    <a:gd name="connsiteX3" fmla="*/ 117818 w 221263"/>
                    <a:gd name="connsiteY3" fmla="*/ 15494 h 315608"/>
                    <a:gd name="connsiteX4" fmla="*/ 119704 w 221263"/>
                    <a:gd name="connsiteY4" fmla="*/ 42938 h 315608"/>
                    <a:gd name="connsiteX5" fmla="*/ 119684 w 221263"/>
                    <a:gd name="connsiteY5" fmla="*/ 42938 h 315608"/>
                    <a:gd name="connsiteX6" fmla="*/ 119152 w 221263"/>
                    <a:gd name="connsiteY6" fmla="*/ 46239 h 315608"/>
                    <a:gd name="connsiteX7" fmla="*/ 121037 w 221263"/>
                    <a:gd name="connsiteY7" fmla="*/ 50228 h 315608"/>
                    <a:gd name="connsiteX8" fmla="*/ 131534 w 221263"/>
                    <a:gd name="connsiteY8" fmla="*/ 59503 h 315608"/>
                    <a:gd name="connsiteX9" fmla="*/ 169710 w 221263"/>
                    <a:gd name="connsiteY9" fmla="*/ 85324 h 315608"/>
                    <a:gd name="connsiteX10" fmla="*/ 198266 w 221263"/>
                    <a:gd name="connsiteY10" fmla="*/ 116966 h 315608"/>
                    <a:gd name="connsiteX11" fmla="*/ 219773 w 221263"/>
                    <a:gd name="connsiteY11" fmla="*/ 170116 h 315608"/>
                    <a:gd name="connsiteX12" fmla="*/ 215163 w 221263"/>
                    <a:gd name="connsiteY12" fmla="*/ 225252 h 315608"/>
                    <a:gd name="connsiteX13" fmla="*/ 127628 w 221263"/>
                    <a:gd name="connsiteY13" fmla="*/ 299109 h 315608"/>
                    <a:gd name="connsiteX14" fmla="*/ 127610 w 221263"/>
                    <a:gd name="connsiteY14" fmla="*/ 299070 h 315608"/>
                    <a:gd name="connsiteX15" fmla="*/ 122923 w 221263"/>
                    <a:gd name="connsiteY15" fmla="*/ 301265 h 315608"/>
                    <a:gd name="connsiteX16" fmla="*/ 121971 w 221263"/>
                    <a:gd name="connsiteY16" fmla="*/ 301761 h 315608"/>
                    <a:gd name="connsiteX17" fmla="*/ 71450 w 221263"/>
                    <a:gd name="connsiteY17" fmla="*/ 315560 h 315608"/>
                    <a:gd name="connsiteX18" fmla="*/ 26073 w 221263"/>
                    <a:gd name="connsiteY18" fmla="*/ 298173 h 315608"/>
                    <a:gd name="connsiteX19" fmla="*/ 5423 w 221263"/>
                    <a:gd name="connsiteY19" fmla="*/ 261722 h 315608"/>
                    <a:gd name="connsiteX20" fmla="*/ 146 w 221263"/>
                    <a:gd name="connsiteY20" fmla="*/ 231970 h 315608"/>
                    <a:gd name="connsiteX21" fmla="*/ 8909 w 221263"/>
                    <a:gd name="connsiteY21" fmla="*/ 196377 h 315608"/>
                    <a:gd name="connsiteX22" fmla="*/ 38284 w 221263"/>
                    <a:gd name="connsiteY22" fmla="*/ 171682 h 315608"/>
                    <a:gd name="connsiteX23" fmla="*/ 54667 w 221263"/>
                    <a:gd name="connsiteY23" fmla="*/ 170269 h 315608"/>
                    <a:gd name="connsiteX24" fmla="*/ 56439 w 221263"/>
                    <a:gd name="connsiteY24" fmla="*/ 170537 h 315608"/>
                    <a:gd name="connsiteX25" fmla="*/ 72459 w 221263"/>
                    <a:gd name="connsiteY25" fmla="*/ 178666 h 315608"/>
                    <a:gd name="connsiteX26" fmla="*/ 80041 w 221263"/>
                    <a:gd name="connsiteY26" fmla="*/ 190403 h 315608"/>
                    <a:gd name="connsiteX27" fmla="*/ 80823 w 221263"/>
                    <a:gd name="connsiteY27" fmla="*/ 192732 h 315608"/>
                    <a:gd name="connsiteX28" fmla="*/ 82042 w 221263"/>
                    <a:gd name="connsiteY28" fmla="*/ 203953 h 315608"/>
                    <a:gd name="connsiteX29" fmla="*/ 124085 w 221263"/>
                    <a:gd name="connsiteY29" fmla="*/ 206663 h 315608"/>
                    <a:gd name="connsiteX30" fmla="*/ 144107 w 221263"/>
                    <a:gd name="connsiteY30" fmla="*/ 203457 h 315608"/>
                    <a:gd name="connsiteX31" fmla="*/ 125361 w 221263"/>
                    <a:gd name="connsiteY31" fmla="*/ 194831 h 315608"/>
                    <a:gd name="connsiteX32" fmla="*/ 109074 w 221263"/>
                    <a:gd name="connsiteY32" fmla="*/ 181968 h 315608"/>
                    <a:gd name="connsiteX33" fmla="*/ 107569 w 221263"/>
                    <a:gd name="connsiteY33" fmla="*/ 180899 h 315608"/>
                    <a:gd name="connsiteX34" fmla="*/ 101663 w 221263"/>
                    <a:gd name="connsiteY34" fmla="*/ 176376 h 315608"/>
                    <a:gd name="connsiteX35" fmla="*/ 100349 w 221263"/>
                    <a:gd name="connsiteY35" fmla="*/ 175422 h 315608"/>
                    <a:gd name="connsiteX36" fmla="*/ 61830 w 221263"/>
                    <a:gd name="connsiteY36" fmla="*/ 137082 h 315608"/>
                    <a:gd name="connsiteX37" fmla="*/ 40989 w 221263"/>
                    <a:gd name="connsiteY37" fmla="*/ 73492 h 315608"/>
                    <a:gd name="connsiteX38" fmla="*/ 91109 w 221263"/>
                    <a:gd name="connsiteY38" fmla="*/ 28300 h 315608"/>
                    <a:gd name="connsiteX39" fmla="*/ 66288 w 221263"/>
                    <a:gd name="connsiteY39" fmla="*/ 74694 h 315608"/>
                    <a:gd name="connsiteX40" fmla="*/ 115932 w 221263"/>
                    <a:gd name="connsiteY40" fmla="*/ 155345 h 315608"/>
                    <a:gd name="connsiteX41" fmla="*/ 163443 w 221263"/>
                    <a:gd name="connsiteY41" fmla="*/ 219774 h 315608"/>
                    <a:gd name="connsiteX42" fmla="*/ 67811 w 221263"/>
                    <a:gd name="connsiteY42" fmla="*/ 225385 h 315608"/>
                    <a:gd name="connsiteX43" fmla="*/ 56458 w 221263"/>
                    <a:gd name="connsiteY43" fmla="*/ 205060 h 315608"/>
                    <a:gd name="connsiteX44" fmla="*/ 45104 w 221263"/>
                    <a:gd name="connsiteY44" fmla="*/ 196110 h 315608"/>
                    <a:gd name="connsiteX45" fmla="*/ 25425 w 221263"/>
                    <a:gd name="connsiteY45" fmla="*/ 230080 h 315608"/>
                    <a:gd name="connsiteX46" fmla="*/ 44799 w 221263"/>
                    <a:gd name="connsiteY46" fmla="*/ 281169 h 315608"/>
                    <a:gd name="connsiteX47" fmla="*/ 110922 w 221263"/>
                    <a:gd name="connsiteY47" fmla="*/ 278898 h 315608"/>
                    <a:gd name="connsiteX48" fmla="*/ 191142 w 221263"/>
                    <a:gd name="connsiteY48" fmla="*/ 217198 h 315608"/>
                    <a:gd name="connsiteX49" fmla="*/ 177216 w 221263"/>
                    <a:gd name="connsiteY49" fmla="*/ 131089 h 315608"/>
                    <a:gd name="connsiteX50" fmla="*/ 119704 w 221263"/>
                    <a:gd name="connsiteY50" fmla="*/ 81965 h 315608"/>
                    <a:gd name="connsiteX51" fmla="*/ 94120 w 221263"/>
                    <a:gd name="connsiteY51" fmla="*/ 42250 h 315608"/>
                    <a:gd name="connsiteX52" fmla="*/ 91091 w 221263"/>
                    <a:gd name="connsiteY52" fmla="*/ 28300 h 315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21263" h="315608">
                      <a:moveTo>
                        <a:pt x="40989" y="73492"/>
                      </a:moveTo>
                      <a:cubicBezTo>
                        <a:pt x="43008" y="33777"/>
                        <a:pt x="65830" y="14578"/>
                        <a:pt x="76022" y="7937"/>
                      </a:cubicBezTo>
                      <a:cubicBezTo>
                        <a:pt x="76975" y="7231"/>
                        <a:pt x="77965" y="6601"/>
                        <a:pt x="79013" y="6028"/>
                      </a:cubicBezTo>
                      <a:cubicBezTo>
                        <a:pt x="96730" y="-3666"/>
                        <a:pt x="108083" y="-2464"/>
                        <a:pt x="117818" y="15494"/>
                      </a:cubicBezTo>
                      <a:cubicBezTo>
                        <a:pt x="122695" y="24464"/>
                        <a:pt x="121628" y="31086"/>
                        <a:pt x="119704" y="42938"/>
                      </a:cubicBezTo>
                      <a:lnTo>
                        <a:pt x="119684" y="42938"/>
                      </a:lnTo>
                      <a:lnTo>
                        <a:pt x="119152" y="46239"/>
                      </a:lnTo>
                      <a:cubicBezTo>
                        <a:pt x="119056" y="46812"/>
                        <a:pt x="119780" y="48281"/>
                        <a:pt x="121037" y="50228"/>
                      </a:cubicBezTo>
                      <a:cubicBezTo>
                        <a:pt x="123342" y="53797"/>
                        <a:pt x="127019" y="57117"/>
                        <a:pt x="131534" y="59503"/>
                      </a:cubicBezTo>
                      <a:cubicBezTo>
                        <a:pt x="142335" y="65190"/>
                        <a:pt x="156318" y="73874"/>
                        <a:pt x="169710" y="85324"/>
                      </a:cubicBezTo>
                      <a:cubicBezTo>
                        <a:pt x="180035" y="94142"/>
                        <a:pt x="190093" y="104695"/>
                        <a:pt x="198266" y="116966"/>
                      </a:cubicBezTo>
                      <a:cubicBezTo>
                        <a:pt x="208572" y="132444"/>
                        <a:pt x="216573" y="150403"/>
                        <a:pt x="219773" y="170116"/>
                      </a:cubicBezTo>
                      <a:cubicBezTo>
                        <a:pt x="222593" y="187522"/>
                        <a:pt x="221602" y="206072"/>
                        <a:pt x="215163" y="225252"/>
                      </a:cubicBezTo>
                      <a:cubicBezTo>
                        <a:pt x="201886" y="264833"/>
                        <a:pt x="151631" y="288039"/>
                        <a:pt x="127628" y="299109"/>
                      </a:cubicBezTo>
                      <a:lnTo>
                        <a:pt x="127610" y="299070"/>
                      </a:lnTo>
                      <a:lnTo>
                        <a:pt x="122923" y="301265"/>
                      </a:lnTo>
                      <a:cubicBezTo>
                        <a:pt x="122600" y="301437"/>
                        <a:pt x="122295" y="301590"/>
                        <a:pt x="121971" y="301761"/>
                      </a:cubicBezTo>
                      <a:cubicBezTo>
                        <a:pt x="109988" y="307544"/>
                        <a:pt x="90386" y="314911"/>
                        <a:pt x="71450" y="315560"/>
                      </a:cubicBezTo>
                      <a:cubicBezTo>
                        <a:pt x="54648" y="316132"/>
                        <a:pt x="38322" y="311724"/>
                        <a:pt x="26073" y="298173"/>
                      </a:cubicBezTo>
                      <a:cubicBezTo>
                        <a:pt x="15348" y="286284"/>
                        <a:pt x="9118" y="273669"/>
                        <a:pt x="5423" y="261722"/>
                      </a:cubicBezTo>
                      <a:cubicBezTo>
                        <a:pt x="1898" y="250309"/>
                        <a:pt x="775" y="240176"/>
                        <a:pt x="146" y="231970"/>
                      </a:cubicBezTo>
                      <a:cubicBezTo>
                        <a:pt x="-787" y="219927"/>
                        <a:pt x="2832" y="206835"/>
                        <a:pt x="8909" y="196377"/>
                      </a:cubicBezTo>
                      <a:cubicBezTo>
                        <a:pt x="15709" y="184640"/>
                        <a:pt x="26301" y="175040"/>
                        <a:pt x="38284" y="171682"/>
                      </a:cubicBezTo>
                      <a:cubicBezTo>
                        <a:pt x="44304" y="169983"/>
                        <a:pt x="49790" y="169639"/>
                        <a:pt x="54667" y="170269"/>
                      </a:cubicBezTo>
                      <a:cubicBezTo>
                        <a:pt x="55258" y="170346"/>
                        <a:pt x="55848" y="170422"/>
                        <a:pt x="56439" y="170537"/>
                      </a:cubicBezTo>
                      <a:cubicBezTo>
                        <a:pt x="62992" y="171739"/>
                        <a:pt x="68269" y="174640"/>
                        <a:pt x="72459" y="178666"/>
                      </a:cubicBezTo>
                      <a:cubicBezTo>
                        <a:pt x="76022" y="182082"/>
                        <a:pt x="78480" y="186090"/>
                        <a:pt x="80041" y="190403"/>
                      </a:cubicBezTo>
                      <a:cubicBezTo>
                        <a:pt x="80328" y="191167"/>
                        <a:pt x="80594" y="191949"/>
                        <a:pt x="80823" y="192732"/>
                      </a:cubicBezTo>
                      <a:cubicBezTo>
                        <a:pt x="81871" y="196434"/>
                        <a:pt x="82213" y="200251"/>
                        <a:pt x="82042" y="203953"/>
                      </a:cubicBezTo>
                      <a:cubicBezTo>
                        <a:pt x="88652" y="206053"/>
                        <a:pt x="106502" y="207694"/>
                        <a:pt x="124085" y="206663"/>
                      </a:cubicBezTo>
                      <a:cubicBezTo>
                        <a:pt x="134334" y="206072"/>
                        <a:pt x="142793" y="205022"/>
                        <a:pt x="144107" y="203457"/>
                      </a:cubicBezTo>
                      <a:cubicBezTo>
                        <a:pt x="147060" y="199946"/>
                        <a:pt x="133096" y="201358"/>
                        <a:pt x="125361" y="194831"/>
                      </a:cubicBezTo>
                      <a:cubicBezTo>
                        <a:pt x="120066" y="190365"/>
                        <a:pt x="114331" y="185957"/>
                        <a:pt x="109074" y="181968"/>
                      </a:cubicBezTo>
                      <a:cubicBezTo>
                        <a:pt x="108560" y="181624"/>
                        <a:pt x="108065" y="181281"/>
                        <a:pt x="107569" y="180899"/>
                      </a:cubicBezTo>
                      <a:lnTo>
                        <a:pt x="101663" y="176376"/>
                      </a:lnTo>
                      <a:cubicBezTo>
                        <a:pt x="101225" y="176071"/>
                        <a:pt x="100787" y="175747"/>
                        <a:pt x="100349" y="175422"/>
                      </a:cubicBezTo>
                      <a:cubicBezTo>
                        <a:pt x="88119" y="165899"/>
                        <a:pt x="73546" y="153112"/>
                        <a:pt x="61830" y="137082"/>
                      </a:cubicBezTo>
                      <a:cubicBezTo>
                        <a:pt x="48857" y="119314"/>
                        <a:pt x="39751" y="98073"/>
                        <a:pt x="40989" y="73492"/>
                      </a:cubicBezTo>
                      <a:close/>
                      <a:moveTo>
                        <a:pt x="91109" y="28300"/>
                      </a:moveTo>
                      <a:cubicBezTo>
                        <a:pt x="91109" y="28300"/>
                        <a:pt x="68116" y="38911"/>
                        <a:pt x="66288" y="74694"/>
                      </a:cubicBezTo>
                      <a:cubicBezTo>
                        <a:pt x="64478" y="110477"/>
                        <a:pt x="94139" y="138379"/>
                        <a:pt x="115932" y="155345"/>
                      </a:cubicBezTo>
                      <a:cubicBezTo>
                        <a:pt x="137725" y="172331"/>
                        <a:pt x="179483" y="200671"/>
                        <a:pt x="163443" y="219774"/>
                      </a:cubicBezTo>
                      <a:cubicBezTo>
                        <a:pt x="147403" y="238878"/>
                        <a:pt x="79908" y="232217"/>
                        <a:pt x="67811" y="225385"/>
                      </a:cubicBezTo>
                      <a:cubicBezTo>
                        <a:pt x="55696" y="218572"/>
                        <a:pt x="55391" y="210824"/>
                        <a:pt x="56458" y="205060"/>
                      </a:cubicBezTo>
                      <a:cubicBezTo>
                        <a:pt x="57525" y="199297"/>
                        <a:pt x="55848" y="193075"/>
                        <a:pt x="45104" y="196110"/>
                      </a:cubicBezTo>
                      <a:cubicBezTo>
                        <a:pt x="34359" y="199144"/>
                        <a:pt x="24358" y="216282"/>
                        <a:pt x="25425" y="230080"/>
                      </a:cubicBezTo>
                      <a:cubicBezTo>
                        <a:pt x="26492" y="243878"/>
                        <a:pt x="29064" y="263726"/>
                        <a:pt x="44799" y="281169"/>
                      </a:cubicBezTo>
                      <a:cubicBezTo>
                        <a:pt x="60535" y="298593"/>
                        <a:pt x="94291" y="286933"/>
                        <a:pt x="110922" y="278898"/>
                      </a:cubicBezTo>
                      <a:cubicBezTo>
                        <a:pt x="127571" y="270863"/>
                        <a:pt x="180245" y="249642"/>
                        <a:pt x="191142" y="217198"/>
                      </a:cubicBezTo>
                      <a:cubicBezTo>
                        <a:pt x="202038" y="184755"/>
                        <a:pt x="192970" y="154735"/>
                        <a:pt x="177216" y="131089"/>
                      </a:cubicBezTo>
                      <a:cubicBezTo>
                        <a:pt x="161480" y="107443"/>
                        <a:pt x="136373" y="90764"/>
                        <a:pt x="119704" y="81965"/>
                      </a:cubicBezTo>
                      <a:cubicBezTo>
                        <a:pt x="103054" y="73168"/>
                        <a:pt x="91853" y="56488"/>
                        <a:pt x="94120" y="42250"/>
                      </a:cubicBezTo>
                      <a:cubicBezTo>
                        <a:pt x="96386" y="27994"/>
                        <a:pt x="97435" y="24807"/>
                        <a:pt x="91091" y="28300"/>
                      </a:cubicBezTo>
                      <a:close/>
                    </a:path>
                  </a:pathLst>
                </a:custGeom>
                <a:solidFill>
                  <a:srgbClr val="FFFFFF"/>
                </a:solidFill>
                <a:ln w="1905" cap="flat">
                  <a:noFill/>
                  <a:prstDash val="solid"/>
                  <a:miter/>
                </a:ln>
              </p:spPr>
              <p:txBody>
                <a:bodyPr rtlCol="0" anchor="ctr"/>
                <a:lstStyle/>
                <a:p>
                  <a:endParaRPr lang="en-US" sz="1800"/>
                </a:p>
              </p:txBody>
            </p:sp>
          </p:grpSp>
          <p:grpSp>
            <p:nvGrpSpPr>
              <p:cNvPr id="41" name="Graphic 7">
                <a:extLst>
                  <a:ext uri="{FF2B5EF4-FFF2-40B4-BE49-F238E27FC236}">
                    <a16:creationId xmlns:a16="http://schemas.microsoft.com/office/drawing/2014/main" id="{7882A4E4-B587-31FB-150D-61DA437C2D4C}"/>
                  </a:ext>
                </a:extLst>
              </p:cNvPr>
              <p:cNvGrpSpPr/>
              <p:nvPr/>
            </p:nvGrpSpPr>
            <p:grpSpPr>
              <a:xfrm>
                <a:off x="10404256" y="6040394"/>
                <a:ext cx="593543" cy="787943"/>
                <a:chOff x="10404256" y="6040394"/>
                <a:chExt cx="593543" cy="787943"/>
              </a:xfrm>
            </p:grpSpPr>
            <p:sp>
              <p:nvSpPr>
                <p:cNvPr id="42" name="Freeform: Shape 41">
                  <a:extLst>
                    <a:ext uri="{FF2B5EF4-FFF2-40B4-BE49-F238E27FC236}">
                      <a16:creationId xmlns:a16="http://schemas.microsoft.com/office/drawing/2014/main" id="{2FAE0902-EF0C-AC2D-3349-C2DBAA8B2047}"/>
                    </a:ext>
                  </a:extLst>
                </p:cNvPr>
                <p:cNvSpPr/>
                <p:nvPr/>
              </p:nvSpPr>
              <p:spPr>
                <a:xfrm>
                  <a:off x="10429698" y="6065722"/>
                  <a:ext cx="542784" cy="736160"/>
                </a:xfrm>
                <a:custGeom>
                  <a:avLst/>
                  <a:gdLst>
                    <a:gd name="connsiteX0" fmla="*/ 198544 w 542784"/>
                    <a:gd name="connsiteY0" fmla="*/ 133620 h 736160"/>
                    <a:gd name="connsiteX1" fmla="*/ 203840 w 542784"/>
                    <a:gd name="connsiteY1" fmla="*/ 117857 h 736160"/>
                    <a:gd name="connsiteX2" fmla="*/ 198544 w 542784"/>
                    <a:gd name="connsiteY2" fmla="*/ 55088 h 736160"/>
                    <a:gd name="connsiteX3" fmla="*/ 70376 w 542784"/>
                    <a:gd name="connsiteY3" fmla="*/ 97531 h 736160"/>
                    <a:gd name="connsiteX4" fmla="*/ 122744 w 542784"/>
                    <a:gd name="connsiteY4" fmla="*/ 166961 h 736160"/>
                    <a:gd name="connsiteX5" fmla="*/ 344600 w 542784"/>
                    <a:gd name="connsiteY5" fmla="*/ 234291 h 736160"/>
                    <a:gd name="connsiteX6" fmla="*/ 473225 w 542784"/>
                    <a:gd name="connsiteY6" fmla="*/ 319198 h 736160"/>
                    <a:gd name="connsiteX7" fmla="*/ 541634 w 542784"/>
                    <a:gd name="connsiteY7" fmla="*/ 518401 h 736160"/>
                    <a:gd name="connsiteX8" fmla="*/ 533157 w 542784"/>
                    <a:gd name="connsiteY8" fmla="*/ 679092 h 736160"/>
                    <a:gd name="connsiteX9" fmla="*/ 528166 w 542784"/>
                    <a:gd name="connsiteY9" fmla="*/ 704418 h 736160"/>
                    <a:gd name="connsiteX10" fmla="*/ 506677 w 542784"/>
                    <a:gd name="connsiteY10" fmla="*/ 733979 h 736160"/>
                    <a:gd name="connsiteX11" fmla="*/ 512278 w 542784"/>
                    <a:gd name="connsiteY11" fmla="*/ 657737 h 736160"/>
                    <a:gd name="connsiteX12" fmla="*/ 501382 w 542784"/>
                    <a:gd name="connsiteY12" fmla="*/ 500061 h 736160"/>
                    <a:gd name="connsiteX13" fmla="*/ 377614 w 542784"/>
                    <a:gd name="connsiteY13" fmla="*/ 334217 h 736160"/>
                    <a:gd name="connsiteX14" fmla="*/ 133659 w 542784"/>
                    <a:gd name="connsiteY14" fmla="*/ 242650 h 736160"/>
                    <a:gd name="connsiteX15" fmla="*/ 481 w 542784"/>
                    <a:gd name="connsiteY15" fmla="*/ 148354 h 736160"/>
                    <a:gd name="connsiteX16" fmla="*/ 143318 w 542784"/>
                    <a:gd name="connsiteY16" fmla="*/ 14304 h 736160"/>
                    <a:gd name="connsiteX17" fmla="*/ 248208 w 542784"/>
                    <a:gd name="connsiteY17" fmla="*/ 25259 h 736160"/>
                    <a:gd name="connsiteX18" fmla="*/ 198544 w 542784"/>
                    <a:gd name="connsiteY18" fmla="*/ 133639 h 736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2784" h="736160">
                      <a:moveTo>
                        <a:pt x="198544" y="133620"/>
                      </a:moveTo>
                      <a:cubicBezTo>
                        <a:pt x="198544" y="133620"/>
                        <a:pt x="195229" y="131788"/>
                        <a:pt x="203840" y="117857"/>
                      </a:cubicBezTo>
                      <a:cubicBezTo>
                        <a:pt x="212469" y="103906"/>
                        <a:pt x="235920" y="62683"/>
                        <a:pt x="198544" y="55088"/>
                      </a:cubicBezTo>
                      <a:cubicBezTo>
                        <a:pt x="161167" y="47511"/>
                        <a:pt x="82777" y="66309"/>
                        <a:pt x="70376" y="97531"/>
                      </a:cubicBezTo>
                      <a:cubicBezTo>
                        <a:pt x="57974" y="128773"/>
                        <a:pt x="72948" y="150739"/>
                        <a:pt x="122744" y="166961"/>
                      </a:cubicBezTo>
                      <a:cubicBezTo>
                        <a:pt x="172522" y="183183"/>
                        <a:pt x="309186" y="221237"/>
                        <a:pt x="344600" y="234291"/>
                      </a:cubicBezTo>
                      <a:cubicBezTo>
                        <a:pt x="380014" y="247325"/>
                        <a:pt x="439641" y="269769"/>
                        <a:pt x="473225" y="319198"/>
                      </a:cubicBezTo>
                      <a:cubicBezTo>
                        <a:pt x="506830" y="368626"/>
                        <a:pt x="530128" y="408036"/>
                        <a:pt x="541634" y="518401"/>
                      </a:cubicBezTo>
                      <a:cubicBezTo>
                        <a:pt x="541634" y="518401"/>
                        <a:pt x="547387" y="615732"/>
                        <a:pt x="533157" y="679092"/>
                      </a:cubicBezTo>
                      <a:cubicBezTo>
                        <a:pt x="533157" y="679092"/>
                        <a:pt x="527709" y="698654"/>
                        <a:pt x="528166" y="704418"/>
                      </a:cubicBezTo>
                      <a:cubicBezTo>
                        <a:pt x="528623" y="710181"/>
                        <a:pt x="529823" y="722605"/>
                        <a:pt x="506677" y="733979"/>
                      </a:cubicBezTo>
                      <a:cubicBezTo>
                        <a:pt x="483532" y="745354"/>
                        <a:pt x="509554" y="711097"/>
                        <a:pt x="512278" y="657737"/>
                      </a:cubicBezTo>
                      <a:cubicBezTo>
                        <a:pt x="515002" y="604377"/>
                        <a:pt x="510164" y="535844"/>
                        <a:pt x="501382" y="500061"/>
                      </a:cubicBezTo>
                      <a:cubicBezTo>
                        <a:pt x="492600" y="464278"/>
                        <a:pt x="474464" y="379696"/>
                        <a:pt x="377614" y="334217"/>
                      </a:cubicBezTo>
                      <a:cubicBezTo>
                        <a:pt x="280764" y="288739"/>
                        <a:pt x="191171" y="258414"/>
                        <a:pt x="133659" y="242650"/>
                      </a:cubicBezTo>
                      <a:cubicBezTo>
                        <a:pt x="76147" y="226886"/>
                        <a:pt x="-7082" y="205053"/>
                        <a:pt x="481" y="148354"/>
                      </a:cubicBezTo>
                      <a:cubicBezTo>
                        <a:pt x="8044" y="91653"/>
                        <a:pt x="118210" y="24610"/>
                        <a:pt x="143318" y="14304"/>
                      </a:cubicBezTo>
                      <a:cubicBezTo>
                        <a:pt x="168445" y="3998"/>
                        <a:pt x="230034" y="-16746"/>
                        <a:pt x="248208" y="25259"/>
                      </a:cubicBezTo>
                      <a:cubicBezTo>
                        <a:pt x="268267" y="71653"/>
                        <a:pt x="219308" y="129555"/>
                        <a:pt x="198544" y="133639"/>
                      </a:cubicBezTo>
                      <a:close/>
                    </a:path>
                  </a:pathLst>
                </a:custGeom>
                <a:solidFill>
                  <a:srgbClr val="336799"/>
                </a:solidFill>
                <a:ln w="1905" cap="flat">
                  <a:noFill/>
                  <a:prstDash val="solid"/>
                  <a:miter/>
                </a:ln>
              </p:spPr>
              <p:txBody>
                <a:bodyPr rtlCol="0" anchor="ctr"/>
                <a:lstStyle/>
                <a:p>
                  <a:endParaRPr lang="en-US" sz="1800"/>
                </a:p>
              </p:txBody>
            </p:sp>
            <p:sp>
              <p:nvSpPr>
                <p:cNvPr id="43" name="Freeform: Shape 42">
                  <a:extLst>
                    <a:ext uri="{FF2B5EF4-FFF2-40B4-BE49-F238E27FC236}">
                      <a16:creationId xmlns:a16="http://schemas.microsoft.com/office/drawing/2014/main" id="{E0DF5101-D766-FB2E-B41B-98FC896B10C9}"/>
                    </a:ext>
                  </a:extLst>
                </p:cNvPr>
                <p:cNvSpPr/>
                <p:nvPr/>
              </p:nvSpPr>
              <p:spPr>
                <a:xfrm>
                  <a:off x="10404256" y="6040394"/>
                  <a:ext cx="593543" cy="787943"/>
                </a:xfrm>
                <a:custGeom>
                  <a:avLst/>
                  <a:gdLst>
                    <a:gd name="connsiteX0" fmla="*/ 206023 w 593543"/>
                    <a:gd name="connsiteY0" fmla="*/ 176945 h 787943"/>
                    <a:gd name="connsiteX1" fmla="*/ 207756 w 593543"/>
                    <a:gd name="connsiteY1" fmla="*/ 129863 h 787943"/>
                    <a:gd name="connsiteX2" fmla="*/ 218843 w 593543"/>
                    <a:gd name="connsiteY2" fmla="*/ 105245 h 787943"/>
                    <a:gd name="connsiteX3" fmla="*/ 152739 w 593543"/>
                    <a:gd name="connsiteY3" fmla="*/ 113050 h 787943"/>
                    <a:gd name="connsiteX4" fmla="*/ 119326 w 593543"/>
                    <a:gd name="connsiteY4" fmla="*/ 132230 h 787943"/>
                    <a:gd name="connsiteX5" fmla="*/ 119097 w 593543"/>
                    <a:gd name="connsiteY5" fmla="*/ 148223 h 787943"/>
                    <a:gd name="connsiteX6" fmla="*/ 119402 w 593543"/>
                    <a:gd name="connsiteY6" fmla="*/ 148662 h 787943"/>
                    <a:gd name="connsiteX7" fmla="*/ 155997 w 593543"/>
                    <a:gd name="connsiteY7" fmla="*/ 168166 h 787943"/>
                    <a:gd name="connsiteX8" fmla="*/ 254962 w 593543"/>
                    <a:gd name="connsiteY8" fmla="*/ 197938 h 787943"/>
                    <a:gd name="connsiteX9" fmla="*/ 256086 w 593543"/>
                    <a:gd name="connsiteY9" fmla="*/ 198301 h 787943"/>
                    <a:gd name="connsiteX10" fmla="*/ 378749 w 593543"/>
                    <a:gd name="connsiteY10" fmla="*/ 235801 h 787943"/>
                    <a:gd name="connsiteX11" fmla="*/ 447520 w 593543"/>
                    <a:gd name="connsiteY11" fmla="*/ 266394 h 787943"/>
                    <a:gd name="connsiteX12" fmla="*/ 519585 w 593543"/>
                    <a:gd name="connsiteY12" fmla="*/ 330250 h 787943"/>
                    <a:gd name="connsiteX13" fmla="*/ 564752 w 593543"/>
                    <a:gd name="connsiteY13" fmla="*/ 412276 h 787943"/>
                    <a:gd name="connsiteX14" fmla="*/ 592261 w 593543"/>
                    <a:gd name="connsiteY14" fmla="*/ 541191 h 787943"/>
                    <a:gd name="connsiteX15" fmla="*/ 592375 w 593543"/>
                    <a:gd name="connsiteY15" fmla="*/ 542565 h 787943"/>
                    <a:gd name="connsiteX16" fmla="*/ 583289 w 593543"/>
                    <a:gd name="connsiteY16" fmla="*/ 710051 h 787943"/>
                    <a:gd name="connsiteX17" fmla="*/ 582926 w 593543"/>
                    <a:gd name="connsiteY17" fmla="*/ 711425 h 787943"/>
                    <a:gd name="connsiteX18" fmla="*/ 582984 w 593543"/>
                    <a:gd name="connsiteY18" fmla="*/ 711444 h 787943"/>
                    <a:gd name="connsiteX19" fmla="*/ 578888 w 593543"/>
                    <a:gd name="connsiteY19" fmla="*/ 727647 h 787943"/>
                    <a:gd name="connsiteX20" fmla="*/ 578907 w 593543"/>
                    <a:gd name="connsiteY20" fmla="*/ 727799 h 787943"/>
                    <a:gd name="connsiteX21" fmla="*/ 578983 w 593543"/>
                    <a:gd name="connsiteY21" fmla="*/ 728868 h 787943"/>
                    <a:gd name="connsiteX22" fmla="*/ 543208 w 593543"/>
                    <a:gd name="connsiteY22" fmla="*/ 782133 h 787943"/>
                    <a:gd name="connsiteX23" fmla="*/ 500269 w 593543"/>
                    <a:gd name="connsiteY23" fmla="*/ 771446 h 787943"/>
                    <a:gd name="connsiteX24" fmla="*/ 498993 w 593543"/>
                    <a:gd name="connsiteY24" fmla="*/ 768373 h 787943"/>
                    <a:gd name="connsiteX25" fmla="*/ 502231 w 593543"/>
                    <a:gd name="connsiteY25" fmla="*/ 733658 h 787943"/>
                    <a:gd name="connsiteX26" fmla="*/ 512365 w 593543"/>
                    <a:gd name="connsiteY26" fmla="*/ 681806 h 787943"/>
                    <a:gd name="connsiteX27" fmla="*/ 511261 w 593543"/>
                    <a:gd name="connsiteY27" fmla="*/ 599704 h 787943"/>
                    <a:gd name="connsiteX28" fmla="*/ 502174 w 593543"/>
                    <a:gd name="connsiteY28" fmla="*/ 531497 h 787943"/>
                    <a:gd name="connsiteX29" fmla="*/ 501945 w 593543"/>
                    <a:gd name="connsiteY29" fmla="*/ 530466 h 787943"/>
                    <a:gd name="connsiteX30" fmla="*/ 501431 w 593543"/>
                    <a:gd name="connsiteY30" fmla="*/ 528347 h 787943"/>
                    <a:gd name="connsiteX31" fmla="*/ 392293 w 593543"/>
                    <a:gd name="connsiteY31" fmla="*/ 382561 h 787943"/>
                    <a:gd name="connsiteX32" fmla="*/ 271002 w 593543"/>
                    <a:gd name="connsiteY32" fmla="*/ 331453 h 787943"/>
                    <a:gd name="connsiteX33" fmla="*/ 152416 w 593543"/>
                    <a:gd name="connsiteY33" fmla="*/ 292483 h 787943"/>
                    <a:gd name="connsiteX34" fmla="*/ 149634 w 593543"/>
                    <a:gd name="connsiteY34" fmla="*/ 291719 h 787943"/>
                    <a:gd name="connsiteX35" fmla="*/ 797 w 593543"/>
                    <a:gd name="connsiteY35" fmla="*/ 170456 h 787943"/>
                    <a:gd name="connsiteX36" fmla="*/ 51413 w 593543"/>
                    <a:gd name="connsiteY36" fmla="*/ 89805 h 787943"/>
                    <a:gd name="connsiteX37" fmla="*/ 51374 w 593543"/>
                    <a:gd name="connsiteY37" fmla="*/ 89767 h 787943"/>
                    <a:gd name="connsiteX38" fmla="*/ 159121 w 593543"/>
                    <a:gd name="connsiteY38" fmla="*/ 16254 h 787943"/>
                    <a:gd name="connsiteX39" fmla="*/ 222310 w 593543"/>
                    <a:gd name="connsiteY39" fmla="*/ 223 h 787943"/>
                    <a:gd name="connsiteX40" fmla="*/ 296852 w 593543"/>
                    <a:gd name="connsiteY40" fmla="*/ 40625 h 787943"/>
                    <a:gd name="connsiteX41" fmla="*/ 302149 w 593543"/>
                    <a:gd name="connsiteY41" fmla="*/ 57457 h 787943"/>
                    <a:gd name="connsiteX42" fmla="*/ 284928 w 593543"/>
                    <a:gd name="connsiteY42" fmla="*/ 135322 h 787943"/>
                    <a:gd name="connsiteX43" fmla="*/ 238045 w 593543"/>
                    <a:gd name="connsiteY43" fmla="*/ 180991 h 787943"/>
                    <a:gd name="connsiteX44" fmla="*/ 228845 w 593543"/>
                    <a:gd name="connsiteY44" fmla="*/ 183987 h 787943"/>
                    <a:gd name="connsiteX45" fmla="*/ 206041 w 593543"/>
                    <a:gd name="connsiteY45" fmla="*/ 177022 h 787943"/>
                    <a:gd name="connsiteX46" fmla="*/ 206023 w 593543"/>
                    <a:gd name="connsiteY46" fmla="*/ 177041 h 787943"/>
                    <a:gd name="connsiteX47" fmla="*/ 567058 w 593543"/>
                    <a:gd name="connsiteY47" fmla="*/ 543730 h 787943"/>
                    <a:gd name="connsiteX48" fmla="*/ 558581 w 593543"/>
                    <a:gd name="connsiteY48" fmla="*/ 704421 h 787943"/>
                    <a:gd name="connsiteX49" fmla="*/ 553589 w 593543"/>
                    <a:gd name="connsiteY49" fmla="*/ 729746 h 787943"/>
                    <a:gd name="connsiteX50" fmla="*/ 532101 w 593543"/>
                    <a:gd name="connsiteY50" fmla="*/ 759308 h 787943"/>
                    <a:gd name="connsiteX51" fmla="*/ 537702 w 593543"/>
                    <a:gd name="connsiteY51" fmla="*/ 683065 h 787943"/>
                    <a:gd name="connsiteX52" fmla="*/ 526805 w 593543"/>
                    <a:gd name="connsiteY52" fmla="*/ 525389 h 787943"/>
                    <a:gd name="connsiteX53" fmla="*/ 403038 w 593543"/>
                    <a:gd name="connsiteY53" fmla="*/ 359545 h 787943"/>
                    <a:gd name="connsiteX54" fmla="*/ 159083 w 593543"/>
                    <a:gd name="connsiteY54" fmla="*/ 267978 h 787943"/>
                    <a:gd name="connsiteX55" fmla="*/ 25904 w 593543"/>
                    <a:gd name="connsiteY55" fmla="*/ 173682 h 787943"/>
                    <a:gd name="connsiteX56" fmla="*/ 168741 w 593543"/>
                    <a:gd name="connsiteY56" fmla="*/ 39632 h 787943"/>
                    <a:gd name="connsiteX57" fmla="*/ 273631 w 593543"/>
                    <a:gd name="connsiteY57" fmla="*/ 50587 h 787943"/>
                    <a:gd name="connsiteX58" fmla="*/ 223968 w 593543"/>
                    <a:gd name="connsiteY58" fmla="*/ 158967 h 787943"/>
                    <a:gd name="connsiteX59" fmla="*/ 229263 w 593543"/>
                    <a:gd name="connsiteY59" fmla="*/ 143204 h 787943"/>
                    <a:gd name="connsiteX60" fmla="*/ 223968 w 593543"/>
                    <a:gd name="connsiteY60" fmla="*/ 80435 h 787943"/>
                    <a:gd name="connsiteX61" fmla="*/ 95799 w 593543"/>
                    <a:gd name="connsiteY61" fmla="*/ 122879 h 787943"/>
                    <a:gd name="connsiteX62" fmla="*/ 148168 w 593543"/>
                    <a:gd name="connsiteY62" fmla="*/ 192308 h 787943"/>
                    <a:gd name="connsiteX63" fmla="*/ 370024 w 593543"/>
                    <a:gd name="connsiteY63" fmla="*/ 259638 h 787943"/>
                    <a:gd name="connsiteX64" fmla="*/ 498649 w 593543"/>
                    <a:gd name="connsiteY64" fmla="*/ 344545 h 787943"/>
                    <a:gd name="connsiteX65" fmla="*/ 567058 w 593543"/>
                    <a:gd name="connsiteY65" fmla="*/ 543749 h 78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93543" h="787943">
                      <a:moveTo>
                        <a:pt x="206023" y="176945"/>
                      </a:moveTo>
                      <a:cubicBezTo>
                        <a:pt x="205985" y="176907"/>
                        <a:pt x="187791" y="162136"/>
                        <a:pt x="207756" y="129863"/>
                      </a:cubicBezTo>
                      <a:cubicBezTo>
                        <a:pt x="211089" y="124463"/>
                        <a:pt x="217262" y="113928"/>
                        <a:pt x="218843" y="105245"/>
                      </a:cubicBezTo>
                      <a:cubicBezTo>
                        <a:pt x="202784" y="102058"/>
                        <a:pt x="176132" y="105302"/>
                        <a:pt x="152739" y="113050"/>
                      </a:cubicBezTo>
                      <a:cubicBezTo>
                        <a:pt x="135747" y="118680"/>
                        <a:pt x="121954" y="125627"/>
                        <a:pt x="119326" y="132230"/>
                      </a:cubicBezTo>
                      <a:cubicBezTo>
                        <a:pt x="116564" y="139196"/>
                        <a:pt x="116373" y="144521"/>
                        <a:pt x="119097" y="148223"/>
                      </a:cubicBezTo>
                      <a:cubicBezTo>
                        <a:pt x="119211" y="148357"/>
                        <a:pt x="119307" y="148509"/>
                        <a:pt x="119402" y="148662"/>
                      </a:cubicBezTo>
                      <a:cubicBezTo>
                        <a:pt x="124793" y="155494"/>
                        <a:pt x="136794" y="161906"/>
                        <a:pt x="155997" y="168166"/>
                      </a:cubicBezTo>
                      <a:cubicBezTo>
                        <a:pt x="178037" y="175342"/>
                        <a:pt x="216100" y="186526"/>
                        <a:pt x="254962" y="197938"/>
                      </a:cubicBezTo>
                      <a:cubicBezTo>
                        <a:pt x="255342" y="198053"/>
                        <a:pt x="255724" y="198167"/>
                        <a:pt x="256086" y="198301"/>
                      </a:cubicBezTo>
                      <a:cubicBezTo>
                        <a:pt x="306968" y="213244"/>
                        <a:pt x="358994" y="228531"/>
                        <a:pt x="378749" y="235801"/>
                      </a:cubicBezTo>
                      <a:cubicBezTo>
                        <a:pt x="397227" y="242615"/>
                        <a:pt x="422068" y="251890"/>
                        <a:pt x="447520" y="266394"/>
                      </a:cubicBezTo>
                      <a:cubicBezTo>
                        <a:pt x="473961" y="281471"/>
                        <a:pt x="500307" y="301872"/>
                        <a:pt x="519585" y="330250"/>
                      </a:cubicBezTo>
                      <a:cubicBezTo>
                        <a:pt x="537226" y="356205"/>
                        <a:pt x="552237" y="379679"/>
                        <a:pt x="564752" y="412276"/>
                      </a:cubicBezTo>
                      <a:cubicBezTo>
                        <a:pt x="577002" y="444185"/>
                        <a:pt x="586260" y="483690"/>
                        <a:pt x="592261" y="541191"/>
                      </a:cubicBezTo>
                      <a:cubicBezTo>
                        <a:pt x="592300" y="541649"/>
                        <a:pt x="592338" y="542107"/>
                        <a:pt x="592375" y="542565"/>
                      </a:cubicBezTo>
                      <a:cubicBezTo>
                        <a:pt x="592547" y="545428"/>
                        <a:pt x="598128" y="643980"/>
                        <a:pt x="583289" y="710051"/>
                      </a:cubicBezTo>
                      <a:cubicBezTo>
                        <a:pt x="583175" y="710509"/>
                        <a:pt x="583060" y="710967"/>
                        <a:pt x="582926" y="711425"/>
                      </a:cubicBezTo>
                      <a:lnTo>
                        <a:pt x="582984" y="711444"/>
                      </a:lnTo>
                      <a:cubicBezTo>
                        <a:pt x="582984" y="711482"/>
                        <a:pt x="579040" y="725433"/>
                        <a:pt x="578888" y="727647"/>
                      </a:cubicBezTo>
                      <a:lnTo>
                        <a:pt x="578907" y="727799"/>
                      </a:lnTo>
                      <a:cubicBezTo>
                        <a:pt x="578945" y="728162"/>
                        <a:pt x="578965" y="728506"/>
                        <a:pt x="578983" y="728868"/>
                      </a:cubicBezTo>
                      <a:cubicBezTo>
                        <a:pt x="579859" y="740510"/>
                        <a:pt x="580736" y="763735"/>
                        <a:pt x="543208" y="782133"/>
                      </a:cubicBezTo>
                      <a:cubicBezTo>
                        <a:pt x="521833" y="792629"/>
                        <a:pt x="508841" y="788812"/>
                        <a:pt x="500269" y="771446"/>
                      </a:cubicBezTo>
                      <a:cubicBezTo>
                        <a:pt x="499773" y="770434"/>
                        <a:pt x="499355" y="769403"/>
                        <a:pt x="498993" y="768373"/>
                      </a:cubicBezTo>
                      <a:cubicBezTo>
                        <a:pt x="495145" y="757915"/>
                        <a:pt x="498077" y="747838"/>
                        <a:pt x="502231" y="733658"/>
                      </a:cubicBezTo>
                      <a:cubicBezTo>
                        <a:pt x="505926" y="720986"/>
                        <a:pt x="511318" y="702665"/>
                        <a:pt x="512365" y="681806"/>
                      </a:cubicBezTo>
                      <a:cubicBezTo>
                        <a:pt x="513661" y="656385"/>
                        <a:pt x="513146" y="627071"/>
                        <a:pt x="511261" y="599704"/>
                      </a:cubicBezTo>
                      <a:cubicBezTo>
                        <a:pt x="509394" y="572623"/>
                        <a:pt x="506212" y="547966"/>
                        <a:pt x="502174" y="531497"/>
                      </a:cubicBezTo>
                      <a:cubicBezTo>
                        <a:pt x="502098" y="531153"/>
                        <a:pt x="502021" y="530809"/>
                        <a:pt x="501945" y="530466"/>
                      </a:cubicBezTo>
                      <a:lnTo>
                        <a:pt x="501431" y="528347"/>
                      </a:lnTo>
                      <a:cubicBezTo>
                        <a:pt x="493258" y="494721"/>
                        <a:pt x="475446" y="421608"/>
                        <a:pt x="392293" y="382561"/>
                      </a:cubicBezTo>
                      <a:cubicBezTo>
                        <a:pt x="349736" y="362580"/>
                        <a:pt x="308568" y="345537"/>
                        <a:pt x="271002" y="331453"/>
                      </a:cubicBezTo>
                      <a:cubicBezTo>
                        <a:pt x="224444" y="313972"/>
                        <a:pt x="183543" y="301032"/>
                        <a:pt x="152416" y="292483"/>
                      </a:cubicBezTo>
                      <a:lnTo>
                        <a:pt x="149634" y="291719"/>
                      </a:lnTo>
                      <a:cubicBezTo>
                        <a:pt x="83378" y="273570"/>
                        <a:pt x="-9567" y="248111"/>
                        <a:pt x="797" y="170456"/>
                      </a:cubicBezTo>
                      <a:cubicBezTo>
                        <a:pt x="4569" y="142212"/>
                        <a:pt x="25428" y="114195"/>
                        <a:pt x="51413" y="89805"/>
                      </a:cubicBezTo>
                      <a:lnTo>
                        <a:pt x="51374" y="89767"/>
                      </a:lnTo>
                      <a:cubicBezTo>
                        <a:pt x="89951" y="53564"/>
                        <a:pt x="142147" y="23201"/>
                        <a:pt x="159121" y="16254"/>
                      </a:cubicBezTo>
                      <a:cubicBezTo>
                        <a:pt x="173313" y="10433"/>
                        <a:pt x="197965" y="1654"/>
                        <a:pt x="222310" y="223"/>
                      </a:cubicBezTo>
                      <a:cubicBezTo>
                        <a:pt x="252752" y="-1571"/>
                        <a:pt x="282336" y="7074"/>
                        <a:pt x="296852" y="40625"/>
                      </a:cubicBezTo>
                      <a:cubicBezTo>
                        <a:pt x="299348" y="46407"/>
                        <a:pt x="301082" y="52018"/>
                        <a:pt x="302149" y="57457"/>
                      </a:cubicBezTo>
                      <a:cubicBezTo>
                        <a:pt x="307521" y="85034"/>
                        <a:pt x="298529" y="113012"/>
                        <a:pt x="284928" y="135322"/>
                      </a:cubicBezTo>
                      <a:cubicBezTo>
                        <a:pt x="271516" y="157269"/>
                        <a:pt x="252390" y="174788"/>
                        <a:pt x="238045" y="180991"/>
                      </a:cubicBezTo>
                      <a:cubicBezTo>
                        <a:pt x="234731" y="182422"/>
                        <a:pt x="231626" y="183453"/>
                        <a:pt x="228845" y="183987"/>
                      </a:cubicBezTo>
                      <a:cubicBezTo>
                        <a:pt x="220234" y="185667"/>
                        <a:pt x="211814" y="182785"/>
                        <a:pt x="206041" y="177022"/>
                      </a:cubicBezTo>
                      <a:lnTo>
                        <a:pt x="206023" y="177041"/>
                      </a:lnTo>
                      <a:close/>
                      <a:moveTo>
                        <a:pt x="567058" y="543730"/>
                      </a:moveTo>
                      <a:cubicBezTo>
                        <a:pt x="567058" y="543730"/>
                        <a:pt x="572811" y="641060"/>
                        <a:pt x="558581" y="704421"/>
                      </a:cubicBezTo>
                      <a:cubicBezTo>
                        <a:pt x="558581" y="704421"/>
                        <a:pt x="553133" y="723982"/>
                        <a:pt x="553589" y="729746"/>
                      </a:cubicBezTo>
                      <a:cubicBezTo>
                        <a:pt x="554047" y="735509"/>
                        <a:pt x="555247" y="747933"/>
                        <a:pt x="532101" y="759308"/>
                      </a:cubicBezTo>
                      <a:cubicBezTo>
                        <a:pt x="508956" y="770682"/>
                        <a:pt x="534977" y="736425"/>
                        <a:pt x="537702" y="683065"/>
                      </a:cubicBezTo>
                      <a:cubicBezTo>
                        <a:pt x="540426" y="629705"/>
                        <a:pt x="535588" y="561173"/>
                        <a:pt x="526805" y="525389"/>
                      </a:cubicBezTo>
                      <a:cubicBezTo>
                        <a:pt x="518023" y="489606"/>
                        <a:pt x="499888" y="405024"/>
                        <a:pt x="403038" y="359545"/>
                      </a:cubicBezTo>
                      <a:cubicBezTo>
                        <a:pt x="306187" y="314067"/>
                        <a:pt x="216595" y="283742"/>
                        <a:pt x="159083" y="267978"/>
                      </a:cubicBezTo>
                      <a:cubicBezTo>
                        <a:pt x="101571" y="252214"/>
                        <a:pt x="18342" y="230382"/>
                        <a:pt x="25904" y="173682"/>
                      </a:cubicBezTo>
                      <a:cubicBezTo>
                        <a:pt x="33468" y="116981"/>
                        <a:pt x="143634" y="49938"/>
                        <a:pt x="168741" y="39632"/>
                      </a:cubicBezTo>
                      <a:cubicBezTo>
                        <a:pt x="193868" y="29327"/>
                        <a:pt x="255457" y="8582"/>
                        <a:pt x="273631" y="50587"/>
                      </a:cubicBezTo>
                      <a:cubicBezTo>
                        <a:pt x="293691" y="96981"/>
                        <a:pt x="244732" y="154883"/>
                        <a:pt x="223968" y="158967"/>
                      </a:cubicBezTo>
                      <a:cubicBezTo>
                        <a:pt x="223968" y="158967"/>
                        <a:pt x="220652" y="157135"/>
                        <a:pt x="229263" y="143204"/>
                      </a:cubicBezTo>
                      <a:cubicBezTo>
                        <a:pt x="237893" y="129253"/>
                        <a:pt x="261344" y="88030"/>
                        <a:pt x="223968" y="80435"/>
                      </a:cubicBezTo>
                      <a:cubicBezTo>
                        <a:pt x="186591" y="72858"/>
                        <a:pt x="108201" y="91657"/>
                        <a:pt x="95799" y="122879"/>
                      </a:cubicBezTo>
                      <a:cubicBezTo>
                        <a:pt x="83398" y="154120"/>
                        <a:pt x="98371" y="176086"/>
                        <a:pt x="148168" y="192308"/>
                      </a:cubicBezTo>
                      <a:cubicBezTo>
                        <a:pt x="197945" y="208530"/>
                        <a:pt x="334610" y="246584"/>
                        <a:pt x="370024" y="259638"/>
                      </a:cubicBezTo>
                      <a:cubicBezTo>
                        <a:pt x="405437" y="272673"/>
                        <a:pt x="465065" y="295116"/>
                        <a:pt x="498649" y="344545"/>
                      </a:cubicBezTo>
                      <a:cubicBezTo>
                        <a:pt x="532254" y="393974"/>
                        <a:pt x="555552" y="433383"/>
                        <a:pt x="567058" y="543749"/>
                      </a:cubicBezTo>
                      <a:close/>
                    </a:path>
                  </a:pathLst>
                </a:custGeom>
                <a:solidFill>
                  <a:srgbClr val="FFFFFF"/>
                </a:solidFill>
                <a:ln w="1905" cap="flat">
                  <a:noFill/>
                  <a:prstDash val="solid"/>
                  <a:miter/>
                </a:ln>
              </p:spPr>
              <p:txBody>
                <a:bodyPr rtlCol="0" anchor="ctr"/>
                <a:lstStyle/>
                <a:p>
                  <a:endParaRPr lang="en-US" sz="1800"/>
                </a:p>
              </p:txBody>
            </p:sp>
          </p:grpSp>
        </p:grpSp>
        <p:sp>
          <p:nvSpPr>
            <p:cNvPr id="44" name="Freeform: Shape 43">
              <a:extLst>
                <a:ext uri="{FF2B5EF4-FFF2-40B4-BE49-F238E27FC236}">
                  <a16:creationId xmlns:a16="http://schemas.microsoft.com/office/drawing/2014/main" id="{232359D8-4E15-81D6-9750-922A5AFA79A3}"/>
                </a:ext>
              </a:extLst>
            </p:cNvPr>
            <p:cNvSpPr/>
            <p:nvPr/>
          </p:nvSpPr>
          <p:spPr>
            <a:xfrm>
              <a:off x="11958637" y="0"/>
              <a:ext cx="233362" cy="6099073"/>
            </a:xfrm>
            <a:custGeom>
              <a:avLst/>
              <a:gdLst>
                <a:gd name="connsiteX0" fmla="*/ 0 w 233362"/>
                <a:gd name="connsiteY0" fmla="*/ 0 h 6099073"/>
                <a:gd name="connsiteX1" fmla="*/ 233363 w 233362"/>
                <a:gd name="connsiteY1" fmla="*/ 0 h 6099073"/>
                <a:gd name="connsiteX2" fmla="*/ 233363 w 233362"/>
                <a:gd name="connsiteY2" fmla="*/ 6099073 h 6099073"/>
                <a:gd name="connsiteX3" fmla="*/ 0 w 233362"/>
                <a:gd name="connsiteY3" fmla="*/ 6099073 h 6099073"/>
              </a:gdLst>
              <a:ahLst/>
              <a:cxnLst>
                <a:cxn ang="0">
                  <a:pos x="connsiteX0" y="connsiteY0"/>
                </a:cxn>
                <a:cxn ang="0">
                  <a:pos x="connsiteX1" y="connsiteY1"/>
                </a:cxn>
                <a:cxn ang="0">
                  <a:pos x="connsiteX2" y="connsiteY2"/>
                </a:cxn>
                <a:cxn ang="0">
                  <a:pos x="connsiteX3" y="connsiteY3"/>
                </a:cxn>
              </a:cxnLst>
              <a:rect l="l" t="t" r="r" b="b"/>
              <a:pathLst>
                <a:path w="233362" h="6099073">
                  <a:moveTo>
                    <a:pt x="0" y="0"/>
                  </a:moveTo>
                  <a:lnTo>
                    <a:pt x="233363" y="0"/>
                  </a:lnTo>
                  <a:lnTo>
                    <a:pt x="233363" y="6099073"/>
                  </a:lnTo>
                  <a:lnTo>
                    <a:pt x="0" y="6099073"/>
                  </a:lnTo>
                  <a:close/>
                </a:path>
              </a:pathLst>
            </a:custGeom>
            <a:solidFill>
              <a:srgbClr val="336799"/>
            </a:solidFill>
            <a:ln w="1905" cap="flat">
              <a:noFill/>
              <a:prstDash val="solid"/>
              <a:miter/>
            </a:ln>
          </p:spPr>
          <p:txBody>
            <a:bodyPr rtlCol="0" anchor="ctr"/>
            <a:lstStyle/>
            <a:p>
              <a:endParaRPr lang="en-US" sz="1800"/>
            </a:p>
          </p:txBody>
        </p:sp>
        <p:sp>
          <p:nvSpPr>
            <p:cNvPr id="45" name="Freeform: Shape 44">
              <a:extLst>
                <a:ext uri="{FF2B5EF4-FFF2-40B4-BE49-F238E27FC236}">
                  <a16:creationId xmlns:a16="http://schemas.microsoft.com/office/drawing/2014/main" id="{00F65E8D-1D19-7AB0-7C30-4D820FA22E27}"/>
                </a:ext>
              </a:extLst>
            </p:cNvPr>
            <p:cNvSpPr/>
            <p:nvPr/>
          </p:nvSpPr>
          <p:spPr>
            <a:xfrm>
              <a:off x="0" y="5665683"/>
              <a:ext cx="233362" cy="1204726"/>
            </a:xfrm>
            <a:custGeom>
              <a:avLst/>
              <a:gdLst>
                <a:gd name="connsiteX0" fmla="*/ 0 w 233362"/>
                <a:gd name="connsiteY0" fmla="*/ 0 h 1204726"/>
                <a:gd name="connsiteX1" fmla="*/ 233363 w 233362"/>
                <a:gd name="connsiteY1" fmla="*/ 0 h 1204726"/>
                <a:gd name="connsiteX2" fmla="*/ 233363 w 233362"/>
                <a:gd name="connsiteY2" fmla="*/ 1204726 h 1204726"/>
                <a:gd name="connsiteX3" fmla="*/ 0 w 233362"/>
                <a:gd name="connsiteY3" fmla="*/ 1204726 h 1204726"/>
              </a:gdLst>
              <a:ahLst/>
              <a:cxnLst>
                <a:cxn ang="0">
                  <a:pos x="connsiteX0" y="connsiteY0"/>
                </a:cxn>
                <a:cxn ang="0">
                  <a:pos x="connsiteX1" y="connsiteY1"/>
                </a:cxn>
                <a:cxn ang="0">
                  <a:pos x="connsiteX2" y="connsiteY2"/>
                </a:cxn>
                <a:cxn ang="0">
                  <a:pos x="connsiteX3" y="connsiteY3"/>
                </a:cxn>
              </a:cxnLst>
              <a:rect l="l" t="t" r="r" b="b"/>
              <a:pathLst>
                <a:path w="233362" h="1204726">
                  <a:moveTo>
                    <a:pt x="0" y="0"/>
                  </a:moveTo>
                  <a:lnTo>
                    <a:pt x="233363" y="0"/>
                  </a:lnTo>
                  <a:lnTo>
                    <a:pt x="233363" y="1204726"/>
                  </a:lnTo>
                  <a:lnTo>
                    <a:pt x="0" y="1204726"/>
                  </a:lnTo>
                  <a:close/>
                </a:path>
              </a:pathLst>
            </a:custGeom>
            <a:solidFill>
              <a:srgbClr val="336799"/>
            </a:solidFill>
            <a:ln w="1905" cap="flat">
              <a:noFill/>
              <a:prstDash val="solid"/>
              <a:miter/>
            </a:ln>
          </p:spPr>
          <p:txBody>
            <a:bodyPr rtlCol="0" anchor="ctr"/>
            <a:lstStyle/>
            <a:p>
              <a:endParaRPr lang="en-US" sz="1800"/>
            </a:p>
          </p:txBody>
        </p:sp>
        <p:grpSp>
          <p:nvGrpSpPr>
            <p:cNvPr id="46" name="Graphic 7">
              <a:extLst>
                <a:ext uri="{FF2B5EF4-FFF2-40B4-BE49-F238E27FC236}">
                  <a16:creationId xmlns:a16="http://schemas.microsoft.com/office/drawing/2014/main" id="{A3CA9A92-6B16-9F73-5F22-A053F7203BA6}"/>
                </a:ext>
              </a:extLst>
            </p:cNvPr>
            <p:cNvGrpSpPr/>
            <p:nvPr/>
          </p:nvGrpSpPr>
          <p:grpSpPr>
            <a:xfrm>
              <a:off x="390029" y="6203903"/>
              <a:ext cx="538162" cy="539174"/>
              <a:chOff x="390029" y="6203903"/>
              <a:chExt cx="538162" cy="539174"/>
            </a:xfrm>
          </p:grpSpPr>
          <p:sp>
            <p:nvSpPr>
              <p:cNvPr id="47" name="Freeform: Shape 46">
                <a:extLst>
                  <a:ext uri="{FF2B5EF4-FFF2-40B4-BE49-F238E27FC236}">
                    <a16:creationId xmlns:a16="http://schemas.microsoft.com/office/drawing/2014/main" id="{ACCD1A71-C1A0-A0DF-51E1-D96DAC93CD31}"/>
                  </a:ext>
                </a:extLst>
              </p:cNvPr>
              <p:cNvSpPr/>
              <p:nvPr/>
            </p:nvSpPr>
            <p:spPr>
              <a:xfrm>
                <a:off x="390029" y="6203903"/>
                <a:ext cx="538162" cy="539174"/>
              </a:xfrm>
              <a:custGeom>
                <a:avLst/>
                <a:gdLst>
                  <a:gd name="connsiteX0" fmla="*/ 538163 w 538162"/>
                  <a:gd name="connsiteY0" fmla="*/ 269587 h 539174"/>
                  <a:gd name="connsiteX1" fmla="*/ 269062 w 538162"/>
                  <a:gd name="connsiteY1" fmla="*/ 539175 h 539174"/>
                  <a:gd name="connsiteX2" fmla="*/ 0 w 538162"/>
                  <a:gd name="connsiteY2" fmla="*/ 269587 h 539174"/>
                  <a:gd name="connsiteX3" fmla="*/ 269062 w 538162"/>
                  <a:gd name="connsiteY3" fmla="*/ 0 h 539174"/>
                  <a:gd name="connsiteX4" fmla="*/ 538163 w 538162"/>
                  <a:gd name="connsiteY4" fmla="*/ 269587 h 539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162" h="539174">
                    <a:moveTo>
                      <a:pt x="538163" y="269587"/>
                    </a:moveTo>
                    <a:cubicBezTo>
                      <a:pt x="538163" y="418465"/>
                      <a:pt x="417728" y="539175"/>
                      <a:pt x="269062" y="539175"/>
                    </a:cubicBezTo>
                    <a:cubicBezTo>
                      <a:pt x="120453" y="539175"/>
                      <a:pt x="0" y="418484"/>
                      <a:pt x="0" y="269587"/>
                    </a:cubicBezTo>
                    <a:cubicBezTo>
                      <a:pt x="0" y="120690"/>
                      <a:pt x="120434" y="0"/>
                      <a:pt x="269062" y="0"/>
                    </a:cubicBezTo>
                    <a:cubicBezTo>
                      <a:pt x="417728" y="0"/>
                      <a:pt x="538163" y="120690"/>
                      <a:pt x="538163" y="269587"/>
                    </a:cubicBezTo>
                    <a:close/>
                  </a:path>
                </a:pathLst>
              </a:custGeom>
              <a:solidFill>
                <a:srgbClr val="336799"/>
              </a:solidFill>
              <a:ln w="1905" cap="flat">
                <a:noFill/>
                <a:prstDash val="solid"/>
                <a:miter/>
              </a:ln>
            </p:spPr>
            <p:txBody>
              <a:bodyPr rtlCol="0" anchor="ctr"/>
              <a:lstStyle/>
              <a:p>
                <a:endParaRPr lang="en-US" sz="1800"/>
              </a:p>
            </p:txBody>
          </p:sp>
          <p:grpSp>
            <p:nvGrpSpPr>
              <p:cNvPr id="48" name="Graphic 7">
                <a:extLst>
                  <a:ext uri="{FF2B5EF4-FFF2-40B4-BE49-F238E27FC236}">
                    <a16:creationId xmlns:a16="http://schemas.microsoft.com/office/drawing/2014/main" id="{20573855-6B64-4173-8FD2-C5C79692EA82}"/>
                  </a:ext>
                </a:extLst>
              </p:cNvPr>
              <p:cNvGrpSpPr/>
              <p:nvPr/>
            </p:nvGrpSpPr>
            <p:grpSpPr>
              <a:xfrm>
                <a:off x="497338" y="6311406"/>
                <a:ext cx="323526" cy="324092"/>
                <a:chOff x="497338" y="6311406"/>
                <a:chExt cx="323526" cy="324092"/>
              </a:xfrm>
              <a:solidFill>
                <a:srgbClr val="FFFFFF"/>
              </a:solidFill>
            </p:grpSpPr>
            <p:sp>
              <p:nvSpPr>
                <p:cNvPr id="49" name="Freeform: Shape 48">
                  <a:extLst>
                    <a:ext uri="{FF2B5EF4-FFF2-40B4-BE49-F238E27FC236}">
                      <a16:creationId xmlns:a16="http://schemas.microsoft.com/office/drawing/2014/main" id="{51E46583-B9F5-6B7C-D98F-F8B2BF21B603}"/>
                    </a:ext>
                  </a:extLst>
                </p:cNvPr>
                <p:cNvSpPr/>
                <p:nvPr/>
              </p:nvSpPr>
              <p:spPr>
                <a:xfrm>
                  <a:off x="497338" y="6311406"/>
                  <a:ext cx="323526" cy="324092"/>
                </a:xfrm>
                <a:custGeom>
                  <a:avLst/>
                  <a:gdLst>
                    <a:gd name="connsiteX0" fmla="*/ 161773 w 323526"/>
                    <a:gd name="connsiteY0" fmla="*/ 0 h 324092"/>
                    <a:gd name="connsiteX1" fmla="*/ 95212 w 323526"/>
                    <a:gd name="connsiteY1" fmla="*/ 954 h 324092"/>
                    <a:gd name="connsiteX2" fmla="*/ 55988 w 323526"/>
                    <a:gd name="connsiteY2" fmla="*/ 8492 h 324092"/>
                    <a:gd name="connsiteX3" fmla="*/ 8477 w 323526"/>
                    <a:gd name="connsiteY3" fmla="*/ 56089 h 324092"/>
                    <a:gd name="connsiteX4" fmla="*/ 953 w 323526"/>
                    <a:gd name="connsiteY4" fmla="*/ 95365 h 324092"/>
                    <a:gd name="connsiteX5" fmla="*/ 0 w 323526"/>
                    <a:gd name="connsiteY5" fmla="*/ 162046 h 324092"/>
                    <a:gd name="connsiteX6" fmla="*/ 953 w 323526"/>
                    <a:gd name="connsiteY6" fmla="*/ 228727 h 324092"/>
                    <a:gd name="connsiteX7" fmla="*/ 8477 w 323526"/>
                    <a:gd name="connsiteY7" fmla="*/ 268022 h 324092"/>
                    <a:gd name="connsiteX8" fmla="*/ 55988 w 323526"/>
                    <a:gd name="connsiteY8" fmla="*/ 315600 h 324092"/>
                    <a:gd name="connsiteX9" fmla="*/ 95212 w 323526"/>
                    <a:gd name="connsiteY9" fmla="*/ 323138 h 324092"/>
                    <a:gd name="connsiteX10" fmla="*/ 161773 w 323526"/>
                    <a:gd name="connsiteY10" fmla="*/ 324092 h 324092"/>
                    <a:gd name="connsiteX11" fmla="*/ 228333 w 323526"/>
                    <a:gd name="connsiteY11" fmla="*/ 323138 h 324092"/>
                    <a:gd name="connsiteX12" fmla="*/ 267557 w 323526"/>
                    <a:gd name="connsiteY12" fmla="*/ 315600 h 324092"/>
                    <a:gd name="connsiteX13" fmla="*/ 315049 w 323526"/>
                    <a:gd name="connsiteY13" fmla="*/ 268022 h 324092"/>
                    <a:gd name="connsiteX14" fmla="*/ 322574 w 323526"/>
                    <a:gd name="connsiteY14" fmla="*/ 228727 h 324092"/>
                    <a:gd name="connsiteX15" fmla="*/ 323526 w 323526"/>
                    <a:gd name="connsiteY15" fmla="*/ 162046 h 324092"/>
                    <a:gd name="connsiteX16" fmla="*/ 322574 w 323526"/>
                    <a:gd name="connsiteY16" fmla="*/ 95365 h 324092"/>
                    <a:gd name="connsiteX17" fmla="*/ 315049 w 323526"/>
                    <a:gd name="connsiteY17" fmla="*/ 56089 h 324092"/>
                    <a:gd name="connsiteX18" fmla="*/ 267557 w 323526"/>
                    <a:gd name="connsiteY18" fmla="*/ 8492 h 324092"/>
                    <a:gd name="connsiteX19" fmla="*/ 228333 w 323526"/>
                    <a:gd name="connsiteY19" fmla="*/ 954 h 324092"/>
                    <a:gd name="connsiteX20" fmla="*/ 161773 w 323526"/>
                    <a:gd name="connsiteY20" fmla="*/ 0 h 324092"/>
                    <a:gd name="connsiteX21" fmla="*/ 161773 w 323526"/>
                    <a:gd name="connsiteY21" fmla="*/ 29161 h 324092"/>
                    <a:gd name="connsiteX22" fmla="*/ 227038 w 323526"/>
                    <a:gd name="connsiteY22" fmla="*/ 30115 h 324092"/>
                    <a:gd name="connsiteX23" fmla="*/ 257023 w 323526"/>
                    <a:gd name="connsiteY23" fmla="*/ 35669 h 324092"/>
                    <a:gd name="connsiteX24" fmla="*/ 287636 w 323526"/>
                    <a:gd name="connsiteY24" fmla="*/ 66338 h 324092"/>
                    <a:gd name="connsiteX25" fmla="*/ 293199 w 323526"/>
                    <a:gd name="connsiteY25" fmla="*/ 96396 h 324092"/>
                    <a:gd name="connsiteX26" fmla="*/ 294151 w 323526"/>
                    <a:gd name="connsiteY26" fmla="*/ 161779 h 324092"/>
                    <a:gd name="connsiteX27" fmla="*/ 293199 w 323526"/>
                    <a:gd name="connsiteY27" fmla="*/ 227163 h 324092"/>
                    <a:gd name="connsiteX28" fmla="*/ 287636 w 323526"/>
                    <a:gd name="connsiteY28" fmla="*/ 257201 h 324092"/>
                    <a:gd name="connsiteX29" fmla="*/ 257023 w 323526"/>
                    <a:gd name="connsiteY29" fmla="*/ 287851 h 324092"/>
                    <a:gd name="connsiteX30" fmla="*/ 227038 w 323526"/>
                    <a:gd name="connsiteY30" fmla="*/ 293443 h 324092"/>
                    <a:gd name="connsiteX31" fmla="*/ 161773 w 323526"/>
                    <a:gd name="connsiteY31" fmla="*/ 294378 h 324092"/>
                    <a:gd name="connsiteX32" fmla="*/ 96488 w 323526"/>
                    <a:gd name="connsiteY32" fmla="*/ 293443 h 324092"/>
                    <a:gd name="connsiteX33" fmla="*/ 66504 w 323526"/>
                    <a:gd name="connsiteY33" fmla="*/ 287851 h 324092"/>
                    <a:gd name="connsiteX34" fmla="*/ 35909 w 323526"/>
                    <a:gd name="connsiteY34" fmla="*/ 257201 h 324092"/>
                    <a:gd name="connsiteX35" fmla="*/ 30347 w 323526"/>
                    <a:gd name="connsiteY35" fmla="*/ 227163 h 324092"/>
                    <a:gd name="connsiteX36" fmla="*/ 29394 w 323526"/>
                    <a:gd name="connsiteY36" fmla="*/ 161779 h 324092"/>
                    <a:gd name="connsiteX37" fmla="*/ 30347 w 323526"/>
                    <a:gd name="connsiteY37" fmla="*/ 96396 h 324092"/>
                    <a:gd name="connsiteX38" fmla="*/ 35909 w 323526"/>
                    <a:gd name="connsiteY38" fmla="*/ 66338 h 324092"/>
                    <a:gd name="connsiteX39" fmla="*/ 66504 w 323526"/>
                    <a:gd name="connsiteY39" fmla="*/ 35669 h 324092"/>
                    <a:gd name="connsiteX40" fmla="*/ 96488 w 323526"/>
                    <a:gd name="connsiteY40" fmla="*/ 30115 h 324092"/>
                    <a:gd name="connsiteX41" fmla="*/ 161773 w 323526"/>
                    <a:gd name="connsiteY41" fmla="*/ 29161 h 324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23526" h="324092">
                      <a:moveTo>
                        <a:pt x="161773" y="0"/>
                      </a:moveTo>
                      <a:cubicBezTo>
                        <a:pt x="117939" y="0"/>
                        <a:pt x="112433" y="0"/>
                        <a:pt x="95212" y="954"/>
                      </a:cubicBezTo>
                      <a:cubicBezTo>
                        <a:pt x="81801" y="1240"/>
                        <a:pt x="68542" y="3779"/>
                        <a:pt x="55988" y="8492"/>
                      </a:cubicBezTo>
                      <a:cubicBezTo>
                        <a:pt x="34099" y="16832"/>
                        <a:pt x="16821" y="34161"/>
                        <a:pt x="8477" y="56089"/>
                      </a:cubicBezTo>
                      <a:cubicBezTo>
                        <a:pt x="3772" y="68666"/>
                        <a:pt x="1219" y="81949"/>
                        <a:pt x="953" y="95365"/>
                      </a:cubicBezTo>
                      <a:cubicBezTo>
                        <a:pt x="210" y="112637"/>
                        <a:pt x="0" y="118133"/>
                        <a:pt x="0" y="162046"/>
                      </a:cubicBezTo>
                      <a:cubicBezTo>
                        <a:pt x="0" y="205979"/>
                        <a:pt x="0" y="211475"/>
                        <a:pt x="953" y="228727"/>
                      </a:cubicBezTo>
                      <a:cubicBezTo>
                        <a:pt x="1238" y="242163"/>
                        <a:pt x="3772" y="255445"/>
                        <a:pt x="8477" y="268022"/>
                      </a:cubicBezTo>
                      <a:cubicBezTo>
                        <a:pt x="16821" y="289931"/>
                        <a:pt x="34099" y="307260"/>
                        <a:pt x="55988" y="315600"/>
                      </a:cubicBezTo>
                      <a:cubicBezTo>
                        <a:pt x="68542" y="320313"/>
                        <a:pt x="81801" y="322871"/>
                        <a:pt x="95212" y="323138"/>
                      </a:cubicBezTo>
                      <a:cubicBezTo>
                        <a:pt x="112452" y="323883"/>
                        <a:pt x="117939" y="324092"/>
                        <a:pt x="161773" y="324092"/>
                      </a:cubicBezTo>
                      <a:cubicBezTo>
                        <a:pt x="205607" y="324092"/>
                        <a:pt x="211093" y="324092"/>
                        <a:pt x="228333" y="323138"/>
                      </a:cubicBezTo>
                      <a:cubicBezTo>
                        <a:pt x="241744" y="322852"/>
                        <a:pt x="255003" y="320313"/>
                        <a:pt x="267557" y="315600"/>
                      </a:cubicBezTo>
                      <a:cubicBezTo>
                        <a:pt x="289427" y="307260"/>
                        <a:pt x="306724" y="289931"/>
                        <a:pt x="315049" y="268022"/>
                      </a:cubicBezTo>
                      <a:cubicBezTo>
                        <a:pt x="319754" y="255445"/>
                        <a:pt x="322307" y="242144"/>
                        <a:pt x="322574" y="228727"/>
                      </a:cubicBezTo>
                      <a:cubicBezTo>
                        <a:pt x="323336" y="211456"/>
                        <a:pt x="323526" y="205959"/>
                        <a:pt x="323526" y="162046"/>
                      </a:cubicBezTo>
                      <a:cubicBezTo>
                        <a:pt x="323526" y="118133"/>
                        <a:pt x="323526" y="112637"/>
                        <a:pt x="322574" y="95365"/>
                      </a:cubicBezTo>
                      <a:cubicBezTo>
                        <a:pt x="322307" y="81949"/>
                        <a:pt x="319754" y="68647"/>
                        <a:pt x="315049" y="56089"/>
                      </a:cubicBezTo>
                      <a:cubicBezTo>
                        <a:pt x="306724" y="34161"/>
                        <a:pt x="289427" y="16851"/>
                        <a:pt x="267557" y="8492"/>
                      </a:cubicBezTo>
                      <a:cubicBezTo>
                        <a:pt x="255003" y="3779"/>
                        <a:pt x="241744" y="1221"/>
                        <a:pt x="228333" y="954"/>
                      </a:cubicBezTo>
                      <a:cubicBezTo>
                        <a:pt x="211093" y="191"/>
                        <a:pt x="205607" y="0"/>
                        <a:pt x="161773" y="0"/>
                      </a:cubicBezTo>
                      <a:close/>
                      <a:moveTo>
                        <a:pt x="161773" y="29161"/>
                      </a:moveTo>
                      <a:cubicBezTo>
                        <a:pt x="204864" y="29161"/>
                        <a:pt x="210026" y="29161"/>
                        <a:pt x="227038" y="30115"/>
                      </a:cubicBezTo>
                      <a:cubicBezTo>
                        <a:pt x="237287" y="30210"/>
                        <a:pt x="247421" y="32081"/>
                        <a:pt x="257023" y="35669"/>
                      </a:cubicBezTo>
                      <a:cubicBezTo>
                        <a:pt x="271062" y="41146"/>
                        <a:pt x="282169" y="52253"/>
                        <a:pt x="287636" y="66338"/>
                      </a:cubicBezTo>
                      <a:cubicBezTo>
                        <a:pt x="291236" y="75956"/>
                        <a:pt x="293103" y="86109"/>
                        <a:pt x="293199" y="96396"/>
                      </a:cubicBezTo>
                      <a:cubicBezTo>
                        <a:pt x="294018" y="113438"/>
                        <a:pt x="294151" y="118610"/>
                        <a:pt x="294151" y="161779"/>
                      </a:cubicBezTo>
                      <a:cubicBezTo>
                        <a:pt x="294151" y="204929"/>
                        <a:pt x="294151" y="210101"/>
                        <a:pt x="293199" y="227163"/>
                      </a:cubicBezTo>
                      <a:cubicBezTo>
                        <a:pt x="293103" y="237411"/>
                        <a:pt x="291236" y="247602"/>
                        <a:pt x="287636" y="257201"/>
                      </a:cubicBezTo>
                      <a:cubicBezTo>
                        <a:pt x="282188" y="271266"/>
                        <a:pt x="271062" y="282412"/>
                        <a:pt x="257023" y="287851"/>
                      </a:cubicBezTo>
                      <a:cubicBezTo>
                        <a:pt x="247421" y="291458"/>
                        <a:pt x="237268" y="293347"/>
                        <a:pt x="227038" y="293443"/>
                      </a:cubicBezTo>
                      <a:cubicBezTo>
                        <a:pt x="210007" y="294244"/>
                        <a:pt x="204921" y="294378"/>
                        <a:pt x="161773" y="294378"/>
                      </a:cubicBezTo>
                      <a:cubicBezTo>
                        <a:pt x="118624" y="294378"/>
                        <a:pt x="113519" y="294378"/>
                        <a:pt x="96488" y="293443"/>
                      </a:cubicBezTo>
                      <a:cubicBezTo>
                        <a:pt x="86239" y="293347"/>
                        <a:pt x="76086" y="291458"/>
                        <a:pt x="66504" y="287851"/>
                      </a:cubicBezTo>
                      <a:cubicBezTo>
                        <a:pt x="52464" y="282412"/>
                        <a:pt x="41358" y="271266"/>
                        <a:pt x="35909" y="257201"/>
                      </a:cubicBezTo>
                      <a:cubicBezTo>
                        <a:pt x="32309" y="247602"/>
                        <a:pt x="30442" y="237411"/>
                        <a:pt x="30347" y="227163"/>
                      </a:cubicBezTo>
                      <a:cubicBezTo>
                        <a:pt x="29528" y="210101"/>
                        <a:pt x="29394" y="204929"/>
                        <a:pt x="29394" y="161779"/>
                      </a:cubicBezTo>
                      <a:cubicBezTo>
                        <a:pt x="29394" y="118591"/>
                        <a:pt x="29394" y="113438"/>
                        <a:pt x="30347" y="96396"/>
                      </a:cubicBezTo>
                      <a:cubicBezTo>
                        <a:pt x="30442" y="86109"/>
                        <a:pt x="32328" y="75956"/>
                        <a:pt x="35909" y="66338"/>
                      </a:cubicBezTo>
                      <a:cubicBezTo>
                        <a:pt x="41358" y="52272"/>
                        <a:pt x="52464" y="41146"/>
                        <a:pt x="66504" y="35669"/>
                      </a:cubicBezTo>
                      <a:cubicBezTo>
                        <a:pt x="76105" y="32081"/>
                        <a:pt x="86258" y="30210"/>
                        <a:pt x="96488" y="30115"/>
                      </a:cubicBezTo>
                      <a:cubicBezTo>
                        <a:pt x="113519" y="29294"/>
                        <a:pt x="118681" y="29161"/>
                        <a:pt x="161773" y="29161"/>
                      </a:cubicBezTo>
                      <a:close/>
                    </a:path>
                  </a:pathLst>
                </a:custGeom>
                <a:solidFill>
                  <a:srgbClr val="FFFFFF"/>
                </a:solidFill>
                <a:ln w="1905" cap="flat">
                  <a:noFill/>
                  <a:prstDash val="solid"/>
                  <a:miter/>
                </a:ln>
              </p:spPr>
              <p:txBody>
                <a:bodyPr rtlCol="0" anchor="ctr"/>
                <a:lstStyle/>
                <a:p>
                  <a:endParaRPr lang="en-US" sz="1800"/>
                </a:p>
              </p:txBody>
            </p:sp>
            <p:sp>
              <p:nvSpPr>
                <p:cNvPr id="50" name="Freeform: Shape 49">
                  <a:extLst>
                    <a:ext uri="{FF2B5EF4-FFF2-40B4-BE49-F238E27FC236}">
                      <a16:creationId xmlns:a16="http://schemas.microsoft.com/office/drawing/2014/main" id="{472A5779-69CA-53C6-5AAF-6CD1AC970FE9}"/>
                    </a:ext>
                  </a:extLst>
                </p:cNvPr>
                <p:cNvSpPr/>
                <p:nvPr/>
              </p:nvSpPr>
              <p:spPr>
                <a:xfrm>
                  <a:off x="576186" y="6390073"/>
                  <a:ext cx="165849" cy="166130"/>
                </a:xfrm>
                <a:custGeom>
                  <a:avLst/>
                  <a:gdLst>
                    <a:gd name="connsiteX0" fmla="*/ 82925 w 165849"/>
                    <a:gd name="connsiteY0" fmla="*/ 136969 h 166130"/>
                    <a:gd name="connsiteX1" fmla="*/ 29108 w 165849"/>
                    <a:gd name="connsiteY1" fmla="*/ 83056 h 166130"/>
                    <a:gd name="connsiteX2" fmla="*/ 82925 w 165849"/>
                    <a:gd name="connsiteY2" fmla="*/ 29161 h 166130"/>
                    <a:gd name="connsiteX3" fmla="*/ 136722 w 165849"/>
                    <a:gd name="connsiteY3" fmla="*/ 83056 h 166130"/>
                    <a:gd name="connsiteX4" fmla="*/ 136722 w 165849"/>
                    <a:gd name="connsiteY4" fmla="*/ 83056 h 166130"/>
                    <a:gd name="connsiteX5" fmla="*/ 82925 w 165849"/>
                    <a:gd name="connsiteY5" fmla="*/ 136969 h 166130"/>
                    <a:gd name="connsiteX6" fmla="*/ 82925 w 165849"/>
                    <a:gd name="connsiteY6" fmla="*/ 136969 h 166130"/>
                    <a:gd name="connsiteX7" fmla="*/ 82925 w 165849"/>
                    <a:gd name="connsiteY7" fmla="*/ 0 h 166130"/>
                    <a:gd name="connsiteX8" fmla="*/ 0 w 165849"/>
                    <a:gd name="connsiteY8" fmla="*/ 83056 h 166130"/>
                    <a:gd name="connsiteX9" fmla="*/ 82925 w 165849"/>
                    <a:gd name="connsiteY9" fmla="*/ 166130 h 166130"/>
                    <a:gd name="connsiteX10" fmla="*/ 165849 w 165849"/>
                    <a:gd name="connsiteY10" fmla="*/ 83056 h 166130"/>
                    <a:gd name="connsiteX11" fmla="*/ 165849 w 165849"/>
                    <a:gd name="connsiteY11" fmla="*/ 83056 h 166130"/>
                    <a:gd name="connsiteX12" fmla="*/ 82944 w 165849"/>
                    <a:gd name="connsiteY12" fmla="*/ 0 h 166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5849" h="166130">
                      <a:moveTo>
                        <a:pt x="82925" y="136969"/>
                      </a:moveTo>
                      <a:cubicBezTo>
                        <a:pt x="53207" y="136969"/>
                        <a:pt x="29108" y="112846"/>
                        <a:pt x="29108" y="83056"/>
                      </a:cubicBezTo>
                      <a:cubicBezTo>
                        <a:pt x="29108" y="53303"/>
                        <a:pt x="53207" y="29161"/>
                        <a:pt x="82925" y="29161"/>
                      </a:cubicBezTo>
                      <a:cubicBezTo>
                        <a:pt x="112643" y="29161"/>
                        <a:pt x="136722" y="53303"/>
                        <a:pt x="136722" y="83056"/>
                      </a:cubicBezTo>
                      <a:lnTo>
                        <a:pt x="136722" y="83056"/>
                      </a:lnTo>
                      <a:cubicBezTo>
                        <a:pt x="136722" y="112846"/>
                        <a:pt x="112624" y="136969"/>
                        <a:pt x="82925" y="136969"/>
                      </a:cubicBezTo>
                      <a:lnTo>
                        <a:pt x="82925" y="136969"/>
                      </a:lnTo>
                      <a:close/>
                      <a:moveTo>
                        <a:pt x="82925" y="0"/>
                      </a:moveTo>
                      <a:cubicBezTo>
                        <a:pt x="37128" y="0"/>
                        <a:pt x="0" y="37177"/>
                        <a:pt x="0" y="83056"/>
                      </a:cubicBezTo>
                      <a:cubicBezTo>
                        <a:pt x="0" y="128953"/>
                        <a:pt x="37128" y="166130"/>
                        <a:pt x="82925" y="166130"/>
                      </a:cubicBezTo>
                      <a:cubicBezTo>
                        <a:pt x="128721" y="166130"/>
                        <a:pt x="165849" y="128953"/>
                        <a:pt x="165849" y="83056"/>
                      </a:cubicBezTo>
                      <a:lnTo>
                        <a:pt x="165849" y="83056"/>
                      </a:lnTo>
                      <a:cubicBezTo>
                        <a:pt x="165849" y="37177"/>
                        <a:pt x="128721" y="0"/>
                        <a:pt x="82944" y="0"/>
                      </a:cubicBezTo>
                      <a:close/>
                    </a:path>
                  </a:pathLst>
                </a:custGeom>
                <a:solidFill>
                  <a:srgbClr val="FFFFFF"/>
                </a:solidFill>
                <a:ln w="1905" cap="flat">
                  <a:noFill/>
                  <a:prstDash val="solid"/>
                  <a:miter/>
                </a:ln>
              </p:spPr>
              <p:txBody>
                <a:bodyPr rtlCol="0" anchor="ctr"/>
                <a:lstStyle/>
                <a:p>
                  <a:endParaRPr lang="en-US" sz="1800"/>
                </a:p>
              </p:txBody>
            </p:sp>
            <p:sp>
              <p:nvSpPr>
                <p:cNvPr id="51" name="Freeform: Shape 50">
                  <a:extLst>
                    <a:ext uri="{FF2B5EF4-FFF2-40B4-BE49-F238E27FC236}">
                      <a16:creationId xmlns:a16="http://schemas.microsoft.com/office/drawing/2014/main" id="{7F0490B8-94AA-43B6-CC18-FC5D86122F97}"/>
                    </a:ext>
                  </a:extLst>
                </p:cNvPr>
                <p:cNvSpPr/>
                <p:nvPr/>
              </p:nvSpPr>
              <p:spPr>
                <a:xfrm>
                  <a:off x="725881" y="6367362"/>
                  <a:ext cx="38823" cy="38894"/>
                </a:xfrm>
                <a:custGeom>
                  <a:avLst/>
                  <a:gdLst>
                    <a:gd name="connsiteX0" fmla="*/ 19412 w 38823"/>
                    <a:gd name="connsiteY0" fmla="*/ 0 h 38894"/>
                    <a:gd name="connsiteX1" fmla="*/ 38824 w 38823"/>
                    <a:gd name="connsiteY1" fmla="*/ 19447 h 38894"/>
                    <a:gd name="connsiteX2" fmla="*/ 19412 w 38823"/>
                    <a:gd name="connsiteY2" fmla="*/ 38894 h 38894"/>
                    <a:gd name="connsiteX3" fmla="*/ 0 w 38823"/>
                    <a:gd name="connsiteY3" fmla="*/ 19447 h 38894"/>
                    <a:gd name="connsiteX4" fmla="*/ 19412 w 38823"/>
                    <a:gd name="connsiteY4" fmla="*/ 0 h 38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23" h="38894">
                      <a:moveTo>
                        <a:pt x="19412" y="0"/>
                      </a:moveTo>
                      <a:cubicBezTo>
                        <a:pt x="30118" y="0"/>
                        <a:pt x="38824" y="8703"/>
                        <a:pt x="38824" y="19447"/>
                      </a:cubicBezTo>
                      <a:cubicBezTo>
                        <a:pt x="38824" y="30192"/>
                        <a:pt x="30137" y="38894"/>
                        <a:pt x="19412" y="38894"/>
                      </a:cubicBezTo>
                      <a:cubicBezTo>
                        <a:pt x="8687" y="38894"/>
                        <a:pt x="0" y="30192"/>
                        <a:pt x="0" y="19447"/>
                      </a:cubicBezTo>
                      <a:cubicBezTo>
                        <a:pt x="0" y="8703"/>
                        <a:pt x="8687" y="0"/>
                        <a:pt x="19412" y="0"/>
                      </a:cubicBezTo>
                      <a:close/>
                    </a:path>
                  </a:pathLst>
                </a:custGeom>
                <a:solidFill>
                  <a:srgbClr val="FFFFFF"/>
                </a:solidFill>
                <a:ln w="1905" cap="flat">
                  <a:noFill/>
                  <a:prstDash val="solid"/>
                  <a:miter/>
                </a:ln>
              </p:spPr>
              <p:txBody>
                <a:bodyPr rtlCol="0" anchor="ctr"/>
                <a:lstStyle/>
                <a:p>
                  <a:endParaRPr lang="en-US" sz="1800"/>
                </a:p>
              </p:txBody>
            </p:sp>
          </p:grpSp>
        </p:grpSp>
        <p:sp>
          <p:nvSpPr>
            <p:cNvPr id="52" name="TextBox 51">
              <a:extLst>
                <a:ext uri="{FF2B5EF4-FFF2-40B4-BE49-F238E27FC236}">
                  <a16:creationId xmlns:a16="http://schemas.microsoft.com/office/drawing/2014/main" id="{FCC37F04-7F34-946D-C3F2-3A0FD22E7C52}"/>
                </a:ext>
              </a:extLst>
            </p:cNvPr>
            <p:cNvSpPr txBox="1"/>
            <p:nvPr/>
          </p:nvSpPr>
          <p:spPr>
            <a:xfrm>
              <a:off x="1137472" y="6279884"/>
              <a:ext cx="2319867" cy="296876"/>
            </a:xfrm>
            <a:prstGeom prst="rect">
              <a:avLst/>
            </a:prstGeom>
            <a:noFill/>
          </p:spPr>
          <p:txBody>
            <a:bodyPr wrap="square" rtlCol="0">
              <a:spAutoFit/>
            </a:bodyPr>
            <a:lstStyle/>
            <a:p>
              <a:pPr algn="l"/>
              <a:r>
                <a:rPr lang="en-US" sz="1329" b="1" spc="0" baseline="0" dirty="0" err="1">
                  <a:solidFill>
                    <a:srgbClr val="336799"/>
                  </a:solidFill>
                  <a:latin typeface="Arial"/>
                  <a:cs typeface="Arial"/>
                  <a:sym typeface="Arial"/>
                  <a:rtl val="0"/>
                </a:rPr>
                <a:t>jalalmosalmanyazdi</a:t>
              </a:r>
              <a:endParaRPr lang="en-US" sz="1329" b="1" spc="0" baseline="0" dirty="0">
                <a:solidFill>
                  <a:srgbClr val="336799"/>
                </a:solidFill>
                <a:latin typeface="Arial"/>
                <a:cs typeface="Arial"/>
                <a:sym typeface="Arial"/>
                <a:rtl val="0"/>
              </a:endParaRPr>
            </a:p>
          </p:txBody>
        </p:sp>
        <p:grpSp>
          <p:nvGrpSpPr>
            <p:cNvPr id="53" name="Graphic 7">
              <a:extLst>
                <a:ext uri="{FF2B5EF4-FFF2-40B4-BE49-F238E27FC236}">
                  <a16:creationId xmlns:a16="http://schemas.microsoft.com/office/drawing/2014/main" id="{71B07C73-7142-45F3-CFC1-2DB2C327709E}"/>
                </a:ext>
              </a:extLst>
            </p:cNvPr>
            <p:cNvGrpSpPr/>
            <p:nvPr/>
          </p:nvGrpSpPr>
          <p:grpSpPr>
            <a:xfrm>
              <a:off x="2908944" y="6027930"/>
              <a:ext cx="1657328" cy="917999"/>
              <a:chOff x="2908944" y="6027930"/>
              <a:chExt cx="1657328" cy="917999"/>
            </a:xfrm>
          </p:grpSpPr>
          <p:sp>
            <p:nvSpPr>
              <p:cNvPr id="55" name="Freeform: Shape 54">
                <a:extLst>
                  <a:ext uri="{FF2B5EF4-FFF2-40B4-BE49-F238E27FC236}">
                    <a16:creationId xmlns:a16="http://schemas.microsoft.com/office/drawing/2014/main" id="{29163DCB-EB84-9B05-5988-5948DB7D598E}"/>
                  </a:ext>
                </a:extLst>
              </p:cNvPr>
              <p:cNvSpPr/>
              <p:nvPr/>
            </p:nvSpPr>
            <p:spPr>
              <a:xfrm>
                <a:off x="3775813" y="6272906"/>
                <a:ext cx="370408" cy="371097"/>
              </a:xfrm>
              <a:custGeom>
                <a:avLst/>
                <a:gdLst>
                  <a:gd name="connsiteX0" fmla="*/ 185185 w 370408"/>
                  <a:gd name="connsiteY0" fmla="*/ 22195 h 371097"/>
                  <a:gd name="connsiteX1" fmla="*/ 22174 w 370408"/>
                  <a:gd name="connsiteY1" fmla="*/ 185558 h 371097"/>
                  <a:gd name="connsiteX2" fmla="*/ 185185 w 370408"/>
                  <a:gd name="connsiteY2" fmla="*/ 348902 h 371097"/>
                  <a:gd name="connsiteX3" fmla="*/ 348253 w 370408"/>
                  <a:gd name="connsiteY3" fmla="*/ 185558 h 371097"/>
                  <a:gd name="connsiteX4" fmla="*/ 185185 w 370408"/>
                  <a:gd name="connsiteY4" fmla="*/ 22195 h 371097"/>
                  <a:gd name="connsiteX5" fmla="*/ 185185 w 370408"/>
                  <a:gd name="connsiteY5" fmla="*/ 371097 h 371097"/>
                  <a:gd name="connsiteX6" fmla="*/ 0 w 370408"/>
                  <a:gd name="connsiteY6" fmla="*/ 185558 h 371097"/>
                  <a:gd name="connsiteX7" fmla="*/ 185185 w 370408"/>
                  <a:gd name="connsiteY7" fmla="*/ 0 h 371097"/>
                  <a:gd name="connsiteX8" fmla="*/ 370408 w 370408"/>
                  <a:gd name="connsiteY8" fmla="*/ 185558 h 371097"/>
                  <a:gd name="connsiteX9" fmla="*/ 185185 w 370408"/>
                  <a:gd name="connsiteY9" fmla="*/ 371097 h 371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408" h="371097">
                    <a:moveTo>
                      <a:pt x="185185" y="22195"/>
                    </a:moveTo>
                    <a:cubicBezTo>
                      <a:pt x="95307" y="22195"/>
                      <a:pt x="22174" y="95480"/>
                      <a:pt x="22174" y="185558"/>
                    </a:cubicBezTo>
                    <a:cubicBezTo>
                      <a:pt x="22174" y="275637"/>
                      <a:pt x="95307" y="348902"/>
                      <a:pt x="185185" y="348902"/>
                    </a:cubicBezTo>
                    <a:cubicBezTo>
                      <a:pt x="275101" y="348902"/>
                      <a:pt x="348253" y="275618"/>
                      <a:pt x="348253" y="185558"/>
                    </a:cubicBezTo>
                    <a:cubicBezTo>
                      <a:pt x="348253" y="95480"/>
                      <a:pt x="275120" y="22195"/>
                      <a:pt x="185185" y="22195"/>
                    </a:cubicBezTo>
                    <a:close/>
                    <a:moveTo>
                      <a:pt x="185185" y="371097"/>
                    </a:moveTo>
                    <a:cubicBezTo>
                      <a:pt x="83077" y="371097"/>
                      <a:pt x="0" y="287870"/>
                      <a:pt x="0" y="185558"/>
                    </a:cubicBezTo>
                    <a:cubicBezTo>
                      <a:pt x="0" y="83246"/>
                      <a:pt x="83077" y="0"/>
                      <a:pt x="185185" y="0"/>
                    </a:cubicBezTo>
                    <a:cubicBezTo>
                      <a:pt x="287350" y="0"/>
                      <a:pt x="370408" y="83227"/>
                      <a:pt x="370408" y="185558"/>
                    </a:cubicBezTo>
                    <a:cubicBezTo>
                      <a:pt x="370408" y="287870"/>
                      <a:pt x="287331" y="371097"/>
                      <a:pt x="185185" y="371097"/>
                    </a:cubicBezTo>
                    <a:close/>
                  </a:path>
                </a:pathLst>
              </a:custGeom>
              <a:solidFill>
                <a:srgbClr val="FFFFFF"/>
              </a:solidFill>
              <a:ln w="1905" cap="flat">
                <a:noFill/>
                <a:prstDash val="solid"/>
                <a:miter/>
              </a:ln>
            </p:spPr>
            <p:txBody>
              <a:bodyPr rtlCol="0" anchor="ctr"/>
              <a:lstStyle/>
              <a:p>
                <a:endParaRPr lang="en-US" sz="1800"/>
              </a:p>
            </p:txBody>
          </p:sp>
          <p:sp>
            <p:nvSpPr>
              <p:cNvPr id="56" name="Freeform: Shape 55">
                <a:extLst>
                  <a:ext uri="{FF2B5EF4-FFF2-40B4-BE49-F238E27FC236}">
                    <a16:creationId xmlns:a16="http://schemas.microsoft.com/office/drawing/2014/main" id="{73930D0D-0F69-3A80-6939-E0A0726E7219}"/>
                  </a:ext>
                </a:extLst>
              </p:cNvPr>
              <p:cNvSpPr/>
              <p:nvPr/>
            </p:nvSpPr>
            <p:spPr>
              <a:xfrm>
                <a:off x="4358627" y="6027930"/>
                <a:ext cx="207645" cy="917999"/>
              </a:xfrm>
              <a:custGeom>
                <a:avLst/>
                <a:gdLst>
                  <a:gd name="connsiteX0" fmla="*/ 103823 w 207645"/>
                  <a:gd name="connsiteY0" fmla="*/ 22195 h 371097"/>
                  <a:gd name="connsiteX1" fmla="*/ 22174 w 207645"/>
                  <a:gd name="connsiteY1" fmla="*/ 185558 h 371097"/>
                  <a:gd name="connsiteX2" fmla="*/ 103823 w 207645"/>
                  <a:gd name="connsiteY2" fmla="*/ 348902 h 371097"/>
                  <a:gd name="connsiteX3" fmla="*/ 185528 w 207645"/>
                  <a:gd name="connsiteY3" fmla="*/ 185558 h 371097"/>
                  <a:gd name="connsiteX4" fmla="*/ 103823 w 207645"/>
                  <a:gd name="connsiteY4" fmla="*/ 22195 h 371097"/>
                  <a:gd name="connsiteX5" fmla="*/ 103823 w 207645"/>
                  <a:gd name="connsiteY5" fmla="*/ 371097 h 371097"/>
                  <a:gd name="connsiteX6" fmla="*/ 0 w 207645"/>
                  <a:gd name="connsiteY6" fmla="*/ 185558 h 371097"/>
                  <a:gd name="connsiteX7" fmla="*/ 103823 w 207645"/>
                  <a:gd name="connsiteY7" fmla="*/ 0 h 371097"/>
                  <a:gd name="connsiteX8" fmla="*/ 207645 w 207645"/>
                  <a:gd name="connsiteY8" fmla="*/ 185558 h 371097"/>
                  <a:gd name="connsiteX9" fmla="*/ 103823 w 207645"/>
                  <a:gd name="connsiteY9" fmla="*/ 371097 h 371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7645" h="371097">
                    <a:moveTo>
                      <a:pt x="103823" y="22195"/>
                    </a:moveTo>
                    <a:cubicBezTo>
                      <a:pt x="59550" y="22195"/>
                      <a:pt x="22174" y="97007"/>
                      <a:pt x="22174" y="185558"/>
                    </a:cubicBezTo>
                    <a:cubicBezTo>
                      <a:pt x="22174" y="274091"/>
                      <a:pt x="59550" y="348902"/>
                      <a:pt x="103823" y="348902"/>
                    </a:cubicBezTo>
                    <a:cubicBezTo>
                      <a:pt x="148095" y="348902"/>
                      <a:pt x="185528" y="274091"/>
                      <a:pt x="185528" y="185558"/>
                    </a:cubicBezTo>
                    <a:cubicBezTo>
                      <a:pt x="185528" y="97007"/>
                      <a:pt x="148114" y="22195"/>
                      <a:pt x="103823" y="22195"/>
                    </a:cubicBezTo>
                    <a:close/>
                    <a:moveTo>
                      <a:pt x="103823" y="371097"/>
                    </a:moveTo>
                    <a:cubicBezTo>
                      <a:pt x="45606" y="371097"/>
                      <a:pt x="0" y="289607"/>
                      <a:pt x="0" y="185558"/>
                    </a:cubicBezTo>
                    <a:cubicBezTo>
                      <a:pt x="0" y="81510"/>
                      <a:pt x="45606" y="0"/>
                      <a:pt x="103823" y="0"/>
                    </a:cubicBezTo>
                    <a:cubicBezTo>
                      <a:pt x="162039" y="0"/>
                      <a:pt x="207645" y="81510"/>
                      <a:pt x="207645" y="185558"/>
                    </a:cubicBezTo>
                    <a:cubicBezTo>
                      <a:pt x="207645" y="289607"/>
                      <a:pt x="162039" y="371097"/>
                      <a:pt x="103823" y="371097"/>
                    </a:cubicBezTo>
                    <a:close/>
                  </a:path>
                </a:pathLst>
              </a:custGeom>
              <a:solidFill>
                <a:srgbClr val="FFFFFF"/>
              </a:solidFill>
              <a:ln w="1905" cap="flat">
                <a:noFill/>
                <a:prstDash val="solid"/>
                <a:miter/>
              </a:ln>
            </p:spPr>
            <p:txBody>
              <a:bodyPr rtlCol="0" anchor="ctr"/>
              <a:lstStyle/>
              <a:p>
                <a:endParaRPr lang="en-US" sz="1800"/>
              </a:p>
            </p:txBody>
          </p:sp>
          <p:sp>
            <p:nvSpPr>
              <p:cNvPr id="57" name="Freeform: Shape 56">
                <a:extLst>
                  <a:ext uri="{FF2B5EF4-FFF2-40B4-BE49-F238E27FC236}">
                    <a16:creationId xmlns:a16="http://schemas.microsoft.com/office/drawing/2014/main" id="{A119245C-7DA8-CAE5-050F-60AB12235A3B}"/>
                  </a:ext>
                </a:extLst>
              </p:cNvPr>
              <p:cNvSpPr/>
              <p:nvPr/>
            </p:nvSpPr>
            <p:spPr>
              <a:xfrm>
                <a:off x="3962868" y="6375867"/>
                <a:ext cx="286073" cy="134735"/>
              </a:xfrm>
              <a:custGeom>
                <a:avLst/>
                <a:gdLst>
                  <a:gd name="connsiteX0" fmla="*/ 142999 w 286073"/>
                  <a:gd name="connsiteY0" fmla="*/ 54466 h 54466"/>
                  <a:gd name="connsiteX1" fmla="*/ 5248 w 286073"/>
                  <a:gd name="connsiteY1" fmla="*/ 20534 h 54466"/>
                  <a:gd name="connsiteX2" fmla="*/ 1648 w 286073"/>
                  <a:gd name="connsiteY2" fmla="*/ 5266 h 54466"/>
                  <a:gd name="connsiteX3" fmla="*/ 16907 w 286073"/>
                  <a:gd name="connsiteY3" fmla="*/ 1659 h 54466"/>
                  <a:gd name="connsiteX4" fmla="*/ 143018 w 286073"/>
                  <a:gd name="connsiteY4" fmla="*/ 32290 h 54466"/>
                  <a:gd name="connsiteX5" fmla="*/ 269167 w 286073"/>
                  <a:gd name="connsiteY5" fmla="*/ 1659 h 54466"/>
                  <a:gd name="connsiteX6" fmla="*/ 284426 w 286073"/>
                  <a:gd name="connsiteY6" fmla="*/ 5266 h 54466"/>
                  <a:gd name="connsiteX7" fmla="*/ 280825 w 286073"/>
                  <a:gd name="connsiteY7" fmla="*/ 20534 h 54466"/>
                  <a:gd name="connsiteX8" fmla="*/ 143018 w 286073"/>
                  <a:gd name="connsiteY8" fmla="*/ 54466 h 54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6073" h="54466">
                    <a:moveTo>
                      <a:pt x="142999" y="54466"/>
                    </a:moveTo>
                    <a:cubicBezTo>
                      <a:pt x="90249" y="54466"/>
                      <a:pt x="40091" y="42099"/>
                      <a:pt x="5248" y="20534"/>
                    </a:cubicBezTo>
                    <a:cubicBezTo>
                      <a:pt x="47" y="17308"/>
                      <a:pt x="-1553" y="10457"/>
                      <a:pt x="1648" y="5266"/>
                    </a:cubicBezTo>
                    <a:cubicBezTo>
                      <a:pt x="4848" y="56"/>
                      <a:pt x="11649" y="-1566"/>
                      <a:pt x="16907" y="1659"/>
                    </a:cubicBezTo>
                    <a:cubicBezTo>
                      <a:pt x="48339" y="21125"/>
                      <a:pt x="94326" y="32290"/>
                      <a:pt x="143018" y="32290"/>
                    </a:cubicBezTo>
                    <a:cubicBezTo>
                      <a:pt x="191748" y="32290"/>
                      <a:pt x="237734" y="21125"/>
                      <a:pt x="269167" y="1659"/>
                    </a:cubicBezTo>
                    <a:cubicBezTo>
                      <a:pt x="274367" y="-1566"/>
                      <a:pt x="281225" y="56"/>
                      <a:pt x="284426" y="5266"/>
                    </a:cubicBezTo>
                    <a:cubicBezTo>
                      <a:pt x="287626" y="10476"/>
                      <a:pt x="286026" y="17308"/>
                      <a:pt x="280825" y="20534"/>
                    </a:cubicBezTo>
                    <a:cubicBezTo>
                      <a:pt x="245964" y="42099"/>
                      <a:pt x="195748" y="54466"/>
                      <a:pt x="143018" y="54466"/>
                    </a:cubicBezTo>
                    <a:close/>
                  </a:path>
                </a:pathLst>
              </a:custGeom>
              <a:solidFill>
                <a:srgbClr val="FFFFFF"/>
              </a:solidFill>
              <a:ln w="1905" cap="flat">
                <a:noFill/>
                <a:prstDash val="solid"/>
                <a:miter/>
              </a:ln>
            </p:spPr>
            <p:txBody>
              <a:bodyPr rtlCol="0" anchor="ctr"/>
              <a:lstStyle/>
              <a:p>
                <a:endParaRPr lang="en-US" sz="1800"/>
              </a:p>
            </p:txBody>
          </p:sp>
          <p:sp>
            <p:nvSpPr>
              <p:cNvPr id="58" name="Freeform: Shape 57">
                <a:extLst>
                  <a:ext uri="{FF2B5EF4-FFF2-40B4-BE49-F238E27FC236}">
                    <a16:creationId xmlns:a16="http://schemas.microsoft.com/office/drawing/2014/main" id="{D9719B8D-A693-A60F-8B5D-FCF8CC8E2170}"/>
                  </a:ext>
                </a:extLst>
              </p:cNvPr>
              <p:cNvSpPr/>
              <p:nvPr/>
            </p:nvSpPr>
            <p:spPr>
              <a:xfrm>
                <a:off x="2908944" y="6543931"/>
                <a:ext cx="286054" cy="54486"/>
              </a:xfrm>
              <a:custGeom>
                <a:avLst/>
                <a:gdLst>
                  <a:gd name="connsiteX0" fmla="*/ 274996 w 286054"/>
                  <a:gd name="connsiteY0" fmla="*/ 54486 h 54486"/>
                  <a:gd name="connsiteX1" fmla="*/ 269167 w 286054"/>
                  <a:gd name="connsiteY1" fmla="*/ 52826 h 54486"/>
                  <a:gd name="connsiteX2" fmla="*/ 143018 w 286054"/>
                  <a:gd name="connsiteY2" fmla="*/ 22195 h 54486"/>
                  <a:gd name="connsiteX3" fmla="*/ 16907 w 286054"/>
                  <a:gd name="connsiteY3" fmla="*/ 52826 h 54486"/>
                  <a:gd name="connsiteX4" fmla="*/ 1648 w 286054"/>
                  <a:gd name="connsiteY4" fmla="*/ 49219 h 54486"/>
                  <a:gd name="connsiteX5" fmla="*/ 5248 w 286054"/>
                  <a:gd name="connsiteY5" fmla="*/ 33951 h 54486"/>
                  <a:gd name="connsiteX6" fmla="*/ 142999 w 286054"/>
                  <a:gd name="connsiteY6" fmla="*/ 0 h 54486"/>
                  <a:gd name="connsiteX7" fmla="*/ 280806 w 286054"/>
                  <a:gd name="connsiteY7" fmla="*/ 33951 h 54486"/>
                  <a:gd name="connsiteX8" fmla="*/ 284407 w 286054"/>
                  <a:gd name="connsiteY8" fmla="*/ 49219 h 54486"/>
                  <a:gd name="connsiteX9" fmla="*/ 274977 w 286054"/>
                  <a:gd name="connsiteY9" fmla="*/ 54486 h 54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6054" h="54486">
                    <a:moveTo>
                      <a:pt x="274996" y="54486"/>
                    </a:moveTo>
                    <a:cubicBezTo>
                      <a:pt x="272996" y="54486"/>
                      <a:pt x="270996" y="53952"/>
                      <a:pt x="269167" y="52826"/>
                    </a:cubicBezTo>
                    <a:cubicBezTo>
                      <a:pt x="237734" y="33360"/>
                      <a:pt x="191748" y="22195"/>
                      <a:pt x="143018" y="22195"/>
                    </a:cubicBezTo>
                    <a:cubicBezTo>
                      <a:pt x="94326" y="22195"/>
                      <a:pt x="48339" y="33360"/>
                      <a:pt x="16907" y="52826"/>
                    </a:cubicBezTo>
                    <a:cubicBezTo>
                      <a:pt x="11649" y="56051"/>
                      <a:pt x="4848" y="54429"/>
                      <a:pt x="1648" y="49219"/>
                    </a:cubicBezTo>
                    <a:cubicBezTo>
                      <a:pt x="-1553" y="44009"/>
                      <a:pt x="47" y="37177"/>
                      <a:pt x="5248" y="33951"/>
                    </a:cubicBezTo>
                    <a:cubicBezTo>
                      <a:pt x="40110" y="12367"/>
                      <a:pt x="90325" y="0"/>
                      <a:pt x="142999" y="0"/>
                    </a:cubicBezTo>
                    <a:cubicBezTo>
                      <a:pt x="195729" y="0"/>
                      <a:pt x="245945" y="12367"/>
                      <a:pt x="280806" y="33951"/>
                    </a:cubicBezTo>
                    <a:cubicBezTo>
                      <a:pt x="286007" y="37177"/>
                      <a:pt x="287607" y="44009"/>
                      <a:pt x="284407" y="49219"/>
                    </a:cubicBezTo>
                    <a:cubicBezTo>
                      <a:pt x="282292" y="52616"/>
                      <a:pt x="278692" y="54486"/>
                      <a:pt x="274977" y="54486"/>
                    </a:cubicBezTo>
                    <a:close/>
                  </a:path>
                </a:pathLst>
              </a:custGeom>
              <a:solidFill>
                <a:srgbClr val="FFFFFF"/>
              </a:solidFill>
              <a:ln w="1905" cap="flat">
                <a:noFill/>
                <a:prstDash val="solid"/>
                <a:miter/>
              </a:ln>
            </p:spPr>
            <p:txBody>
              <a:bodyPr rtlCol="0" anchor="ctr"/>
              <a:lstStyle/>
              <a:p>
                <a:endParaRPr lang="en-US" sz="1800"/>
              </a:p>
            </p:txBody>
          </p:sp>
          <p:sp>
            <p:nvSpPr>
              <p:cNvPr id="59" name="Freeform: Shape 58">
                <a:extLst>
                  <a:ext uri="{FF2B5EF4-FFF2-40B4-BE49-F238E27FC236}">
                    <a16:creationId xmlns:a16="http://schemas.microsoft.com/office/drawing/2014/main" id="{31496F49-25C8-3731-96D8-962EF6F40CA8}"/>
                  </a:ext>
                </a:extLst>
              </p:cNvPr>
              <p:cNvSpPr/>
              <p:nvPr/>
            </p:nvSpPr>
            <p:spPr>
              <a:xfrm>
                <a:off x="4057977" y="6163044"/>
                <a:ext cx="22155" cy="371078"/>
              </a:xfrm>
              <a:custGeom>
                <a:avLst/>
                <a:gdLst>
                  <a:gd name="connsiteX0" fmla="*/ 11087 w 22155"/>
                  <a:gd name="connsiteY0" fmla="*/ 371078 h 371078"/>
                  <a:gd name="connsiteX1" fmla="*/ 0 w 22155"/>
                  <a:gd name="connsiteY1" fmla="*/ 359990 h 371078"/>
                  <a:gd name="connsiteX2" fmla="*/ 0 w 22155"/>
                  <a:gd name="connsiteY2" fmla="*/ 11088 h 371078"/>
                  <a:gd name="connsiteX3" fmla="*/ 11087 w 22155"/>
                  <a:gd name="connsiteY3" fmla="*/ 0 h 371078"/>
                  <a:gd name="connsiteX4" fmla="*/ 22155 w 22155"/>
                  <a:gd name="connsiteY4" fmla="*/ 11088 h 371078"/>
                  <a:gd name="connsiteX5" fmla="*/ 22155 w 22155"/>
                  <a:gd name="connsiteY5" fmla="*/ 359990 h 371078"/>
                  <a:gd name="connsiteX6" fmla="*/ 11087 w 22155"/>
                  <a:gd name="connsiteY6" fmla="*/ 371078 h 371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55" h="371078">
                    <a:moveTo>
                      <a:pt x="11087" y="371078"/>
                    </a:moveTo>
                    <a:cubicBezTo>
                      <a:pt x="4972" y="371078"/>
                      <a:pt x="0" y="366097"/>
                      <a:pt x="0" y="359990"/>
                    </a:cubicBezTo>
                    <a:lnTo>
                      <a:pt x="0" y="11088"/>
                    </a:lnTo>
                    <a:cubicBezTo>
                      <a:pt x="0" y="4962"/>
                      <a:pt x="4972" y="0"/>
                      <a:pt x="11087" y="0"/>
                    </a:cubicBezTo>
                    <a:cubicBezTo>
                      <a:pt x="17202" y="0"/>
                      <a:pt x="22155" y="4962"/>
                      <a:pt x="22155" y="11088"/>
                    </a:cubicBezTo>
                    <a:lnTo>
                      <a:pt x="22155" y="359990"/>
                    </a:lnTo>
                    <a:cubicBezTo>
                      <a:pt x="22155" y="366116"/>
                      <a:pt x="17183" y="371078"/>
                      <a:pt x="11087" y="371078"/>
                    </a:cubicBezTo>
                    <a:close/>
                  </a:path>
                </a:pathLst>
              </a:custGeom>
              <a:solidFill>
                <a:srgbClr val="FFFFFF"/>
              </a:solidFill>
              <a:ln w="1905" cap="flat">
                <a:noFill/>
                <a:prstDash val="solid"/>
                <a:miter/>
              </a:ln>
            </p:spPr>
            <p:txBody>
              <a:bodyPr rtlCol="0" anchor="ctr"/>
              <a:lstStyle/>
              <a:p>
                <a:endParaRPr lang="en-US" sz="1800"/>
              </a:p>
            </p:txBody>
          </p:sp>
          <p:sp>
            <p:nvSpPr>
              <p:cNvPr id="60" name="Freeform: Shape 59">
                <a:extLst>
                  <a:ext uri="{FF2B5EF4-FFF2-40B4-BE49-F238E27FC236}">
                    <a16:creationId xmlns:a16="http://schemas.microsoft.com/office/drawing/2014/main" id="{FFA9DCE7-5A60-2E17-6CA2-A1298657C253}"/>
                  </a:ext>
                </a:extLst>
              </p:cNvPr>
              <p:cNvSpPr/>
              <p:nvPr/>
            </p:nvSpPr>
            <p:spPr>
              <a:xfrm>
                <a:off x="3970732" y="6462402"/>
                <a:ext cx="370408" cy="22176"/>
              </a:xfrm>
              <a:custGeom>
                <a:avLst/>
                <a:gdLst>
                  <a:gd name="connsiteX0" fmla="*/ 359340 w 370408"/>
                  <a:gd name="connsiteY0" fmla="*/ 22176 h 22176"/>
                  <a:gd name="connsiteX1" fmla="*/ 11087 w 370408"/>
                  <a:gd name="connsiteY1" fmla="*/ 22176 h 22176"/>
                  <a:gd name="connsiteX2" fmla="*/ 0 w 370408"/>
                  <a:gd name="connsiteY2" fmla="*/ 11088 h 22176"/>
                  <a:gd name="connsiteX3" fmla="*/ 11087 w 370408"/>
                  <a:gd name="connsiteY3" fmla="*/ 0 h 22176"/>
                  <a:gd name="connsiteX4" fmla="*/ 359340 w 370408"/>
                  <a:gd name="connsiteY4" fmla="*/ 0 h 22176"/>
                  <a:gd name="connsiteX5" fmla="*/ 370408 w 370408"/>
                  <a:gd name="connsiteY5" fmla="*/ 11088 h 22176"/>
                  <a:gd name="connsiteX6" fmla="*/ 359340 w 370408"/>
                  <a:gd name="connsiteY6" fmla="*/ 22176 h 22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0408" h="22176">
                    <a:moveTo>
                      <a:pt x="359340" y="22176"/>
                    </a:moveTo>
                    <a:lnTo>
                      <a:pt x="11087" y="22176"/>
                    </a:lnTo>
                    <a:cubicBezTo>
                      <a:pt x="4915" y="22176"/>
                      <a:pt x="0" y="17195"/>
                      <a:pt x="0" y="11088"/>
                    </a:cubicBezTo>
                    <a:cubicBezTo>
                      <a:pt x="0" y="4962"/>
                      <a:pt x="4915" y="0"/>
                      <a:pt x="11087" y="0"/>
                    </a:cubicBezTo>
                    <a:lnTo>
                      <a:pt x="359340" y="0"/>
                    </a:lnTo>
                    <a:cubicBezTo>
                      <a:pt x="365455" y="0"/>
                      <a:pt x="370408" y="4962"/>
                      <a:pt x="370408" y="11088"/>
                    </a:cubicBezTo>
                    <a:cubicBezTo>
                      <a:pt x="370408" y="17214"/>
                      <a:pt x="365436" y="22176"/>
                      <a:pt x="359340" y="22176"/>
                    </a:cubicBezTo>
                    <a:close/>
                  </a:path>
                </a:pathLst>
              </a:custGeom>
              <a:solidFill>
                <a:srgbClr val="FFFFFF"/>
              </a:solidFill>
              <a:ln w="1905" cap="flat">
                <a:noFill/>
                <a:prstDash val="solid"/>
                <a:miter/>
              </a:ln>
            </p:spPr>
            <p:txBody>
              <a:bodyPr rtlCol="0" anchor="ctr"/>
              <a:lstStyle/>
              <a:p>
                <a:endParaRPr lang="en-US" sz="1800" dirty="0"/>
              </a:p>
            </p:txBody>
          </p:sp>
        </p:grpSp>
        <p:sp>
          <p:nvSpPr>
            <p:cNvPr id="61" name="TextBox 60">
              <a:extLst>
                <a:ext uri="{FF2B5EF4-FFF2-40B4-BE49-F238E27FC236}">
                  <a16:creationId xmlns:a16="http://schemas.microsoft.com/office/drawing/2014/main" id="{17A56243-92C9-4146-434E-2331939D1896}"/>
                </a:ext>
              </a:extLst>
            </p:cNvPr>
            <p:cNvSpPr txBox="1"/>
            <p:nvPr/>
          </p:nvSpPr>
          <p:spPr>
            <a:xfrm>
              <a:off x="4290147" y="6309499"/>
              <a:ext cx="2392065" cy="296876"/>
            </a:xfrm>
            <a:prstGeom prst="rect">
              <a:avLst/>
            </a:prstGeom>
            <a:noFill/>
          </p:spPr>
          <p:txBody>
            <a:bodyPr wrap="none" rtlCol="0">
              <a:spAutoFit/>
            </a:bodyPr>
            <a:lstStyle/>
            <a:p>
              <a:pPr algn="l"/>
              <a:r>
                <a:rPr lang="en-US" sz="1329" b="1" spc="0" baseline="0" dirty="0">
                  <a:solidFill>
                    <a:srgbClr val="336799"/>
                  </a:solidFill>
                  <a:latin typeface="Arial"/>
                  <a:cs typeface="Arial"/>
                  <a:sym typeface="Arial"/>
                  <a:rtl val="0"/>
                </a:rPr>
                <a:t>www.jalalmosalmanyazdi.ir</a:t>
              </a:r>
            </a:p>
          </p:txBody>
        </p:sp>
        <p:sp>
          <p:nvSpPr>
            <p:cNvPr id="62" name="Freeform: Shape 61">
              <a:extLst>
                <a:ext uri="{FF2B5EF4-FFF2-40B4-BE49-F238E27FC236}">
                  <a16:creationId xmlns:a16="http://schemas.microsoft.com/office/drawing/2014/main" id="{013F6C16-FD80-590B-42E4-14D57D3D2D8A}"/>
                </a:ext>
              </a:extLst>
            </p:cNvPr>
            <p:cNvSpPr/>
            <p:nvPr/>
          </p:nvSpPr>
          <p:spPr>
            <a:xfrm>
              <a:off x="8070507" y="6198487"/>
              <a:ext cx="538162" cy="539136"/>
            </a:xfrm>
            <a:custGeom>
              <a:avLst/>
              <a:gdLst>
                <a:gd name="connsiteX0" fmla="*/ 538163 w 538162"/>
                <a:gd name="connsiteY0" fmla="*/ 269568 h 539136"/>
                <a:gd name="connsiteX1" fmla="*/ 269081 w 538162"/>
                <a:gd name="connsiteY1" fmla="*/ 539136 h 539136"/>
                <a:gd name="connsiteX2" fmla="*/ 0 w 538162"/>
                <a:gd name="connsiteY2" fmla="*/ 269568 h 539136"/>
                <a:gd name="connsiteX3" fmla="*/ 269081 w 538162"/>
                <a:gd name="connsiteY3" fmla="*/ 0 h 539136"/>
                <a:gd name="connsiteX4" fmla="*/ 538163 w 538162"/>
                <a:gd name="connsiteY4" fmla="*/ 269568 h 539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162" h="539136">
                  <a:moveTo>
                    <a:pt x="538163" y="269568"/>
                  </a:moveTo>
                  <a:cubicBezTo>
                    <a:pt x="538163" y="418446"/>
                    <a:pt x="417690" y="539136"/>
                    <a:pt x="269081" y="539136"/>
                  </a:cubicBezTo>
                  <a:cubicBezTo>
                    <a:pt x="120491" y="539136"/>
                    <a:pt x="0" y="418446"/>
                    <a:pt x="0" y="269568"/>
                  </a:cubicBezTo>
                  <a:cubicBezTo>
                    <a:pt x="0" y="120690"/>
                    <a:pt x="120491" y="0"/>
                    <a:pt x="269081" y="0"/>
                  </a:cubicBezTo>
                  <a:cubicBezTo>
                    <a:pt x="417690" y="0"/>
                    <a:pt x="538163" y="120690"/>
                    <a:pt x="538163" y="269568"/>
                  </a:cubicBezTo>
                  <a:close/>
                </a:path>
              </a:pathLst>
            </a:custGeom>
            <a:solidFill>
              <a:srgbClr val="336799"/>
            </a:solidFill>
            <a:ln w="1905" cap="flat">
              <a:noFill/>
              <a:prstDash val="solid"/>
              <a:miter/>
            </a:ln>
          </p:spPr>
          <p:txBody>
            <a:bodyPr rtlCol="0" anchor="ctr"/>
            <a:lstStyle/>
            <a:p>
              <a:endParaRPr lang="en-US" sz="1800" dirty="0"/>
            </a:p>
          </p:txBody>
        </p:sp>
        <p:sp>
          <p:nvSpPr>
            <p:cNvPr id="63" name="Freeform: Shape 62">
              <a:extLst>
                <a:ext uri="{FF2B5EF4-FFF2-40B4-BE49-F238E27FC236}">
                  <a16:creationId xmlns:a16="http://schemas.microsoft.com/office/drawing/2014/main" id="{2250294A-5B03-3B36-7C70-B5BB98CEFA52}"/>
                </a:ext>
              </a:extLst>
            </p:cNvPr>
            <p:cNvSpPr/>
            <p:nvPr/>
          </p:nvSpPr>
          <p:spPr>
            <a:xfrm>
              <a:off x="8212119" y="6315233"/>
              <a:ext cx="254980" cy="305707"/>
            </a:xfrm>
            <a:custGeom>
              <a:avLst/>
              <a:gdLst>
                <a:gd name="connsiteX0" fmla="*/ 33457 w 254980"/>
                <a:gd name="connsiteY0" fmla="*/ 21788 h 305707"/>
                <a:gd name="connsiteX1" fmla="*/ 33496 w 254980"/>
                <a:gd name="connsiteY1" fmla="*/ 21788 h 305707"/>
                <a:gd name="connsiteX2" fmla="*/ 33457 w 254980"/>
                <a:gd name="connsiteY2" fmla="*/ 21788 h 305707"/>
                <a:gd name="connsiteX3" fmla="*/ 51784 w 254980"/>
                <a:gd name="connsiteY3" fmla="*/ 22208 h 305707"/>
                <a:gd name="connsiteX4" fmla="*/ 51212 w 254980"/>
                <a:gd name="connsiteY4" fmla="*/ 22399 h 305707"/>
                <a:gd name="connsiteX5" fmla="*/ 40068 w 254980"/>
                <a:gd name="connsiteY5" fmla="*/ 30682 h 305707"/>
                <a:gd name="connsiteX6" fmla="*/ 40068 w 254980"/>
                <a:gd name="connsiteY6" fmla="*/ 30682 h 305707"/>
                <a:gd name="connsiteX7" fmla="*/ 23132 w 254980"/>
                <a:gd name="connsiteY7" fmla="*/ 83412 h 305707"/>
                <a:gd name="connsiteX8" fmla="*/ 75882 w 254980"/>
                <a:gd name="connsiteY8" fmla="*/ 190362 h 305707"/>
                <a:gd name="connsiteX9" fmla="*/ 78987 w 254980"/>
                <a:gd name="connsiteY9" fmla="*/ 194560 h 305707"/>
                <a:gd name="connsiteX10" fmla="*/ 195211 w 254980"/>
                <a:gd name="connsiteY10" fmla="*/ 283532 h 305707"/>
                <a:gd name="connsiteX11" fmla="*/ 221252 w 254980"/>
                <a:gd name="connsiteY11" fmla="*/ 275001 h 305707"/>
                <a:gd name="connsiteX12" fmla="*/ 232415 w 254980"/>
                <a:gd name="connsiteY12" fmla="*/ 266680 h 305707"/>
                <a:gd name="connsiteX13" fmla="*/ 232797 w 254980"/>
                <a:gd name="connsiteY13" fmla="*/ 265974 h 305707"/>
                <a:gd name="connsiteX14" fmla="*/ 232415 w 254980"/>
                <a:gd name="connsiteY14" fmla="*/ 264619 h 305707"/>
                <a:gd name="connsiteX15" fmla="*/ 196373 w 254980"/>
                <a:gd name="connsiteY15" fmla="*/ 216030 h 305707"/>
                <a:gd name="connsiteX16" fmla="*/ 193973 w 254980"/>
                <a:gd name="connsiteY16" fmla="*/ 214503 h 305707"/>
                <a:gd name="connsiteX17" fmla="*/ 191801 w 254980"/>
                <a:gd name="connsiteY17" fmla="*/ 214980 h 305707"/>
                <a:gd name="connsiteX18" fmla="*/ 183248 w 254980"/>
                <a:gd name="connsiteY18" fmla="*/ 221336 h 305707"/>
                <a:gd name="connsiteX19" fmla="*/ 132727 w 254980"/>
                <a:gd name="connsiteY19" fmla="*/ 213244 h 305707"/>
                <a:gd name="connsiteX20" fmla="*/ 73539 w 254980"/>
                <a:gd name="connsiteY20" fmla="*/ 133452 h 305707"/>
                <a:gd name="connsiteX21" fmla="*/ 80397 w 254980"/>
                <a:gd name="connsiteY21" fmla="*/ 82649 h 305707"/>
                <a:gd name="connsiteX22" fmla="*/ 88950 w 254980"/>
                <a:gd name="connsiteY22" fmla="*/ 76294 h 305707"/>
                <a:gd name="connsiteX23" fmla="*/ 89293 w 254980"/>
                <a:gd name="connsiteY23" fmla="*/ 71599 h 305707"/>
                <a:gd name="connsiteX24" fmla="*/ 53251 w 254980"/>
                <a:gd name="connsiteY24" fmla="*/ 23010 h 305707"/>
                <a:gd name="connsiteX25" fmla="*/ 52069 w 254980"/>
                <a:gd name="connsiteY25" fmla="*/ 22227 h 305707"/>
                <a:gd name="connsiteX26" fmla="*/ 51822 w 254980"/>
                <a:gd name="connsiteY26" fmla="*/ 22208 h 305707"/>
                <a:gd name="connsiteX27" fmla="*/ 194963 w 254980"/>
                <a:gd name="connsiteY27" fmla="*/ 305708 h 305707"/>
                <a:gd name="connsiteX28" fmla="*/ 61194 w 254980"/>
                <a:gd name="connsiteY28" fmla="*/ 207785 h 305707"/>
                <a:gd name="connsiteX29" fmla="*/ 58089 w 254980"/>
                <a:gd name="connsiteY29" fmla="*/ 203606 h 305707"/>
                <a:gd name="connsiteX30" fmla="*/ 1244 w 254980"/>
                <a:gd name="connsiteY30" fmla="*/ 86618 h 305707"/>
                <a:gd name="connsiteX31" fmla="*/ 26866 w 254980"/>
                <a:gd name="connsiteY31" fmla="*/ 12857 h 305707"/>
                <a:gd name="connsiteX32" fmla="*/ 38011 w 254980"/>
                <a:gd name="connsiteY32" fmla="*/ 4555 h 305707"/>
                <a:gd name="connsiteX33" fmla="*/ 55670 w 254980"/>
                <a:gd name="connsiteY33" fmla="*/ 318 h 305707"/>
                <a:gd name="connsiteX34" fmla="*/ 71024 w 254980"/>
                <a:gd name="connsiteY34" fmla="*/ 9746 h 305707"/>
                <a:gd name="connsiteX35" fmla="*/ 107048 w 254980"/>
                <a:gd name="connsiteY35" fmla="*/ 58316 h 305707"/>
                <a:gd name="connsiteX36" fmla="*/ 102152 w 254980"/>
                <a:gd name="connsiteY36" fmla="*/ 94080 h 305707"/>
                <a:gd name="connsiteX37" fmla="*/ 93617 w 254980"/>
                <a:gd name="connsiteY37" fmla="*/ 100435 h 305707"/>
                <a:gd name="connsiteX38" fmla="*/ 91332 w 254980"/>
                <a:gd name="connsiteY38" fmla="*/ 120188 h 305707"/>
                <a:gd name="connsiteX39" fmla="*/ 150500 w 254980"/>
                <a:gd name="connsiteY39" fmla="*/ 199980 h 305707"/>
                <a:gd name="connsiteX40" fmla="*/ 170046 w 254980"/>
                <a:gd name="connsiteY40" fmla="*/ 203491 h 305707"/>
                <a:gd name="connsiteX41" fmla="*/ 178580 w 254980"/>
                <a:gd name="connsiteY41" fmla="*/ 197137 h 305707"/>
                <a:gd name="connsiteX42" fmla="*/ 197573 w 254980"/>
                <a:gd name="connsiteY42" fmla="*/ 192575 h 305707"/>
                <a:gd name="connsiteX43" fmla="*/ 214166 w 254980"/>
                <a:gd name="connsiteY43" fmla="*/ 202766 h 305707"/>
                <a:gd name="connsiteX44" fmla="*/ 250208 w 254980"/>
                <a:gd name="connsiteY44" fmla="*/ 251355 h 305707"/>
                <a:gd name="connsiteX45" fmla="*/ 254780 w 254980"/>
                <a:gd name="connsiteY45" fmla="*/ 268799 h 305707"/>
                <a:gd name="connsiteX46" fmla="*/ 245637 w 254980"/>
                <a:gd name="connsiteY46" fmla="*/ 284486 h 305707"/>
                <a:gd name="connsiteX47" fmla="*/ 234492 w 254980"/>
                <a:gd name="connsiteY47" fmla="*/ 292788 h 305707"/>
                <a:gd name="connsiteX48" fmla="*/ 195001 w 254980"/>
                <a:gd name="connsiteY48" fmla="*/ 305689 h 305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54980" h="305707">
                  <a:moveTo>
                    <a:pt x="33457" y="21788"/>
                  </a:moveTo>
                  <a:lnTo>
                    <a:pt x="33496" y="21788"/>
                  </a:lnTo>
                  <a:lnTo>
                    <a:pt x="33457" y="21788"/>
                  </a:lnTo>
                  <a:close/>
                  <a:moveTo>
                    <a:pt x="51784" y="22208"/>
                  </a:moveTo>
                  <a:cubicBezTo>
                    <a:pt x="51440" y="22208"/>
                    <a:pt x="51288" y="22342"/>
                    <a:pt x="51212" y="22399"/>
                  </a:cubicBezTo>
                  <a:lnTo>
                    <a:pt x="40068" y="30682"/>
                  </a:lnTo>
                  <a:lnTo>
                    <a:pt x="40068" y="30682"/>
                  </a:lnTo>
                  <a:cubicBezTo>
                    <a:pt x="25323" y="41655"/>
                    <a:pt x="19627" y="59385"/>
                    <a:pt x="23132" y="83412"/>
                  </a:cubicBezTo>
                  <a:cubicBezTo>
                    <a:pt x="27400" y="112611"/>
                    <a:pt x="45631" y="149597"/>
                    <a:pt x="75882" y="190362"/>
                  </a:cubicBezTo>
                  <a:lnTo>
                    <a:pt x="78987" y="194560"/>
                  </a:lnTo>
                  <a:cubicBezTo>
                    <a:pt x="121849" y="252386"/>
                    <a:pt x="163226" y="283513"/>
                    <a:pt x="195211" y="283532"/>
                  </a:cubicBezTo>
                  <a:cubicBezTo>
                    <a:pt x="204812" y="283532"/>
                    <a:pt x="213556" y="280727"/>
                    <a:pt x="221252" y="275001"/>
                  </a:cubicBezTo>
                  <a:lnTo>
                    <a:pt x="232415" y="266680"/>
                  </a:lnTo>
                  <a:cubicBezTo>
                    <a:pt x="232511" y="266623"/>
                    <a:pt x="232740" y="266451"/>
                    <a:pt x="232797" y="265974"/>
                  </a:cubicBezTo>
                  <a:cubicBezTo>
                    <a:pt x="232835" y="265707"/>
                    <a:pt x="232815" y="265192"/>
                    <a:pt x="232415" y="264619"/>
                  </a:cubicBezTo>
                  <a:lnTo>
                    <a:pt x="196373" y="216030"/>
                  </a:lnTo>
                  <a:cubicBezTo>
                    <a:pt x="195535" y="214923"/>
                    <a:pt x="194506" y="214599"/>
                    <a:pt x="193973" y="214503"/>
                  </a:cubicBezTo>
                  <a:cubicBezTo>
                    <a:pt x="193401" y="214408"/>
                    <a:pt x="192563" y="214427"/>
                    <a:pt x="191801" y="214980"/>
                  </a:cubicBezTo>
                  <a:lnTo>
                    <a:pt x="183248" y="221336"/>
                  </a:lnTo>
                  <a:cubicBezTo>
                    <a:pt x="167436" y="233111"/>
                    <a:pt x="144785" y="229485"/>
                    <a:pt x="132727" y="213244"/>
                  </a:cubicBezTo>
                  <a:lnTo>
                    <a:pt x="73539" y="133452"/>
                  </a:lnTo>
                  <a:cubicBezTo>
                    <a:pt x="61518" y="117211"/>
                    <a:pt x="64585" y="94424"/>
                    <a:pt x="80397" y="82649"/>
                  </a:cubicBezTo>
                  <a:lnTo>
                    <a:pt x="88950" y="76294"/>
                  </a:lnTo>
                  <a:cubicBezTo>
                    <a:pt x="90303" y="75282"/>
                    <a:pt x="90455" y="73183"/>
                    <a:pt x="89293" y="71599"/>
                  </a:cubicBezTo>
                  <a:lnTo>
                    <a:pt x="53251" y="23010"/>
                  </a:lnTo>
                  <a:cubicBezTo>
                    <a:pt x="52831" y="22437"/>
                    <a:pt x="52317" y="22284"/>
                    <a:pt x="52069" y="22227"/>
                  </a:cubicBezTo>
                  <a:cubicBezTo>
                    <a:pt x="51974" y="22208"/>
                    <a:pt x="51898" y="22208"/>
                    <a:pt x="51822" y="22208"/>
                  </a:cubicBezTo>
                  <a:close/>
                  <a:moveTo>
                    <a:pt x="194963" y="305708"/>
                  </a:moveTo>
                  <a:cubicBezTo>
                    <a:pt x="164160" y="305708"/>
                    <a:pt x="119106" y="285899"/>
                    <a:pt x="61194" y="207785"/>
                  </a:cubicBezTo>
                  <a:lnTo>
                    <a:pt x="58089" y="203606"/>
                  </a:lnTo>
                  <a:cubicBezTo>
                    <a:pt x="25228" y="159292"/>
                    <a:pt x="6102" y="119921"/>
                    <a:pt x="1244" y="86618"/>
                  </a:cubicBezTo>
                  <a:cubicBezTo>
                    <a:pt x="-4719" y="45854"/>
                    <a:pt x="11893" y="24002"/>
                    <a:pt x="26866" y="12857"/>
                  </a:cubicBezTo>
                  <a:lnTo>
                    <a:pt x="38011" y="4555"/>
                  </a:lnTo>
                  <a:cubicBezTo>
                    <a:pt x="43097" y="776"/>
                    <a:pt x="49345" y="-712"/>
                    <a:pt x="55670" y="318"/>
                  </a:cubicBezTo>
                  <a:cubicBezTo>
                    <a:pt x="61804" y="1349"/>
                    <a:pt x="67271" y="4689"/>
                    <a:pt x="71024" y="9746"/>
                  </a:cubicBezTo>
                  <a:lnTo>
                    <a:pt x="107048" y="58316"/>
                  </a:lnTo>
                  <a:cubicBezTo>
                    <a:pt x="115506" y="69729"/>
                    <a:pt x="113296" y="85759"/>
                    <a:pt x="102152" y="94080"/>
                  </a:cubicBezTo>
                  <a:lnTo>
                    <a:pt x="93617" y="100435"/>
                  </a:lnTo>
                  <a:cubicBezTo>
                    <a:pt x="87597" y="104901"/>
                    <a:pt x="86588" y="113775"/>
                    <a:pt x="91332" y="120188"/>
                  </a:cubicBezTo>
                  <a:lnTo>
                    <a:pt x="150500" y="199980"/>
                  </a:lnTo>
                  <a:cubicBezTo>
                    <a:pt x="155263" y="206392"/>
                    <a:pt x="164007" y="207976"/>
                    <a:pt x="170046" y="203491"/>
                  </a:cubicBezTo>
                  <a:lnTo>
                    <a:pt x="178580" y="197137"/>
                  </a:lnTo>
                  <a:cubicBezTo>
                    <a:pt x="184048" y="193071"/>
                    <a:pt x="190792" y="191449"/>
                    <a:pt x="197573" y="192575"/>
                  </a:cubicBezTo>
                  <a:cubicBezTo>
                    <a:pt x="204222" y="193682"/>
                    <a:pt x="210108" y="197289"/>
                    <a:pt x="214166" y="202766"/>
                  </a:cubicBezTo>
                  <a:lnTo>
                    <a:pt x="250208" y="251355"/>
                  </a:lnTo>
                  <a:cubicBezTo>
                    <a:pt x="253961" y="256413"/>
                    <a:pt x="255581" y="262616"/>
                    <a:pt x="254780" y="268799"/>
                  </a:cubicBezTo>
                  <a:cubicBezTo>
                    <a:pt x="253961" y="275135"/>
                    <a:pt x="250704" y="280708"/>
                    <a:pt x="245637" y="284486"/>
                  </a:cubicBezTo>
                  <a:lnTo>
                    <a:pt x="234492" y="292788"/>
                  </a:lnTo>
                  <a:cubicBezTo>
                    <a:pt x="226510" y="298704"/>
                    <a:pt x="213271" y="305689"/>
                    <a:pt x="195001" y="305689"/>
                  </a:cubicBezTo>
                  <a:close/>
                </a:path>
              </a:pathLst>
            </a:custGeom>
            <a:solidFill>
              <a:srgbClr val="FFFFFF"/>
            </a:solidFill>
            <a:ln w="1905" cap="flat">
              <a:noFill/>
              <a:prstDash val="solid"/>
              <a:miter/>
            </a:ln>
          </p:spPr>
          <p:txBody>
            <a:bodyPr rtlCol="0" anchor="ctr"/>
            <a:lstStyle/>
            <a:p>
              <a:endParaRPr lang="en-US" sz="1800"/>
            </a:p>
          </p:txBody>
        </p:sp>
        <p:sp>
          <p:nvSpPr>
            <p:cNvPr id="64" name="TextBox 63">
              <a:extLst>
                <a:ext uri="{FF2B5EF4-FFF2-40B4-BE49-F238E27FC236}">
                  <a16:creationId xmlns:a16="http://schemas.microsoft.com/office/drawing/2014/main" id="{DCB02AEE-2C89-B1C4-D61C-BDF1D4F1AECA}"/>
                </a:ext>
              </a:extLst>
            </p:cNvPr>
            <p:cNvSpPr txBox="1"/>
            <p:nvPr/>
          </p:nvSpPr>
          <p:spPr>
            <a:xfrm>
              <a:off x="8616539" y="6309499"/>
              <a:ext cx="1321196" cy="296876"/>
            </a:xfrm>
            <a:prstGeom prst="rect">
              <a:avLst/>
            </a:prstGeom>
            <a:noFill/>
          </p:spPr>
          <p:txBody>
            <a:bodyPr wrap="none" rtlCol="0">
              <a:spAutoFit/>
            </a:bodyPr>
            <a:lstStyle/>
            <a:p>
              <a:pPr algn="l"/>
              <a:r>
                <a:rPr lang="en-US" sz="1329" b="1" spc="0" baseline="0" dirty="0">
                  <a:solidFill>
                    <a:srgbClr val="336799"/>
                  </a:solidFill>
                  <a:latin typeface="Arial"/>
                  <a:cs typeface="Arial"/>
                  <a:sym typeface="Arial"/>
                  <a:rtl val="0"/>
                </a:rPr>
                <a:t>0912 169 1515</a:t>
              </a:r>
            </a:p>
          </p:txBody>
        </p:sp>
        <p:sp>
          <p:nvSpPr>
            <p:cNvPr id="65" name="Freeform: Shape 64">
              <a:extLst>
                <a:ext uri="{FF2B5EF4-FFF2-40B4-BE49-F238E27FC236}">
                  <a16:creationId xmlns:a16="http://schemas.microsoft.com/office/drawing/2014/main" id="{844522DC-4BA2-2353-B836-C1AB27D37879}"/>
                </a:ext>
              </a:extLst>
            </p:cNvPr>
            <p:cNvSpPr/>
            <p:nvPr/>
          </p:nvSpPr>
          <p:spPr>
            <a:xfrm>
              <a:off x="7716831" y="0"/>
              <a:ext cx="4475168" cy="691812"/>
            </a:xfrm>
            <a:custGeom>
              <a:avLst/>
              <a:gdLst>
                <a:gd name="connsiteX0" fmla="*/ 641356 w 4475168"/>
                <a:gd name="connsiteY0" fmla="*/ 0 h 691812"/>
                <a:gd name="connsiteX1" fmla="*/ 4475169 w 4475168"/>
                <a:gd name="connsiteY1" fmla="*/ 0 h 691812"/>
                <a:gd name="connsiteX2" fmla="*/ 4475169 w 4475168"/>
                <a:gd name="connsiteY2" fmla="*/ 691812 h 691812"/>
                <a:gd name="connsiteX3" fmla="*/ 0 w 4475168"/>
                <a:gd name="connsiteY3" fmla="*/ 691812 h 691812"/>
              </a:gdLst>
              <a:ahLst/>
              <a:cxnLst>
                <a:cxn ang="0">
                  <a:pos x="connsiteX0" y="connsiteY0"/>
                </a:cxn>
                <a:cxn ang="0">
                  <a:pos x="connsiteX1" y="connsiteY1"/>
                </a:cxn>
                <a:cxn ang="0">
                  <a:pos x="connsiteX2" y="connsiteY2"/>
                </a:cxn>
                <a:cxn ang="0">
                  <a:pos x="connsiteX3" y="connsiteY3"/>
                </a:cxn>
              </a:cxnLst>
              <a:rect l="l" t="t" r="r" b="b"/>
              <a:pathLst>
                <a:path w="4475168" h="691812">
                  <a:moveTo>
                    <a:pt x="641356" y="0"/>
                  </a:moveTo>
                  <a:lnTo>
                    <a:pt x="4475169" y="0"/>
                  </a:lnTo>
                  <a:lnTo>
                    <a:pt x="4475169" y="691812"/>
                  </a:lnTo>
                  <a:lnTo>
                    <a:pt x="0" y="691812"/>
                  </a:lnTo>
                  <a:close/>
                </a:path>
              </a:pathLst>
            </a:custGeom>
            <a:solidFill>
              <a:srgbClr val="336799"/>
            </a:solidFill>
            <a:ln w="1905" cap="flat">
              <a:noFill/>
              <a:prstDash val="solid"/>
              <a:miter/>
            </a:ln>
          </p:spPr>
          <p:txBody>
            <a:bodyPr rtlCol="0" anchor="ctr"/>
            <a:lstStyle/>
            <a:p>
              <a:endParaRPr lang="en-US" sz="1800" dirty="0"/>
            </a:p>
          </p:txBody>
        </p:sp>
      </p:grpSp>
    </p:spTree>
    <p:extLst>
      <p:ext uri="{BB962C8B-B14F-4D97-AF65-F5344CB8AC3E}">
        <p14:creationId xmlns:p14="http://schemas.microsoft.com/office/powerpoint/2010/main" val="771716256"/>
      </p:ext>
    </p:extLst>
  </p:cSld>
  <p:clrMap bg1="lt1" tx1="dk1" bg2="lt2" tx2="dk2" accent1="accent1" accent2="accent2" accent3="accent3" accent4="accent4" accent5="accent5" accent6="accent6" hlink="hlink" folHlink="folHlink"/>
  <p:sldLayoutIdLst>
    <p:sldLayoutId id="2147483765"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DB16155-303B-403D-8B49-D4CEE47D6863}"/>
              </a:ext>
            </a:extLst>
          </p:cNvPr>
          <p:cNvSpPr>
            <a:spLocks noGrp="1"/>
          </p:cNvSpPr>
          <p:nvPr>
            <p:ph type="ftr" sz="quarter" idx="3"/>
          </p:nvPr>
        </p:nvSpPr>
        <p:spPr>
          <a:xfrm>
            <a:off x="338531" y="6356352"/>
            <a:ext cx="4114800" cy="365125"/>
          </a:xfrm>
          <a:prstGeom prst="rect">
            <a:avLst/>
          </a:prstGeom>
        </p:spPr>
        <p:txBody>
          <a:bodyPr vert="horz" lIns="91440" tIns="45720" rIns="91440" bIns="45720" rtlCol="0" anchor="ctr"/>
          <a:lstStyle>
            <a:lvl1pPr algn="l">
              <a:defRPr sz="900">
                <a:solidFill>
                  <a:schemeClr val="bg2"/>
                </a:solidFill>
              </a:defRPr>
            </a:lvl1pPr>
          </a:lstStyle>
          <a:p>
            <a:pPr defTabSz="685800">
              <a:defRPr/>
            </a:pPr>
            <a:r>
              <a:rPr lang="en-IN">
                <a:solidFill>
                  <a:srgbClr val="A5A5A5"/>
                </a:solidFill>
              </a:rPr>
              <a:t>Add a footer</a:t>
            </a:r>
            <a:endParaRPr lang="en-IN" dirty="0">
              <a:solidFill>
                <a:srgbClr val="A5A5A5"/>
              </a:solidFill>
            </a:endParaRPr>
          </a:p>
        </p:txBody>
      </p:sp>
      <p:sp>
        <p:nvSpPr>
          <p:cNvPr id="6" name="Slide Number Placeholder 5">
            <a:extLst>
              <a:ext uri="{FF2B5EF4-FFF2-40B4-BE49-F238E27FC236}">
                <a16:creationId xmlns:a16="http://schemas.microsoft.com/office/drawing/2014/main" id="{6B915EF5-4ABE-4759-AC09-679CD6083A55}"/>
              </a:ext>
            </a:extLst>
          </p:cNvPr>
          <p:cNvSpPr>
            <a:spLocks noGrp="1"/>
          </p:cNvSpPr>
          <p:nvPr>
            <p:ph type="sldNum" sz="quarter" idx="4"/>
          </p:nvPr>
        </p:nvSpPr>
        <p:spPr>
          <a:xfrm>
            <a:off x="11146972" y="6356352"/>
            <a:ext cx="740227" cy="365125"/>
          </a:xfrm>
          <a:prstGeom prst="rect">
            <a:avLst/>
          </a:prstGeom>
        </p:spPr>
        <p:txBody>
          <a:bodyPr vert="horz" lIns="91440" tIns="45720" rIns="91440" bIns="45720" rtlCol="0" anchor="ctr"/>
          <a:lstStyle>
            <a:lvl1pPr algn="r">
              <a:defRPr sz="900">
                <a:solidFill>
                  <a:schemeClr val="bg2"/>
                </a:solidFill>
              </a:defRPr>
            </a:lvl1pPr>
          </a:lstStyle>
          <a:p>
            <a:pPr defTabSz="685800">
              <a:defRPr/>
            </a:pPr>
            <a:fld id="{8699F50C-BE38-4BD0-BA84-9B090E1F2B9B}" type="slidenum">
              <a:rPr lang="en-IN" smtClean="0">
                <a:solidFill>
                  <a:srgbClr val="A5A5A5"/>
                </a:solidFill>
              </a:rPr>
              <a:pPr defTabSz="685800">
                <a:defRPr/>
              </a:pPr>
              <a:t>‹#›</a:t>
            </a:fld>
            <a:endParaRPr lang="en-IN" dirty="0">
              <a:solidFill>
                <a:srgbClr val="A5A5A5"/>
              </a:solidFill>
            </a:endParaRPr>
          </a:p>
        </p:txBody>
      </p:sp>
      <p:sp>
        <p:nvSpPr>
          <p:cNvPr id="9" name="Title Placeholder 8">
            <a:extLst>
              <a:ext uri="{FF2B5EF4-FFF2-40B4-BE49-F238E27FC236}">
                <a16:creationId xmlns:a16="http://schemas.microsoft.com/office/drawing/2014/main" id="{AA2D2B61-D240-024D-AD60-4162EF1528B9}"/>
              </a:ext>
            </a:extLst>
          </p:cNvPr>
          <p:cNvSpPr>
            <a:spLocks noGrp="1"/>
          </p:cNvSpPr>
          <p:nvPr>
            <p:ph type="title"/>
          </p:nvPr>
        </p:nvSpPr>
        <p:spPr>
          <a:xfrm>
            <a:off x="518677" y="209029"/>
            <a:ext cx="10835123" cy="1147968"/>
          </a:xfrm>
          <a:prstGeom prst="rect">
            <a:avLst/>
          </a:prstGeom>
        </p:spPr>
        <p:txBody>
          <a:bodyPr vert="horz" lIns="91440" tIns="45720" rIns="91440" bIns="0" rtlCol="0" anchor="b">
            <a:normAutofit/>
          </a:bodyPr>
          <a:lstStyle/>
          <a:p>
            <a:r>
              <a:rPr lang="en-US"/>
              <a:t>Click to edit Master title style</a:t>
            </a:r>
            <a:endParaRPr lang="en-US" dirty="0"/>
          </a:p>
        </p:txBody>
      </p:sp>
    </p:spTree>
    <p:extLst>
      <p:ext uri="{BB962C8B-B14F-4D97-AF65-F5344CB8AC3E}">
        <p14:creationId xmlns:p14="http://schemas.microsoft.com/office/powerpoint/2010/main" val="599139090"/>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 id="2147483794" r:id="rId16"/>
    <p:sldLayoutId id="2147483795" r:id="rId17"/>
    <p:sldLayoutId id="2147483796" r:id="rId18"/>
    <p:sldLayoutId id="2147483797" r:id="rId19"/>
  </p:sldLayoutIdLst>
  <p:hf hdr="0"/>
  <p:txStyles>
    <p:titleStyle>
      <a:lvl1pPr algn="l" defTabSz="685800" rtl="0" eaLnBrk="1" latinLnBrk="0" hangingPunct="1">
        <a:lnSpc>
          <a:spcPct val="90000"/>
        </a:lnSpc>
        <a:spcBef>
          <a:spcPct val="0"/>
        </a:spcBef>
        <a:buNone/>
        <a:defRPr lang="en-IN" sz="3300" b="1" kern="1200">
          <a:solidFill>
            <a:schemeClr val="accent1"/>
          </a:solidFill>
          <a:latin typeface="+mj-lt"/>
          <a:ea typeface="+mj-ea"/>
          <a:cs typeface="+mj-cs"/>
        </a:defRPr>
      </a:lvl1pPr>
    </p:titleStyle>
    <p:bodyStyle>
      <a:lvl1pPr marL="171450" indent="-171450" algn="l" defTabSz="685800" rtl="0" eaLnBrk="1" latinLnBrk="0" hangingPunct="1">
        <a:lnSpc>
          <a:spcPct val="90000"/>
        </a:lnSpc>
        <a:spcBef>
          <a:spcPts val="750"/>
        </a:spcBef>
        <a:buClr>
          <a:srgbClr val="2E7A40"/>
        </a:buClr>
        <a:buFont typeface="Arial" panose="020B0604020202020204" pitchFamily="34" charset="0"/>
        <a:buChar char="•"/>
        <a:defRPr lang="en-US" sz="1800" kern="1200" dirty="0">
          <a:solidFill>
            <a:schemeClr val="tx1"/>
          </a:solidFill>
          <a:latin typeface="+mn-lt"/>
          <a:ea typeface="+mn-ea"/>
          <a:cs typeface="+mn-cs"/>
        </a:defRPr>
      </a:lvl1pPr>
      <a:lvl2pPr marL="514350" indent="-171450" algn="l" defTabSz="685800" rtl="0" eaLnBrk="1" latinLnBrk="0" hangingPunct="1">
        <a:lnSpc>
          <a:spcPct val="90000"/>
        </a:lnSpc>
        <a:spcBef>
          <a:spcPts val="375"/>
        </a:spcBef>
        <a:buClr>
          <a:srgbClr val="2E7A40"/>
        </a:buClr>
        <a:buFont typeface="Arial" panose="020B0604020202020204" pitchFamily="34" charset="0"/>
        <a:buChar char="•"/>
        <a:defRPr lang="en-US" sz="1500" kern="1200" dirty="0">
          <a:solidFill>
            <a:schemeClr val="tx1"/>
          </a:solidFill>
          <a:latin typeface="+mn-lt"/>
          <a:ea typeface="+mn-ea"/>
          <a:cs typeface="+mn-cs"/>
        </a:defRPr>
      </a:lvl2pPr>
      <a:lvl3pPr marL="857250" indent="-171450" algn="l" defTabSz="685800" rtl="0" eaLnBrk="1" latinLnBrk="0" hangingPunct="1">
        <a:lnSpc>
          <a:spcPct val="90000"/>
        </a:lnSpc>
        <a:spcBef>
          <a:spcPts val="375"/>
        </a:spcBef>
        <a:buClr>
          <a:srgbClr val="2E7A40"/>
        </a:buClr>
        <a:buFont typeface="Arial" panose="020B0604020202020204" pitchFamily="34" charset="0"/>
        <a:buChar char="•"/>
        <a:defRPr lang="en-US" sz="1350" kern="1200" dirty="0">
          <a:solidFill>
            <a:schemeClr val="tx1"/>
          </a:solidFill>
          <a:latin typeface="+mn-lt"/>
          <a:ea typeface="+mn-ea"/>
          <a:cs typeface="+mn-cs"/>
        </a:defRPr>
      </a:lvl3pPr>
      <a:lvl4pPr marL="1200150" indent="-171450" algn="l" defTabSz="685800" rtl="0" eaLnBrk="1" latinLnBrk="0" hangingPunct="1">
        <a:lnSpc>
          <a:spcPct val="90000"/>
        </a:lnSpc>
        <a:spcBef>
          <a:spcPts val="375"/>
        </a:spcBef>
        <a:buClr>
          <a:srgbClr val="2E7A40"/>
        </a:buClr>
        <a:buFont typeface="Arial" panose="020B0604020202020204" pitchFamily="34" charset="0"/>
        <a:buChar char="•"/>
        <a:defRPr lang="en-US" sz="1200" kern="1200" dirty="0">
          <a:solidFill>
            <a:schemeClr val="tx1"/>
          </a:solidFill>
          <a:latin typeface="+mn-lt"/>
          <a:ea typeface="+mn-ea"/>
          <a:cs typeface="+mn-cs"/>
        </a:defRPr>
      </a:lvl4pPr>
      <a:lvl5pPr marL="1543050" indent="-171450" algn="l" defTabSz="685800" rtl="0" eaLnBrk="1" latinLnBrk="0" hangingPunct="1">
        <a:lnSpc>
          <a:spcPct val="90000"/>
        </a:lnSpc>
        <a:spcBef>
          <a:spcPts val="375"/>
        </a:spcBef>
        <a:buClr>
          <a:srgbClr val="2E7A40"/>
        </a:buClr>
        <a:buFont typeface="Arial" panose="020B0604020202020204" pitchFamily="34" charset="0"/>
        <a:buChar char="•"/>
        <a:defRPr lang="en-IN" sz="12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8/9/2026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Tree>
    <p:extLst>
      <p:ext uri="{BB962C8B-B14F-4D97-AF65-F5344CB8AC3E}">
        <p14:creationId xmlns:p14="http://schemas.microsoft.com/office/powerpoint/2010/main" val="18010581"/>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 id="2147483822" r:id="rId12"/>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172818-7B57-BAEF-4AEF-F5DC0A5CA1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8C449DC-EEF7-602A-3693-7C138E6050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FCFAD3-7180-9BF4-5018-D0CAF95EE7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BB0829-4DF4-42C9-8C17-2EC47F7541E2}" type="datetimeFigureOut">
              <a:rPr lang="en-US" smtClean="0"/>
              <a:t>8/9/2026</a:t>
            </a:fld>
            <a:endParaRPr lang="en-US"/>
          </a:p>
        </p:txBody>
      </p:sp>
      <p:sp>
        <p:nvSpPr>
          <p:cNvPr id="5" name="Footer Placeholder 4">
            <a:extLst>
              <a:ext uri="{FF2B5EF4-FFF2-40B4-BE49-F238E27FC236}">
                <a16:creationId xmlns:a16="http://schemas.microsoft.com/office/drawing/2014/main" id="{02A185E3-47DD-2484-3C24-8CB25333E3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E75AD4E-1F51-A019-EA5F-A8CDA1A1FA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DC6AB7-4C40-4199-A7D4-A37551A75C91}" type="slidenum">
              <a:rPr lang="en-US" smtClean="0"/>
              <a:t>‹#›</a:t>
            </a:fld>
            <a:endParaRPr lang="en-US"/>
          </a:p>
        </p:txBody>
      </p:sp>
    </p:spTree>
    <p:extLst>
      <p:ext uri="{BB962C8B-B14F-4D97-AF65-F5344CB8AC3E}">
        <p14:creationId xmlns:p14="http://schemas.microsoft.com/office/powerpoint/2010/main" val="3144265549"/>
      </p:ext>
    </p:extLst>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 id="2147483827" r:id="rId4"/>
    <p:sldLayoutId id="2147483828" r:id="rId5"/>
    <p:sldLayoutId id="2147483829" r:id="rId6"/>
    <p:sldLayoutId id="2147483830" r:id="rId7"/>
    <p:sldLayoutId id="2147483831" r:id="rId8"/>
    <p:sldLayoutId id="2147483832" r:id="rId9"/>
    <p:sldLayoutId id="2147483833" r:id="rId10"/>
    <p:sldLayoutId id="214748383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3" name="Freeform: Shape 32">
            <a:extLst>
              <a:ext uri="{FF2B5EF4-FFF2-40B4-BE49-F238E27FC236}">
                <a16:creationId xmlns:a16="http://schemas.microsoft.com/office/drawing/2014/main" id="{085C9B57-D646-3A9B-16F4-2FD8224BD58A}"/>
              </a:ext>
            </a:extLst>
          </p:cNvPr>
          <p:cNvSpPr/>
          <p:nvPr/>
        </p:nvSpPr>
        <p:spPr>
          <a:xfrm>
            <a:off x="8620258" y="1290740"/>
            <a:ext cx="3571741" cy="4742624"/>
          </a:xfrm>
          <a:custGeom>
            <a:avLst/>
            <a:gdLst>
              <a:gd name="connsiteX0" fmla="*/ 3571742 w 3571741"/>
              <a:gd name="connsiteY0" fmla="*/ 534804 h 4742624"/>
              <a:gd name="connsiteX1" fmla="*/ 0 w 3571741"/>
              <a:gd name="connsiteY1" fmla="*/ 0 h 4742624"/>
              <a:gd name="connsiteX2" fmla="*/ 2207838 w 3571741"/>
              <a:gd name="connsiteY2" fmla="*/ 4742625 h 4742624"/>
              <a:gd name="connsiteX3" fmla="*/ 3571742 w 3571741"/>
              <a:gd name="connsiteY3" fmla="*/ 4633920 h 4742624"/>
            </a:gdLst>
            <a:ahLst/>
            <a:cxnLst>
              <a:cxn ang="0">
                <a:pos x="connsiteX0" y="connsiteY0"/>
              </a:cxn>
              <a:cxn ang="0">
                <a:pos x="connsiteX1" y="connsiteY1"/>
              </a:cxn>
              <a:cxn ang="0">
                <a:pos x="connsiteX2" y="connsiteY2"/>
              </a:cxn>
              <a:cxn ang="0">
                <a:pos x="connsiteX3" y="connsiteY3"/>
              </a:cxn>
            </a:cxnLst>
            <a:rect l="l" t="t" r="r" b="b"/>
            <a:pathLst>
              <a:path w="3571741" h="4742624">
                <a:moveTo>
                  <a:pt x="3571742" y="534804"/>
                </a:moveTo>
                <a:lnTo>
                  <a:pt x="0" y="0"/>
                </a:lnTo>
                <a:lnTo>
                  <a:pt x="2207838" y="4742625"/>
                </a:lnTo>
                <a:lnTo>
                  <a:pt x="3571742" y="4633920"/>
                </a:lnTo>
                <a:close/>
              </a:path>
            </a:pathLst>
          </a:custGeom>
          <a:solidFill>
            <a:srgbClr val="B3B3B3"/>
          </a:solidFill>
          <a:ln w="1905" cap="flat">
            <a:noFill/>
            <a:prstDash val="solid"/>
            <a:miter/>
          </a:ln>
        </p:spPr>
        <p:txBody>
          <a:bodyPr rtlCol="0" anchor="ctr"/>
          <a:lstStyle/>
          <a:p>
            <a:endParaRPr lang="en-US"/>
          </a:p>
        </p:txBody>
      </p:sp>
      <p:pic>
        <p:nvPicPr>
          <p:cNvPr id="10" name="Picture 9">
            <a:extLst>
              <a:ext uri="{FF2B5EF4-FFF2-40B4-BE49-F238E27FC236}">
                <a16:creationId xmlns:a16="http://schemas.microsoft.com/office/drawing/2014/main" id="{ACE4D9BC-3D34-7DA0-9DFE-C34B52BF0B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2074" y="1534903"/>
            <a:ext cx="4218656" cy="4798659"/>
          </a:xfrm>
          <a:prstGeom prst="rect">
            <a:avLst/>
          </a:prstGeom>
          <a:ln>
            <a:noFill/>
          </a:ln>
          <a:effectLst>
            <a:outerShdw blurRad="190500" algn="tl" rotWithShape="0">
              <a:srgbClr val="000000">
                <a:alpha val="70000"/>
              </a:srgbClr>
            </a:outerShdw>
          </a:effectLst>
        </p:spPr>
      </p:pic>
      <p:sp>
        <p:nvSpPr>
          <p:cNvPr id="34" name="Freeform: Shape 33">
            <a:extLst>
              <a:ext uri="{FF2B5EF4-FFF2-40B4-BE49-F238E27FC236}">
                <a16:creationId xmlns:a16="http://schemas.microsoft.com/office/drawing/2014/main" id="{0B014857-2E64-4C34-CF8F-4131D7254971}"/>
              </a:ext>
            </a:extLst>
          </p:cNvPr>
          <p:cNvSpPr/>
          <p:nvPr/>
        </p:nvSpPr>
        <p:spPr>
          <a:xfrm>
            <a:off x="0" y="0"/>
            <a:ext cx="12192000" cy="1825544"/>
          </a:xfrm>
          <a:custGeom>
            <a:avLst/>
            <a:gdLst>
              <a:gd name="connsiteX0" fmla="*/ 12192000 w 12192000"/>
              <a:gd name="connsiteY0" fmla="*/ 0 h 1825544"/>
              <a:gd name="connsiteX1" fmla="*/ 0 w 12192000"/>
              <a:gd name="connsiteY1" fmla="*/ 0 h 1825544"/>
              <a:gd name="connsiteX2" fmla="*/ 12192000 w 12192000"/>
              <a:gd name="connsiteY2" fmla="*/ 1825544 h 1825544"/>
            </a:gdLst>
            <a:ahLst/>
            <a:cxnLst>
              <a:cxn ang="0">
                <a:pos x="connsiteX0" y="connsiteY0"/>
              </a:cxn>
              <a:cxn ang="0">
                <a:pos x="connsiteX1" y="connsiteY1"/>
              </a:cxn>
              <a:cxn ang="0">
                <a:pos x="connsiteX2" y="connsiteY2"/>
              </a:cxn>
            </a:cxnLst>
            <a:rect l="l" t="t" r="r" b="b"/>
            <a:pathLst>
              <a:path w="12192000" h="1825544">
                <a:moveTo>
                  <a:pt x="12192000" y="0"/>
                </a:moveTo>
                <a:lnTo>
                  <a:pt x="0" y="0"/>
                </a:lnTo>
                <a:lnTo>
                  <a:pt x="12192000" y="1825544"/>
                </a:lnTo>
                <a:close/>
              </a:path>
            </a:pathLst>
          </a:custGeom>
          <a:solidFill>
            <a:srgbClr val="000038"/>
          </a:solidFill>
          <a:ln w="190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F15026B4-7072-A7BF-367E-3CCD5C637993}"/>
              </a:ext>
            </a:extLst>
          </p:cNvPr>
          <p:cNvSpPr/>
          <p:nvPr/>
        </p:nvSpPr>
        <p:spPr>
          <a:xfrm>
            <a:off x="0" y="6139894"/>
            <a:ext cx="7046918" cy="730515"/>
          </a:xfrm>
          <a:custGeom>
            <a:avLst/>
            <a:gdLst>
              <a:gd name="connsiteX0" fmla="*/ 6114174 w 7046918"/>
              <a:gd name="connsiteY0" fmla="*/ 730516 h 730515"/>
              <a:gd name="connsiteX1" fmla="*/ 7046919 w 7046918"/>
              <a:gd name="connsiteY1" fmla="*/ 464917 h 730515"/>
              <a:gd name="connsiteX2" fmla="*/ 0 w 7046918"/>
              <a:gd name="connsiteY2" fmla="*/ 0 h 730515"/>
              <a:gd name="connsiteX3" fmla="*/ 0 w 7046918"/>
              <a:gd name="connsiteY3" fmla="*/ 730516 h 730515"/>
            </a:gdLst>
            <a:ahLst/>
            <a:cxnLst>
              <a:cxn ang="0">
                <a:pos x="connsiteX0" y="connsiteY0"/>
              </a:cxn>
              <a:cxn ang="0">
                <a:pos x="connsiteX1" y="connsiteY1"/>
              </a:cxn>
              <a:cxn ang="0">
                <a:pos x="connsiteX2" y="connsiteY2"/>
              </a:cxn>
              <a:cxn ang="0">
                <a:pos x="connsiteX3" y="connsiteY3"/>
              </a:cxn>
            </a:cxnLst>
            <a:rect l="l" t="t" r="r" b="b"/>
            <a:pathLst>
              <a:path w="7046918" h="730515">
                <a:moveTo>
                  <a:pt x="6114174" y="730516"/>
                </a:moveTo>
                <a:lnTo>
                  <a:pt x="7046919" y="464917"/>
                </a:lnTo>
                <a:lnTo>
                  <a:pt x="0" y="0"/>
                </a:lnTo>
                <a:lnTo>
                  <a:pt x="0" y="730516"/>
                </a:lnTo>
                <a:close/>
              </a:path>
            </a:pathLst>
          </a:custGeom>
          <a:solidFill>
            <a:srgbClr val="B3B3B3"/>
          </a:solidFill>
          <a:ln w="190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358899D3-E1F3-9581-2D52-2F9325091035}"/>
              </a:ext>
            </a:extLst>
          </p:cNvPr>
          <p:cNvSpPr/>
          <p:nvPr/>
        </p:nvSpPr>
        <p:spPr>
          <a:xfrm>
            <a:off x="6096000" y="5143265"/>
            <a:ext cx="6096000" cy="1727144"/>
          </a:xfrm>
          <a:custGeom>
            <a:avLst/>
            <a:gdLst>
              <a:gd name="connsiteX0" fmla="*/ 0 w 6096000"/>
              <a:gd name="connsiteY0" fmla="*/ 1727145 h 1727144"/>
              <a:gd name="connsiteX1" fmla="*/ 6096000 w 6096000"/>
              <a:gd name="connsiteY1" fmla="*/ 0 h 1727144"/>
              <a:gd name="connsiteX2" fmla="*/ 6096000 w 6096000"/>
              <a:gd name="connsiteY2" fmla="*/ 1727145 h 1727144"/>
            </a:gdLst>
            <a:ahLst/>
            <a:cxnLst>
              <a:cxn ang="0">
                <a:pos x="connsiteX0" y="connsiteY0"/>
              </a:cxn>
              <a:cxn ang="0">
                <a:pos x="connsiteX1" y="connsiteY1"/>
              </a:cxn>
              <a:cxn ang="0">
                <a:pos x="connsiteX2" y="connsiteY2"/>
              </a:cxn>
            </a:cxnLst>
            <a:rect l="l" t="t" r="r" b="b"/>
            <a:pathLst>
              <a:path w="6096000" h="1727144">
                <a:moveTo>
                  <a:pt x="0" y="1727145"/>
                </a:moveTo>
                <a:lnTo>
                  <a:pt x="6096000" y="0"/>
                </a:lnTo>
                <a:lnTo>
                  <a:pt x="6096000" y="1727145"/>
                </a:lnTo>
                <a:close/>
              </a:path>
            </a:pathLst>
          </a:custGeom>
          <a:solidFill>
            <a:srgbClr val="000038"/>
          </a:solidFill>
          <a:ln w="1905" cap="flat">
            <a:noFill/>
            <a:prstDash val="solid"/>
            <a:miter/>
          </a:ln>
        </p:spPr>
        <p:txBody>
          <a:bodyPr rtlCol="0" anchor="ctr"/>
          <a:lstStyle/>
          <a:p>
            <a:endParaRPr lang="en-US"/>
          </a:p>
        </p:txBody>
      </p:sp>
      <p:grpSp>
        <p:nvGrpSpPr>
          <p:cNvPr id="37" name="Graphic 30">
            <a:extLst>
              <a:ext uri="{FF2B5EF4-FFF2-40B4-BE49-F238E27FC236}">
                <a16:creationId xmlns:a16="http://schemas.microsoft.com/office/drawing/2014/main" id="{9638583F-3F86-0D16-0042-A10F3F38A058}"/>
              </a:ext>
            </a:extLst>
          </p:cNvPr>
          <p:cNvGrpSpPr/>
          <p:nvPr/>
        </p:nvGrpSpPr>
        <p:grpSpPr>
          <a:xfrm>
            <a:off x="11144126" y="5615627"/>
            <a:ext cx="910619" cy="1186967"/>
            <a:chOff x="11144126" y="5615627"/>
            <a:chExt cx="910619" cy="1186967"/>
          </a:xfrm>
          <a:solidFill>
            <a:srgbClr val="FFFFFF"/>
          </a:solidFill>
        </p:grpSpPr>
        <p:sp>
          <p:nvSpPr>
            <p:cNvPr id="38" name="Freeform: Shape 37">
              <a:extLst>
                <a:ext uri="{FF2B5EF4-FFF2-40B4-BE49-F238E27FC236}">
                  <a16:creationId xmlns:a16="http://schemas.microsoft.com/office/drawing/2014/main" id="{C94995F5-49E4-F6B0-64C2-23374F07583A}"/>
                </a:ext>
              </a:extLst>
            </p:cNvPr>
            <p:cNvSpPr/>
            <p:nvPr/>
          </p:nvSpPr>
          <p:spPr>
            <a:xfrm>
              <a:off x="11567672" y="5631331"/>
              <a:ext cx="457525" cy="259678"/>
            </a:xfrm>
            <a:custGeom>
              <a:avLst/>
              <a:gdLst>
                <a:gd name="connsiteX0" fmla="*/ 222830 w 457525"/>
                <a:gd name="connsiteY0" fmla="*/ 68361 h 259678"/>
                <a:gd name="connsiteX1" fmla="*/ 260968 w 457525"/>
                <a:gd name="connsiteY1" fmla="*/ 103247 h 259678"/>
                <a:gd name="connsiteX2" fmla="*/ 395061 w 457525"/>
                <a:gd name="connsiteY2" fmla="*/ 144546 h 259678"/>
                <a:gd name="connsiteX3" fmla="*/ 423732 w 457525"/>
                <a:gd name="connsiteY3" fmla="*/ 196532 h 259678"/>
                <a:gd name="connsiteX4" fmla="*/ 448134 w 457525"/>
                <a:gd name="connsiteY4" fmla="*/ 251839 h 259678"/>
                <a:gd name="connsiteX5" fmla="*/ 394585 w 457525"/>
                <a:gd name="connsiteY5" fmla="*/ 247087 h 259678"/>
                <a:gd name="connsiteX6" fmla="*/ 247938 w 457525"/>
                <a:gd name="connsiteY6" fmla="*/ 251133 h 259678"/>
                <a:gd name="connsiteX7" fmla="*/ 135162 w 457525"/>
                <a:gd name="connsiteY7" fmla="*/ 202238 h 259678"/>
                <a:gd name="connsiteX8" fmla="*/ 132914 w 457525"/>
                <a:gd name="connsiteY8" fmla="*/ 193822 h 259678"/>
                <a:gd name="connsiteX9" fmla="*/ 130133 w 457525"/>
                <a:gd name="connsiteY9" fmla="*/ 191341 h 259678"/>
                <a:gd name="connsiteX10" fmla="*/ 117216 w 457525"/>
                <a:gd name="connsiteY10" fmla="*/ 202964 h 259678"/>
                <a:gd name="connsiteX11" fmla="*/ 31873 w 457525"/>
                <a:gd name="connsiteY11" fmla="*/ 239109 h 259678"/>
                <a:gd name="connsiteX12" fmla="*/ 5450 w 457525"/>
                <a:gd name="connsiteY12" fmla="*/ 186417 h 259678"/>
                <a:gd name="connsiteX13" fmla="*/ 46427 w 457525"/>
                <a:gd name="connsiteY13" fmla="*/ 192104 h 259678"/>
                <a:gd name="connsiteX14" fmla="*/ 107920 w 457525"/>
                <a:gd name="connsiteY14" fmla="*/ 181188 h 259678"/>
                <a:gd name="connsiteX15" fmla="*/ 127580 w 457525"/>
                <a:gd name="connsiteY15" fmla="*/ 119488 h 259678"/>
                <a:gd name="connsiteX16" fmla="*/ 126303 w 457525"/>
                <a:gd name="connsiteY16" fmla="*/ 26337 h 259678"/>
                <a:gd name="connsiteX17" fmla="*/ 155679 w 457525"/>
                <a:gd name="connsiteY17" fmla="*/ 0 h 259678"/>
                <a:gd name="connsiteX18" fmla="*/ 155679 w 457525"/>
                <a:gd name="connsiteY18" fmla="*/ 144775 h 259678"/>
                <a:gd name="connsiteX19" fmla="*/ 207685 w 457525"/>
                <a:gd name="connsiteY19" fmla="*/ 199605 h 259678"/>
                <a:gd name="connsiteX20" fmla="*/ 373764 w 457525"/>
                <a:gd name="connsiteY20" fmla="*/ 199605 h 259678"/>
                <a:gd name="connsiteX21" fmla="*/ 375306 w 457525"/>
                <a:gd name="connsiteY21" fmla="*/ 180138 h 259678"/>
                <a:gd name="connsiteX22" fmla="*/ 297125 w 457525"/>
                <a:gd name="connsiteY22" fmla="*/ 156874 h 259678"/>
                <a:gd name="connsiteX23" fmla="*/ 211590 w 457525"/>
                <a:gd name="connsiteY23" fmla="*/ 136473 h 259678"/>
                <a:gd name="connsiteX24" fmla="*/ 222811 w 457525"/>
                <a:gd name="connsiteY24" fmla="*/ 68380 h 259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7525" h="259678">
                  <a:moveTo>
                    <a:pt x="222830" y="68361"/>
                  </a:moveTo>
                  <a:cubicBezTo>
                    <a:pt x="222830" y="68361"/>
                    <a:pt x="216429" y="98514"/>
                    <a:pt x="260968" y="103247"/>
                  </a:cubicBezTo>
                  <a:cubicBezTo>
                    <a:pt x="305507" y="107980"/>
                    <a:pt x="367820" y="103953"/>
                    <a:pt x="395061" y="144546"/>
                  </a:cubicBezTo>
                  <a:cubicBezTo>
                    <a:pt x="422303" y="185138"/>
                    <a:pt x="394356" y="202696"/>
                    <a:pt x="423732" y="196532"/>
                  </a:cubicBezTo>
                  <a:cubicBezTo>
                    <a:pt x="453107" y="190368"/>
                    <a:pt x="468747" y="231666"/>
                    <a:pt x="448134" y="251839"/>
                  </a:cubicBezTo>
                  <a:cubicBezTo>
                    <a:pt x="427522" y="272011"/>
                    <a:pt x="426817" y="246858"/>
                    <a:pt x="394585" y="247087"/>
                  </a:cubicBezTo>
                  <a:cubicBezTo>
                    <a:pt x="362372" y="247335"/>
                    <a:pt x="278741" y="249701"/>
                    <a:pt x="247938" y="251133"/>
                  </a:cubicBezTo>
                  <a:cubicBezTo>
                    <a:pt x="217134" y="252545"/>
                    <a:pt x="157203" y="254931"/>
                    <a:pt x="135162" y="202238"/>
                  </a:cubicBezTo>
                  <a:cubicBezTo>
                    <a:pt x="135162" y="202238"/>
                    <a:pt x="133143" y="196780"/>
                    <a:pt x="132914" y="193822"/>
                  </a:cubicBezTo>
                  <a:cubicBezTo>
                    <a:pt x="132667" y="190845"/>
                    <a:pt x="130133" y="191341"/>
                    <a:pt x="130133" y="191341"/>
                  </a:cubicBezTo>
                  <a:cubicBezTo>
                    <a:pt x="130133" y="191341"/>
                    <a:pt x="126990" y="191990"/>
                    <a:pt x="117216" y="202964"/>
                  </a:cubicBezTo>
                  <a:cubicBezTo>
                    <a:pt x="107444" y="213937"/>
                    <a:pt x="61019" y="260465"/>
                    <a:pt x="31873" y="239109"/>
                  </a:cubicBezTo>
                  <a:cubicBezTo>
                    <a:pt x="2727" y="217754"/>
                    <a:pt x="-7332" y="197582"/>
                    <a:pt x="5450" y="186417"/>
                  </a:cubicBezTo>
                  <a:cubicBezTo>
                    <a:pt x="18233" y="175253"/>
                    <a:pt x="36368" y="185826"/>
                    <a:pt x="46427" y="192104"/>
                  </a:cubicBezTo>
                  <a:cubicBezTo>
                    <a:pt x="56505" y="198402"/>
                    <a:pt x="81612" y="211799"/>
                    <a:pt x="107920" y="181188"/>
                  </a:cubicBezTo>
                  <a:cubicBezTo>
                    <a:pt x="134210" y="150576"/>
                    <a:pt x="127942" y="145118"/>
                    <a:pt x="127580" y="119488"/>
                  </a:cubicBezTo>
                  <a:cubicBezTo>
                    <a:pt x="127218" y="93857"/>
                    <a:pt x="126303" y="26337"/>
                    <a:pt x="126303" y="26337"/>
                  </a:cubicBezTo>
                  <a:cubicBezTo>
                    <a:pt x="126303" y="26337"/>
                    <a:pt x="127123" y="19581"/>
                    <a:pt x="155679" y="0"/>
                  </a:cubicBezTo>
                  <a:lnTo>
                    <a:pt x="155679" y="144775"/>
                  </a:lnTo>
                  <a:cubicBezTo>
                    <a:pt x="155679" y="144775"/>
                    <a:pt x="160308" y="199242"/>
                    <a:pt x="207685" y="199605"/>
                  </a:cubicBezTo>
                  <a:cubicBezTo>
                    <a:pt x="255063" y="199967"/>
                    <a:pt x="373764" y="199605"/>
                    <a:pt x="373764" y="199605"/>
                  </a:cubicBezTo>
                  <a:cubicBezTo>
                    <a:pt x="373764" y="199605"/>
                    <a:pt x="394490" y="194146"/>
                    <a:pt x="375306" y="180138"/>
                  </a:cubicBezTo>
                  <a:cubicBezTo>
                    <a:pt x="356123" y="166130"/>
                    <a:pt x="318461" y="157600"/>
                    <a:pt x="297125" y="156874"/>
                  </a:cubicBezTo>
                  <a:cubicBezTo>
                    <a:pt x="275808" y="156168"/>
                    <a:pt x="230774" y="160443"/>
                    <a:pt x="211590" y="136473"/>
                  </a:cubicBezTo>
                  <a:cubicBezTo>
                    <a:pt x="192407" y="112503"/>
                    <a:pt x="194769" y="89468"/>
                    <a:pt x="222811" y="68380"/>
                  </a:cubicBezTo>
                  <a:close/>
                </a:path>
              </a:pathLst>
            </a:custGeom>
            <a:solidFill>
              <a:srgbClr val="FFFFFF"/>
            </a:solidFill>
            <a:ln w="190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DF8ED9D0-4DB2-E9B0-6022-9F023AF8FE6D}"/>
                </a:ext>
              </a:extLst>
            </p:cNvPr>
            <p:cNvSpPr/>
            <p:nvPr/>
          </p:nvSpPr>
          <p:spPr>
            <a:xfrm>
              <a:off x="11597244" y="5620390"/>
              <a:ext cx="38357" cy="188780"/>
            </a:xfrm>
            <a:custGeom>
              <a:avLst/>
              <a:gdLst>
                <a:gd name="connsiteX0" fmla="*/ 34723 w 38357"/>
                <a:gd name="connsiteY0" fmla="*/ 979 h 188780"/>
                <a:gd name="connsiteX1" fmla="*/ 23350 w 38357"/>
                <a:gd name="connsiteY1" fmla="*/ 4547 h 188780"/>
                <a:gd name="connsiteX2" fmla="*/ 2033 w 38357"/>
                <a:gd name="connsiteY2" fmla="*/ 91534 h 188780"/>
                <a:gd name="connsiteX3" fmla="*/ 14359 w 38357"/>
                <a:gd name="connsiteY3" fmla="*/ 183388 h 188780"/>
                <a:gd name="connsiteX4" fmla="*/ 30704 w 38357"/>
                <a:gd name="connsiteY4" fmla="*/ 175316 h 188780"/>
                <a:gd name="connsiteX5" fmla="*/ 36990 w 38357"/>
                <a:gd name="connsiteY5" fmla="*/ 86077 h 188780"/>
                <a:gd name="connsiteX6" fmla="*/ 32609 w 38357"/>
                <a:gd name="connsiteY6" fmla="*/ 11189 h 188780"/>
                <a:gd name="connsiteX7" fmla="*/ 34742 w 38357"/>
                <a:gd name="connsiteY7" fmla="*/ 979 h 188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357" h="188780">
                  <a:moveTo>
                    <a:pt x="34723" y="979"/>
                  </a:moveTo>
                  <a:cubicBezTo>
                    <a:pt x="34723" y="979"/>
                    <a:pt x="30208" y="-2819"/>
                    <a:pt x="23350" y="4547"/>
                  </a:cubicBezTo>
                  <a:cubicBezTo>
                    <a:pt x="16473" y="11895"/>
                    <a:pt x="-6977" y="46915"/>
                    <a:pt x="2033" y="91534"/>
                  </a:cubicBezTo>
                  <a:cubicBezTo>
                    <a:pt x="11044" y="136154"/>
                    <a:pt x="18150" y="173426"/>
                    <a:pt x="14359" y="183388"/>
                  </a:cubicBezTo>
                  <a:cubicBezTo>
                    <a:pt x="10568" y="193350"/>
                    <a:pt x="25370" y="188846"/>
                    <a:pt x="30704" y="175316"/>
                  </a:cubicBezTo>
                  <a:cubicBezTo>
                    <a:pt x="36038" y="161785"/>
                    <a:pt x="40782" y="128559"/>
                    <a:pt x="36990" y="86077"/>
                  </a:cubicBezTo>
                  <a:cubicBezTo>
                    <a:pt x="33200" y="43595"/>
                    <a:pt x="29999" y="12849"/>
                    <a:pt x="32609" y="11189"/>
                  </a:cubicBezTo>
                  <a:cubicBezTo>
                    <a:pt x="35218" y="9529"/>
                    <a:pt x="38190" y="2753"/>
                    <a:pt x="34742" y="979"/>
                  </a:cubicBezTo>
                  <a:close/>
                </a:path>
              </a:pathLst>
            </a:custGeom>
            <a:solidFill>
              <a:srgbClr val="FFFFFF"/>
            </a:solidFill>
            <a:ln w="190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E3FD25B6-B29B-B6CF-982D-83783D2EF91A}"/>
                </a:ext>
              </a:extLst>
            </p:cNvPr>
            <p:cNvSpPr/>
            <p:nvPr/>
          </p:nvSpPr>
          <p:spPr>
            <a:xfrm>
              <a:off x="11835837" y="5915058"/>
              <a:ext cx="57786" cy="57888"/>
            </a:xfrm>
            <a:custGeom>
              <a:avLst/>
              <a:gdLst>
                <a:gd name="connsiteX0" fmla="*/ 55020 w 57786"/>
                <a:gd name="connsiteY0" fmla="*/ 22025 h 57888"/>
                <a:gd name="connsiteX1" fmla="*/ 34846 w 57786"/>
                <a:gd name="connsiteY1" fmla="*/ 2540 h 57888"/>
                <a:gd name="connsiteX2" fmla="*/ 21988 w 57786"/>
                <a:gd name="connsiteY2" fmla="*/ 2788 h 57888"/>
                <a:gd name="connsiteX3" fmla="*/ 2538 w 57786"/>
                <a:gd name="connsiteY3" fmla="*/ 22998 h 57888"/>
                <a:gd name="connsiteX4" fmla="*/ 2766 w 57786"/>
                <a:gd name="connsiteY4" fmla="*/ 35861 h 57888"/>
                <a:gd name="connsiteX5" fmla="*/ 22940 w 57786"/>
                <a:gd name="connsiteY5" fmla="*/ 55346 h 57888"/>
                <a:gd name="connsiteX6" fmla="*/ 35799 w 57786"/>
                <a:gd name="connsiteY6" fmla="*/ 55118 h 57888"/>
                <a:gd name="connsiteX7" fmla="*/ 55249 w 57786"/>
                <a:gd name="connsiteY7" fmla="*/ 34907 h 57888"/>
                <a:gd name="connsiteX8" fmla="*/ 55020 w 57786"/>
                <a:gd name="connsiteY8" fmla="*/ 22044 h 57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786" h="57888">
                  <a:moveTo>
                    <a:pt x="55020" y="22025"/>
                  </a:moveTo>
                  <a:lnTo>
                    <a:pt x="34846" y="2540"/>
                  </a:lnTo>
                  <a:cubicBezTo>
                    <a:pt x="31246" y="-934"/>
                    <a:pt x="25454" y="-838"/>
                    <a:pt x="21988" y="2788"/>
                  </a:cubicBezTo>
                  <a:lnTo>
                    <a:pt x="2538" y="22998"/>
                  </a:lnTo>
                  <a:cubicBezTo>
                    <a:pt x="-930" y="26606"/>
                    <a:pt x="-834" y="32388"/>
                    <a:pt x="2766" y="35861"/>
                  </a:cubicBezTo>
                  <a:lnTo>
                    <a:pt x="22940" y="55346"/>
                  </a:lnTo>
                  <a:cubicBezTo>
                    <a:pt x="26541" y="58820"/>
                    <a:pt x="32331" y="58724"/>
                    <a:pt x="35799" y="55118"/>
                  </a:cubicBezTo>
                  <a:lnTo>
                    <a:pt x="55249" y="34907"/>
                  </a:lnTo>
                  <a:cubicBezTo>
                    <a:pt x="58716" y="31300"/>
                    <a:pt x="58621" y="25518"/>
                    <a:pt x="55020" y="22044"/>
                  </a:cubicBezTo>
                  <a:close/>
                </a:path>
              </a:pathLst>
            </a:custGeom>
            <a:solidFill>
              <a:srgbClr val="FFFFFF"/>
            </a:solidFill>
            <a:ln w="190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E42F1DA5-D71E-5BB1-1E4E-B57E0DA8010C}"/>
                </a:ext>
              </a:extLst>
            </p:cNvPr>
            <p:cNvSpPr/>
            <p:nvPr/>
          </p:nvSpPr>
          <p:spPr>
            <a:xfrm>
              <a:off x="11183579" y="5615627"/>
              <a:ext cx="385176" cy="261625"/>
            </a:xfrm>
            <a:custGeom>
              <a:avLst/>
              <a:gdLst>
                <a:gd name="connsiteX0" fmla="*/ 337289 w 385176"/>
                <a:gd name="connsiteY0" fmla="*/ 259699 h 261625"/>
                <a:gd name="connsiteX1" fmla="*/ 297246 w 385176"/>
                <a:gd name="connsiteY1" fmla="*/ 234660 h 261625"/>
                <a:gd name="connsiteX2" fmla="*/ 141360 w 385176"/>
                <a:gd name="connsiteY2" fmla="*/ 258631 h 261625"/>
                <a:gd name="connsiteX3" fmla="*/ 390 w 385176"/>
                <a:gd name="connsiteY3" fmla="*/ 163208 h 261625"/>
                <a:gd name="connsiteX4" fmla="*/ 26698 w 385176"/>
                <a:gd name="connsiteY4" fmla="*/ 96279 h 261625"/>
                <a:gd name="connsiteX5" fmla="*/ 73961 w 385176"/>
                <a:gd name="connsiteY5" fmla="*/ 190862 h 261625"/>
                <a:gd name="connsiteX6" fmla="*/ 266823 w 385176"/>
                <a:gd name="connsiteY6" fmla="*/ 201301 h 261625"/>
                <a:gd name="connsiteX7" fmla="*/ 348567 w 385176"/>
                <a:gd name="connsiteY7" fmla="*/ 201549 h 261625"/>
                <a:gd name="connsiteX8" fmla="*/ 356853 w 385176"/>
                <a:gd name="connsiteY8" fmla="*/ 184449 h 261625"/>
                <a:gd name="connsiteX9" fmla="*/ 347385 w 385176"/>
                <a:gd name="connsiteY9" fmla="*/ 104466 h 261625"/>
                <a:gd name="connsiteX10" fmla="*/ 356625 w 385176"/>
                <a:gd name="connsiteY10" fmla="*/ 8567 h 261625"/>
                <a:gd name="connsiteX11" fmla="*/ 365750 w 385176"/>
                <a:gd name="connsiteY11" fmla="*/ 17 h 261625"/>
                <a:gd name="connsiteX12" fmla="*/ 369293 w 385176"/>
                <a:gd name="connsiteY12" fmla="*/ 12708 h 261625"/>
                <a:gd name="connsiteX13" fmla="*/ 372512 w 385176"/>
                <a:gd name="connsiteY13" fmla="*/ 76450 h 261625"/>
                <a:gd name="connsiteX14" fmla="*/ 385066 w 385176"/>
                <a:gd name="connsiteY14" fmla="*/ 167827 h 261625"/>
                <a:gd name="connsiteX15" fmla="*/ 375827 w 385176"/>
                <a:gd name="connsiteY15" fmla="*/ 197560 h 261625"/>
                <a:gd name="connsiteX16" fmla="*/ 369788 w 385176"/>
                <a:gd name="connsiteY16" fmla="*/ 219985 h 261625"/>
                <a:gd name="connsiteX17" fmla="*/ 361729 w 385176"/>
                <a:gd name="connsiteY17" fmla="*/ 249527 h 261625"/>
                <a:gd name="connsiteX18" fmla="*/ 337289 w 385176"/>
                <a:gd name="connsiteY18" fmla="*/ 259661 h 26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85176" h="261625">
                  <a:moveTo>
                    <a:pt x="337289" y="259699"/>
                  </a:moveTo>
                  <a:cubicBezTo>
                    <a:pt x="337289" y="259699"/>
                    <a:pt x="317629" y="227294"/>
                    <a:pt x="297246" y="234660"/>
                  </a:cubicBezTo>
                  <a:cubicBezTo>
                    <a:pt x="276862" y="242008"/>
                    <a:pt x="206968" y="269547"/>
                    <a:pt x="141360" y="258631"/>
                  </a:cubicBezTo>
                  <a:cubicBezTo>
                    <a:pt x="75752" y="247714"/>
                    <a:pt x="4656" y="217332"/>
                    <a:pt x="390" y="163208"/>
                  </a:cubicBezTo>
                  <a:cubicBezTo>
                    <a:pt x="-3878" y="109104"/>
                    <a:pt x="28354" y="83340"/>
                    <a:pt x="26698" y="96279"/>
                  </a:cubicBezTo>
                  <a:cubicBezTo>
                    <a:pt x="25040" y="109218"/>
                    <a:pt x="12848" y="164525"/>
                    <a:pt x="73961" y="190862"/>
                  </a:cubicBezTo>
                  <a:cubicBezTo>
                    <a:pt x="135092" y="217198"/>
                    <a:pt x="201195" y="211988"/>
                    <a:pt x="266823" y="201301"/>
                  </a:cubicBezTo>
                  <a:cubicBezTo>
                    <a:pt x="332450" y="190632"/>
                    <a:pt x="331269" y="190385"/>
                    <a:pt x="348567" y="201549"/>
                  </a:cubicBezTo>
                  <a:cubicBezTo>
                    <a:pt x="348567" y="201549"/>
                    <a:pt x="356034" y="206778"/>
                    <a:pt x="356853" y="184449"/>
                  </a:cubicBezTo>
                  <a:cubicBezTo>
                    <a:pt x="357692" y="162139"/>
                    <a:pt x="350700" y="123455"/>
                    <a:pt x="347385" y="104466"/>
                  </a:cubicBezTo>
                  <a:cubicBezTo>
                    <a:pt x="344070" y="85477"/>
                    <a:pt x="341461" y="43224"/>
                    <a:pt x="356625" y="8567"/>
                  </a:cubicBezTo>
                  <a:cubicBezTo>
                    <a:pt x="356625" y="8567"/>
                    <a:pt x="360777" y="-441"/>
                    <a:pt x="365750" y="17"/>
                  </a:cubicBezTo>
                  <a:cubicBezTo>
                    <a:pt x="370721" y="494"/>
                    <a:pt x="369540" y="9750"/>
                    <a:pt x="369293" y="12708"/>
                  </a:cubicBezTo>
                  <a:cubicBezTo>
                    <a:pt x="369064" y="15685"/>
                    <a:pt x="367293" y="41564"/>
                    <a:pt x="372512" y="76450"/>
                  </a:cubicBezTo>
                  <a:cubicBezTo>
                    <a:pt x="377732" y="111337"/>
                    <a:pt x="386247" y="146700"/>
                    <a:pt x="385066" y="167827"/>
                  </a:cubicBezTo>
                  <a:cubicBezTo>
                    <a:pt x="383885" y="188953"/>
                    <a:pt x="381390" y="192579"/>
                    <a:pt x="375827" y="197560"/>
                  </a:cubicBezTo>
                  <a:cubicBezTo>
                    <a:pt x="370245" y="202541"/>
                    <a:pt x="367064" y="208724"/>
                    <a:pt x="369788" y="219985"/>
                  </a:cubicBezTo>
                  <a:cubicBezTo>
                    <a:pt x="372512" y="231263"/>
                    <a:pt x="371103" y="239203"/>
                    <a:pt x="361729" y="249527"/>
                  </a:cubicBezTo>
                  <a:cubicBezTo>
                    <a:pt x="352377" y="259852"/>
                    <a:pt x="341118" y="264604"/>
                    <a:pt x="337289" y="259661"/>
                  </a:cubicBezTo>
                  <a:close/>
                </a:path>
              </a:pathLst>
            </a:custGeom>
            <a:solidFill>
              <a:srgbClr val="FFFFFF"/>
            </a:solidFill>
            <a:ln w="190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864317AB-A258-4033-B06B-0F5BDCE559D0}"/>
                </a:ext>
              </a:extLst>
            </p:cNvPr>
            <p:cNvSpPr/>
            <p:nvPr/>
          </p:nvSpPr>
          <p:spPr>
            <a:xfrm>
              <a:off x="11144126" y="5899006"/>
              <a:ext cx="910619" cy="300515"/>
            </a:xfrm>
            <a:custGeom>
              <a:avLst/>
              <a:gdLst>
                <a:gd name="connsiteX0" fmla="*/ 873871 w 910619"/>
                <a:gd name="connsiteY0" fmla="*/ 70750 h 300515"/>
                <a:gd name="connsiteX1" fmla="*/ 887378 w 910619"/>
                <a:gd name="connsiteY1" fmla="*/ 102201 h 300515"/>
                <a:gd name="connsiteX2" fmla="*/ 910009 w 910619"/>
                <a:gd name="connsiteY2" fmla="*/ 141610 h 300515"/>
                <a:gd name="connsiteX3" fmla="*/ 903379 w 910619"/>
                <a:gd name="connsiteY3" fmla="*/ 185161 h 300515"/>
                <a:gd name="connsiteX4" fmla="*/ 896388 w 910619"/>
                <a:gd name="connsiteY4" fmla="*/ 212337 h 300515"/>
                <a:gd name="connsiteX5" fmla="*/ 900293 w 910619"/>
                <a:gd name="connsiteY5" fmla="*/ 248655 h 300515"/>
                <a:gd name="connsiteX6" fmla="*/ 874119 w 910619"/>
                <a:gd name="connsiteY6" fmla="*/ 273331 h 300515"/>
                <a:gd name="connsiteX7" fmla="*/ 867128 w 910619"/>
                <a:gd name="connsiteY7" fmla="*/ 238330 h 300515"/>
                <a:gd name="connsiteX8" fmla="*/ 837277 w 910619"/>
                <a:gd name="connsiteY8" fmla="*/ 209131 h 300515"/>
                <a:gd name="connsiteX9" fmla="*/ 812283 w 910619"/>
                <a:gd name="connsiteY9" fmla="*/ 206402 h 300515"/>
                <a:gd name="connsiteX10" fmla="*/ 777345 w 910619"/>
                <a:gd name="connsiteY10" fmla="*/ 216612 h 300515"/>
                <a:gd name="connsiteX11" fmla="*/ 768697 w 910619"/>
                <a:gd name="connsiteY11" fmla="*/ 202719 h 300515"/>
                <a:gd name="connsiteX12" fmla="*/ 760638 w 910619"/>
                <a:gd name="connsiteY12" fmla="*/ 201115 h 300515"/>
                <a:gd name="connsiteX13" fmla="*/ 735054 w 910619"/>
                <a:gd name="connsiteY13" fmla="*/ 206269 h 300515"/>
                <a:gd name="connsiteX14" fmla="*/ 723148 w 910619"/>
                <a:gd name="connsiteY14" fmla="*/ 208998 h 300515"/>
                <a:gd name="connsiteX15" fmla="*/ 703774 w 910619"/>
                <a:gd name="connsiteY15" fmla="*/ 217910 h 300515"/>
                <a:gd name="connsiteX16" fmla="*/ 671675 w 910619"/>
                <a:gd name="connsiteY16" fmla="*/ 211860 h 300515"/>
                <a:gd name="connsiteX17" fmla="*/ 629632 w 910619"/>
                <a:gd name="connsiteY17" fmla="*/ 217204 h 300515"/>
                <a:gd name="connsiteX18" fmla="*/ 600732 w 910619"/>
                <a:gd name="connsiteY18" fmla="*/ 206173 h 300515"/>
                <a:gd name="connsiteX19" fmla="*/ 583968 w 910619"/>
                <a:gd name="connsiteY19" fmla="*/ 213120 h 300515"/>
                <a:gd name="connsiteX20" fmla="*/ 567852 w 910619"/>
                <a:gd name="connsiteY20" fmla="*/ 236670 h 300515"/>
                <a:gd name="connsiteX21" fmla="*/ 549373 w 910619"/>
                <a:gd name="connsiteY21" fmla="*/ 287225 h 300515"/>
                <a:gd name="connsiteX22" fmla="*/ 522494 w 910619"/>
                <a:gd name="connsiteY22" fmla="*/ 297187 h 300515"/>
                <a:gd name="connsiteX23" fmla="*/ 534095 w 910619"/>
                <a:gd name="connsiteY23" fmla="*/ 251976 h 300515"/>
                <a:gd name="connsiteX24" fmla="*/ 499977 w 910619"/>
                <a:gd name="connsiteY24" fmla="*/ 209245 h 300515"/>
                <a:gd name="connsiteX25" fmla="*/ 491081 w 910619"/>
                <a:gd name="connsiteY25" fmla="*/ 207165 h 300515"/>
                <a:gd name="connsiteX26" fmla="*/ 446885 w 910619"/>
                <a:gd name="connsiteY26" fmla="*/ 214112 h 300515"/>
                <a:gd name="connsiteX27" fmla="*/ 435874 w 910619"/>
                <a:gd name="connsiteY27" fmla="*/ 170428 h 300515"/>
                <a:gd name="connsiteX28" fmla="*/ 423796 w 910619"/>
                <a:gd name="connsiteY28" fmla="*/ 160466 h 300515"/>
                <a:gd name="connsiteX29" fmla="*/ 413967 w 910619"/>
                <a:gd name="connsiteY29" fmla="*/ 170313 h 300515"/>
                <a:gd name="connsiteX30" fmla="*/ 373695 w 910619"/>
                <a:gd name="connsiteY30" fmla="*/ 158080 h 300515"/>
                <a:gd name="connsiteX31" fmla="*/ 111299 w 910619"/>
                <a:gd name="connsiteY31" fmla="*/ 232357 h 300515"/>
                <a:gd name="connsiteX32" fmla="*/ 1972 w 910619"/>
                <a:gd name="connsiteY32" fmla="*/ 145160 h 300515"/>
                <a:gd name="connsiteX33" fmla="*/ 47463 w 910619"/>
                <a:gd name="connsiteY33" fmla="*/ 28611 h 300515"/>
                <a:gd name="connsiteX34" fmla="*/ 156448 w 910619"/>
                <a:gd name="connsiteY34" fmla="*/ 2981 h 300515"/>
                <a:gd name="connsiteX35" fmla="*/ 196244 w 910619"/>
                <a:gd name="connsiteY35" fmla="*/ 77029 h 300515"/>
                <a:gd name="connsiteX36" fmla="*/ 145780 w 910619"/>
                <a:gd name="connsiteY36" fmla="*/ 162241 h 300515"/>
                <a:gd name="connsiteX37" fmla="*/ 146980 w 910619"/>
                <a:gd name="connsiteY37" fmla="*/ 153366 h 300515"/>
                <a:gd name="connsiteX38" fmla="*/ 145018 w 910619"/>
                <a:gd name="connsiteY38" fmla="*/ 139740 h 300515"/>
                <a:gd name="connsiteX39" fmla="*/ 114157 w 910619"/>
                <a:gd name="connsiteY39" fmla="*/ 107296 h 300515"/>
                <a:gd name="connsiteX40" fmla="*/ 114633 w 910619"/>
                <a:gd name="connsiteY40" fmla="*/ 79414 h 300515"/>
                <a:gd name="connsiteX41" fmla="*/ 137493 w 910619"/>
                <a:gd name="connsiteY41" fmla="*/ 60425 h 300515"/>
                <a:gd name="connsiteX42" fmla="*/ 127550 w 910619"/>
                <a:gd name="connsiteY42" fmla="*/ 83326 h 300515"/>
                <a:gd name="connsiteX43" fmla="*/ 143304 w 910619"/>
                <a:gd name="connsiteY43" fmla="*/ 101953 h 300515"/>
                <a:gd name="connsiteX44" fmla="*/ 159286 w 910619"/>
                <a:gd name="connsiteY44" fmla="*/ 126285 h 300515"/>
                <a:gd name="connsiteX45" fmla="*/ 165439 w 910619"/>
                <a:gd name="connsiteY45" fmla="*/ 132927 h 300515"/>
                <a:gd name="connsiteX46" fmla="*/ 167707 w 910619"/>
                <a:gd name="connsiteY46" fmla="*/ 72391 h 300515"/>
                <a:gd name="connsiteX47" fmla="*/ 94859 w 910619"/>
                <a:gd name="connsiteY47" fmla="*/ 34069 h 300515"/>
                <a:gd name="connsiteX48" fmla="*/ 32661 w 910619"/>
                <a:gd name="connsiteY48" fmla="*/ 79414 h 300515"/>
                <a:gd name="connsiteX49" fmla="*/ 67961 w 910619"/>
                <a:gd name="connsiteY49" fmla="*/ 153233 h 300515"/>
                <a:gd name="connsiteX50" fmla="*/ 203483 w 910619"/>
                <a:gd name="connsiteY50" fmla="*/ 180275 h 300515"/>
                <a:gd name="connsiteX51" fmla="*/ 374761 w 910619"/>
                <a:gd name="connsiteY51" fmla="*/ 121896 h 300515"/>
                <a:gd name="connsiteX52" fmla="*/ 428540 w 910619"/>
                <a:gd name="connsiteY52" fmla="*/ 138977 h 300515"/>
                <a:gd name="connsiteX53" fmla="*/ 432864 w 910619"/>
                <a:gd name="connsiteY53" fmla="*/ 141954 h 300515"/>
                <a:gd name="connsiteX54" fmla="*/ 439208 w 910619"/>
                <a:gd name="connsiteY54" fmla="*/ 134358 h 300515"/>
                <a:gd name="connsiteX55" fmla="*/ 441760 w 910619"/>
                <a:gd name="connsiteY55" fmla="*/ 52371 h 300515"/>
                <a:gd name="connsiteX56" fmla="*/ 447208 w 910619"/>
                <a:gd name="connsiteY56" fmla="*/ 41340 h 300515"/>
                <a:gd name="connsiteX57" fmla="*/ 466867 w 910619"/>
                <a:gd name="connsiteY57" fmla="*/ 28993 h 300515"/>
                <a:gd name="connsiteX58" fmla="*/ 466867 w 910619"/>
                <a:gd name="connsiteY58" fmla="*/ 158233 h 300515"/>
                <a:gd name="connsiteX59" fmla="*/ 483574 w 910619"/>
                <a:gd name="connsiteY59" fmla="*/ 177813 h 300515"/>
                <a:gd name="connsiteX60" fmla="*/ 512950 w 910619"/>
                <a:gd name="connsiteY60" fmla="*/ 147546 h 300515"/>
                <a:gd name="connsiteX61" fmla="*/ 507273 w 910619"/>
                <a:gd name="connsiteY61" fmla="*/ 108270 h 300515"/>
                <a:gd name="connsiteX62" fmla="*/ 532857 w 910619"/>
                <a:gd name="connsiteY62" fmla="*/ 76227 h 300515"/>
                <a:gd name="connsiteX63" fmla="*/ 536763 w 910619"/>
                <a:gd name="connsiteY63" fmla="*/ 111113 h 300515"/>
                <a:gd name="connsiteX64" fmla="*/ 574196 w 910619"/>
                <a:gd name="connsiteY64" fmla="*/ 153366 h 300515"/>
                <a:gd name="connsiteX65" fmla="*/ 607610 w 910619"/>
                <a:gd name="connsiteY65" fmla="*/ 160008 h 300515"/>
                <a:gd name="connsiteX66" fmla="*/ 614848 w 910619"/>
                <a:gd name="connsiteY66" fmla="*/ 44298 h 300515"/>
                <a:gd name="connsiteX67" fmla="*/ 625516 w 910619"/>
                <a:gd name="connsiteY67" fmla="*/ 17599 h 300515"/>
                <a:gd name="connsiteX68" fmla="*/ 639499 w 910619"/>
                <a:gd name="connsiteY68" fmla="*/ 10595 h 300515"/>
                <a:gd name="connsiteX69" fmla="*/ 639499 w 910619"/>
                <a:gd name="connsiteY69" fmla="*/ 162966 h 300515"/>
                <a:gd name="connsiteX70" fmla="*/ 667445 w 910619"/>
                <a:gd name="connsiteY70" fmla="*/ 183958 h 300515"/>
                <a:gd name="connsiteX71" fmla="*/ 714957 w 910619"/>
                <a:gd name="connsiteY71" fmla="*/ 168290 h 300515"/>
                <a:gd name="connsiteX72" fmla="*/ 741016 w 910619"/>
                <a:gd name="connsiteY72" fmla="*/ 155714 h 300515"/>
                <a:gd name="connsiteX73" fmla="*/ 732006 w 910619"/>
                <a:gd name="connsiteY73" fmla="*/ 110025 h 300515"/>
                <a:gd name="connsiteX74" fmla="*/ 759133 w 910619"/>
                <a:gd name="connsiteY74" fmla="*/ 87010 h 300515"/>
                <a:gd name="connsiteX75" fmla="*/ 768963 w 910619"/>
                <a:gd name="connsiteY75" fmla="*/ 114777 h 300515"/>
                <a:gd name="connsiteX76" fmla="*/ 780812 w 910619"/>
                <a:gd name="connsiteY76" fmla="*/ 141133 h 300515"/>
                <a:gd name="connsiteX77" fmla="*/ 799653 w 910619"/>
                <a:gd name="connsiteY77" fmla="*/ 170447 h 300515"/>
                <a:gd name="connsiteX78" fmla="*/ 829980 w 910619"/>
                <a:gd name="connsiteY78" fmla="*/ 160485 h 300515"/>
                <a:gd name="connsiteX79" fmla="*/ 846325 w 910619"/>
                <a:gd name="connsiteY79" fmla="*/ 140790 h 300515"/>
                <a:gd name="connsiteX80" fmla="*/ 844439 w 910619"/>
                <a:gd name="connsiteY80" fmla="*/ 111418 h 300515"/>
                <a:gd name="connsiteX81" fmla="*/ 855450 w 910619"/>
                <a:gd name="connsiteY81" fmla="*/ 83880 h 300515"/>
                <a:gd name="connsiteX82" fmla="*/ 873852 w 910619"/>
                <a:gd name="connsiteY82" fmla="*/ 70731 h 300515"/>
                <a:gd name="connsiteX83" fmla="*/ 536438 w 910619"/>
                <a:gd name="connsiteY83" fmla="*/ 158290 h 300515"/>
                <a:gd name="connsiteX84" fmla="*/ 555126 w 910619"/>
                <a:gd name="connsiteY84" fmla="*/ 185886 h 300515"/>
                <a:gd name="connsiteX85" fmla="*/ 553107 w 910619"/>
                <a:gd name="connsiteY85" fmla="*/ 196421 h 300515"/>
                <a:gd name="connsiteX86" fmla="*/ 553107 w 910619"/>
                <a:gd name="connsiteY86" fmla="*/ 196421 h 300515"/>
                <a:gd name="connsiteX87" fmla="*/ 542573 w 910619"/>
                <a:gd name="connsiteY87" fmla="*/ 194398 h 300515"/>
                <a:gd name="connsiteX88" fmla="*/ 523884 w 910619"/>
                <a:gd name="connsiteY88" fmla="*/ 166802 h 300515"/>
                <a:gd name="connsiteX89" fmla="*/ 525904 w 910619"/>
                <a:gd name="connsiteY89" fmla="*/ 156267 h 300515"/>
                <a:gd name="connsiteX90" fmla="*/ 525904 w 910619"/>
                <a:gd name="connsiteY90" fmla="*/ 156267 h 300515"/>
                <a:gd name="connsiteX91" fmla="*/ 536438 w 910619"/>
                <a:gd name="connsiteY91" fmla="*/ 158290 h 300515"/>
                <a:gd name="connsiteX92" fmla="*/ 858365 w 910619"/>
                <a:gd name="connsiteY92" fmla="*/ 158290 h 300515"/>
                <a:gd name="connsiteX93" fmla="*/ 877053 w 910619"/>
                <a:gd name="connsiteY93" fmla="*/ 185886 h 300515"/>
                <a:gd name="connsiteX94" fmla="*/ 875033 w 910619"/>
                <a:gd name="connsiteY94" fmla="*/ 196421 h 300515"/>
                <a:gd name="connsiteX95" fmla="*/ 875033 w 910619"/>
                <a:gd name="connsiteY95" fmla="*/ 196421 h 300515"/>
                <a:gd name="connsiteX96" fmla="*/ 864499 w 910619"/>
                <a:gd name="connsiteY96" fmla="*/ 194398 h 300515"/>
                <a:gd name="connsiteX97" fmla="*/ 845811 w 910619"/>
                <a:gd name="connsiteY97" fmla="*/ 166802 h 300515"/>
                <a:gd name="connsiteX98" fmla="*/ 847830 w 910619"/>
                <a:gd name="connsiteY98" fmla="*/ 156267 h 300515"/>
                <a:gd name="connsiteX99" fmla="*/ 847830 w 910619"/>
                <a:gd name="connsiteY99" fmla="*/ 156267 h 300515"/>
                <a:gd name="connsiteX100" fmla="*/ 858345 w 910619"/>
                <a:gd name="connsiteY100" fmla="*/ 158290 h 300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910619" h="300515">
                  <a:moveTo>
                    <a:pt x="873871" y="70750"/>
                  </a:moveTo>
                  <a:cubicBezTo>
                    <a:pt x="873871" y="70750"/>
                    <a:pt x="868899" y="84872"/>
                    <a:pt x="887378" y="102201"/>
                  </a:cubicBezTo>
                  <a:cubicBezTo>
                    <a:pt x="905857" y="119529"/>
                    <a:pt x="908714" y="131514"/>
                    <a:pt x="910009" y="141610"/>
                  </a:cubicBezTo>
                  <a:cubicBezTo>
                    <a:pt x="911323" y="151687"/>
                    <a:pt x="911095" y="173424"/>
                    <a:pt x="903379" y="185161"/>
                  </a:cubicBezTo>
                  <a:cubicBezTo>
                    <a:pt x="895683" y="196917"/>
                    <a:pt x="890940" y="198940"/>
                    <a:pt x="896388" y="212337"/>
                  </a:cubicBezTo>
                  <a:cubicBezTo>
                    <a:pt x="901836" y="225754"/>
                    <a:pt x="905742" y="236193"/>
                    <a:pt x="900293" y="248655"/>
                  </a:cubicBezTo>
                  <a:cubicBezTo>
                    <a:pt x="894845" y="261117"/>
                    <a:pt x="880996" y="277740"/>
                    <a:pt x="874119" y="273331"/>
                  </a:cubicBezTo>
                  <a:cubicBezTo>
                    <a:pt x="867242" y="268942"/>
                    <a:pt x="889168" y="256002"/>
                    <a:pt x="867128" y="238330"/>
                  </a:cubicBezTo>
                  <a:cubicBezTo>
                    <a:pt x="845086" y="220658"/>
                    <a:pt x="840953" y="223254"/>
                    <a:pt x="837277" y="209131"/>
                  </a:cubicBezTo>
                  <a:cubicBezTo>
                    <a:pt x="833600" y="195008"/>
                    <a:pt x="818912" y="196554"/>
                    <a:pt x="812283" y="206402"/>
                  </a:cubicBezTo>
                  <a:cubicBezTo>
                    <a:pt x="805653" y="216250"/>
                    <a:pt x="787060" y="221708"/>
                    <a:pt x="777345" y="216612"/>
                  </a:cubicBezTo>
                  <a:cubicBezTo>
                    <a:pt x="767630" y="211517"/>
                    <a:pt x="768697" y="202719"/>
                    <a:pt x="768697" y="202719"/>
                  </a:cubicBezTo>
                  <a:cubicBezTo>
                    <a:pt x="768697" y="202719"/>
                    <a:pt x="769649" y="192509"/>
                    <a:pt x="760638" y="201115"/>
                  </a:cubicBezTo>
                  <a:cubicBezTo>
                    <a:pt x="751628" y="209723"/>
                    <a:pt x="748084" y="217299"/>
                    <a:pt x="735054" y="206269"/>
                  </a:cubicBezTo>
                  <a:cubicBezTo>
                    <a:pt x="735054" y="206269"/>
                    <a:pt x="726996" y="198386"/>
                    <a:pt x="723148" y="208998"/>
                  </a:cubicBezTo>
                  <a:cubicBezTo>
                    <a:pt x="719300" y="219628"/>
                    <a:pt x="714442" y="231307"/>
                    <a:pt x="703774" y="217910"/>
                  </a:cubicBezTo>
                  <a:cubicBezTo>
                    <a:pt x="693106" y="204493"/>
                    <a:pt x="681143" y="205085"/>
                    <a:pt x="671675" y="211860"/>
                  </a:cubicBezTo>
                  <a:cubicBezTo>
                    <a:pt x="662188" y="218616"/>
                    <a:pt x="648224" y="233330"/>
                    <a:pt x="629632" y="217204"/>
                  </a:cubicBezTo>
                  <a:cubicBezTo>
                    <a:pt x="611038" y="201059"/>
                    <a:pt x="605932" y="202433"/>
                    <a:pt x="600732" y="206173"/>
                  </a:cubicBezTo>
                  <a:cubicBezTo>
                    <a:pt x="595513" y="209914"/>
                    <a:pt x="592979" y="213349"/>
                    <a:pt x="583968" y="213120"/>
                  </a:cubicBezTo>
                  <a:cubicBezTo>
                    <a:pt x="574976" y="212872"/>
                    <a:pt x="567738" y="217566"/>
                    <a:pt x="567852" y="236670"/>
                  </a:cubicBezTo>
                  <a:cubicBezTo>
                    <a:pt x="567966" y="255774"/>
                    <a:pt x="563128" y="274648"/>
                    <a:pt x="549373" y="287225"/>
                  </a:cubicBezTo>
                  <a:cubicBezTo>
                    <a:pt x="535638" y="299802"/>
                    <a:pt x="516436" y="304191"/>
                    <a:pt x="522494" y="297187"/>
                  </a:cubicBezTo>
                  <a:cubicBezTo>
                    <a:pt x="528533" y="290183"/>
                    <a:pt x="542858" y="272511"/>
                    <a:pt x="534095" y="251976"/>
                  </a:cubicBezTo>
                  <a:cubicBezTo>
                    <a:pt x="525333" y="231441"/>
                    <a:pt x="503653" y="232758"/>
                    <a:pt x="499977" y="209245"/>
                  </a:cubicBezTo>
                  <a:cubicBezTo>
                    <a:pt x="499977" y="209245"/>
                    <a:pt x="498739" y="200238"/>
                    <a:pt x="491081" y="207165"/>
                  </a:cubicBezTo>
                  <a:cubicBezTo>
                    <a:pt x="483441" y="214112"/>
                    <a:pt x="460163" y="229780"/>
                    <a:pt x="446885" y="214112"/>
                  </a:cubicBezTo>
                  <a:cubicBezTo>
                    <a:pt x="433626" y="198444"/>
                    <a:pt x="427568" y="188482"/>
                    <a:pt x="435874" y="170428"/>
                  </a:cubicBezTo>
                  <a:cubicBezTo>
                    <a:pt x="444160" y="152393"/>
                    <a:pt x="430806" y="152049"/>
                    <a:pt x="423796" y="160466"/>
                  </a:cubicBezTo>
                  <a:cubicBezTo>
                    <a:pt x="416499" y="169206"/>
                    <a:pt x="424234" y="178920"/>
                    <a:pt x="413967" y="170313"/>
                  </a:cubicBezTo>
                  <a:cubicBezTo>
                    <a:pt x="403698" y="161687"/>
                    <a:pt x="392287" y="155122"/>
                    <a:pt x="373695" y="158080"/>
                  </a:cubicBezTo>
                  <a:cubicBezTo>
                    <a:pt x="355101" y="161057"/>
                    <a:pt x="202035" y="239247"/>
                    <a:pt x="111299" y="232357"/>
                  </a:cubicBezTo>
                  <a:cubicBezTo>
                    <a:pt x="20564" y="225467"/>
                    <a:pt x="6963" y="174837"/>
                    <a:pt x="1972" y="145160"/>
                  </a:cubicBezTo>
                  <a:cubicBezTo>
                    <a:pt x="-3001" y="115484"/>
                    <a:pt x="-2048" y="64700"/>
                    <a:pt x="47463" y="28611"/>
                  </a:cubicBezTo>
                  <a:cubicBezTo>
                    <a:pt x="96974" y="-7458"/>
                    <a:pt x="141513" y="-588"/>
                    <a:pt x="156448" y="2981"/>
                  </a:cubicBezTo>
                  <a:cubicBezTo>
                    <a:pt x="171365" y="6549"/>
                    <a:pt x="205959" y="21493"/>
                    <a:pt x="196244" y="77029"/>
                  </a:cubicBezTo>
                  <a:cubicBezTo>
                    <a:pt x="186528" y="132564"/>
                    <a:pt x="145304" y="183348"/>
                    <a:pt x="145780" y="162241"/>
                  </a:cubicBezTo>
                  <a:cubicBezTo>
                    <a:pt x="145780" y="162241"/>
                    <a:pt x="145456" y="157107"/>
                    <a:pt x="146980" y="153366"/>
                  </a:cubicBezTo>
                  <a:cubicBezTo>
                    <a:pt x="147685" y="151057"/>
                    <a:pt x="149038" y="146973"/>
                    <a:pt x="145018" y="139740"/>
                  </a:cubicBezTo>
                  <a:cubicBezTo>
                    <a:pt x="140732" y="132049"/>
                    <a:pt x="121130" y="117965"/>
                    <a:pt x="114157" y="107296"/>
                  </a:cubicBezTo>
                  <a:cubicBezTo>
                    <a:pt x="108080" y="98021"/>
                    <a:pt x="105870" y="91991"/>
                    <a:pt x="114633" y="79414"/>
                  </a:cubicBezTo>
                  <a:cubicBezTo>
                    <a:pt x="123396" y="66837"/>
                    <a:pt x="136902" y="51169"/>
                    <a:pt x="137493" y="60425"/>
                  </a:cubicBezTo>
                  <a:cubicBezTo>
                    <a:pt x="138084" y="69681"/>
                    <a:pt x="125778" y="75864"/>
                    <a:pt x="127550" y="83326"/>
                  </a:cubicBezTo>
                  <a:cubicBezTo>
                    <a:pt x="129321" y="90808"/>
                    <a:pt x="138694" y="98155"/>
                    <a:pt x="143304" y="101953"/>
                  </a:cubicBezTo>
                  <a:cubicBezTo>
                    <a:pt x="147933" y="105750"/>
                    <a:pt x="159286" y="113709"/>
                    <a:pt x="159286" y="126285"/>
                  </a:cubicBezTo>
                  <a:cubicBezTo>
                    <a:pt x="159286" y="138862"/>
                    <a:pt x="158220" y="142660"/>
                    <a:pt x="165439" y="132927"/>
                  </a:cubicBezTo>
                  <a:cubicBezTo>
                    <a:pt x="172679" y="123194"/>
                    <a:pt x="181557" y="92811"/>
                    <a:pt x="167707" y="72391"/>
                  </a:cubicBezTo>
                  <a:cubicBezTo>
                    <a:pt x="153838" y="51990"/>
                    <a:pt x="128026" y="32409"/>
                    <a:pt x="94859" y="34069"/>
                  </a:cubicBezTo>
                  <a:cubicBezTo>
                    <a:pt x="61693" y="35730"/>
                    <a:pt x="36700" y="65998"/>
                    <a:pt x="32661" y="79414"/>
                  </a:cubicBezTo>
                  <a:cubicBezTo>
                    <a:pt x="28642" y="92811"/>
                    <a:pt x="27213" y="124033"/>
                    <a:pt x="67961" y="153233"/>
                  </a:cubicBezTo>
                  <a:cubicBezTo>
                    <a:pt x="108709" y="182432"/>
                    <a:pt x="149228" y="185276"/>
                    <a:pt x="203483" y="180275"/>
                  </a:cubicBezTo>
                  <a:cubicBezTo>
                    <a:pt x="257737" y="175295"/>
                    <a:pt x="360074" y="129243"/>
                    <a:pt x="374761" y="121896"/>
                  </a:cubicBezTo>
                  <a:cubicBezTo>
                    <a:pt x="389449" y="114548"/>
                    <a:pt x="429016" y="94605"/>
                    <a:pt x="428540" y="138977"/>
                  </a:cubicBezTo>
                  <a:cubicBezTo>
                    <a:pt x="428540" y="138977"/>
                    <a:pt x="428711" y="142774"/>
                    <a:pt x="432864" y="141954"/>
                  </a:cubicBezTo>
                  <a:cubicBezTo>
                    <a:pt x="437016" y="141133"/>
                    <a:pt x="439074" y="139110"/>
                    <a:pt x="439208" y="134358"/>
                  </a:cubicBezTo>
                  <a:cubicBezTo>
                    <a:pt x="439321" y="129625"/>
                    <a:pt x="442236" y="70043"/>
                    <a:pt x="441760" y="52371"/>
                  </a:cubicBezTo>
                  <a:cubicBezTo>
                    <a:pt x="441760" y="52371"/>
                    <a:pt x="441760" y="47027"/>
                    <a:pt x="447208" y="41340"/>
                  </a:cubicBezTo>
                  <a:cubicBezTo>
                    <a:pt x="452656" y="35653"/>
                    <a:pt x="466867" y="16779"/>
                    <a:pt x="466867" y="28993"/>
                  </a:cubicBezTo>
                  <a:cubicBezTo>
                    <a:pt x="466867" y="41226"/>
                    <a:pt x="466867" y="158233"/>
                    <a:pt x="466867" y="158233"/>
                  </a:cubicBezTo>
                  <a:cubicBezTo>
                    <a:pt x="466867" y="158233"/>
                    <a:pt x="466754" y="169397"/>
                    <a:pt x="483574" y="177813"/>
                  </a:cubicBezTo>
                  <a:cubicBezTo>
                    <a:pt x="500396" y="186249"/>
                    <a:pt x="503006" y="156324"/>
                    <a:pt x="512950" y="147546"/>
                  </a:cubicBezTo>
                  <a:cubicBezTo>
                    <a:pt x="522894" y="138767"/>
                    <a:pt x="497900" y="129511"/>
                    <a:pt x="507273" y="108270"/>
                  </a:cubicBezTo>
                  <a:cubicBezTo>
                    <a:pt x="516626" y="87029"/>
                    <a:pt x="525161" y="73383"/>
                    <a:pt x="532857" y="76227"/>
                  </a:cubicBezTo>
                  <a:cubicBezTo>
                    <a:pt x="540553" y="79070"/>
                    <a:pt x="523141" y="99491"/>
                    <a:pt x="536763" y="111113"/>
                  </a:cubicBezTo>
                  <a:cubicBezTo>
                    <a:pt x="550383" y="122736"/>
                    <a:pt x="568748" y="130694"/>
                    <a:pt x="574196" y="153366"/>
                  </a:cubicBezTo>
                  <a:cubicBezTo>
                    <a:pt x="579644" y="176039"/>
                    <a:pt x="601913" y="176974"/>
                    <a:pt x="607610" y="160008"/>
                  </a:cubicBezTo>
                  <a:cubicBezTo>
                    <a:pt x="613286" y="143041"/>
                    <a:pt x="614963" y="53211"/>
                    <a:pt x="614848" y="44298"/>
                  </a:cubicBezTo>
                  <a:cubicBezTo>
                    <a:pt x="614734" y="35405"/>
                    <a:pt x="616277" y="30768"/>
                    <a:pt x="625516" y="17599"/>
                  </a:cubicBezTo>
                  <a:cubicBezTo>
                    <a:pt x="634756" y="4431"/>
                    <a:pt x="639499" y="-73"/>
                    <a:pt x="639499" y="10595"/>
                  </a:cubicBezTo>
                  <a:cubicBezTo>
                    <a:pt x="639499" y="21263"/>
                    <a:pt x="639499" y="162966"/>
                    <a:pt x="639499" y="162966"/>
                  </a:cubicBezTo>
                  <a:cubicBezTo>
                    <a:pt x="639499" y="162966"/>
                    <a:pt x="640089" y="181707"/>
                    <a:pt x="667445" y="183958"/>
                  </a:cubicBezTo>
                  <a:cubicBezTo>
                    <a:pt x="694820" y="186211"/>
                    <a:pt x="693391" y="154168"/>
                    <a:pt x="714957" y="168290"/>
                  </a:cubicBezTo>
                  <a:cubicBezTo>
                    <a:pt x="736521" y="182413"/>
                    <a:pt x="747055" y="165924"/>
                    <a:pt x="741016" y="155714"/>
                  </a:cubicBezTo>
                  <a:cubicBezTo>
                    <a:pt x="734978" y="145503"/>
                    <a:pt x="720519" y="128308"/>
                    <a:pt x="732006" y="110025"/>
                  </a:cubicBezTo>
                  <a:cubicBezTo>
                    <a:pt x="743493" y="91762"/>
                    <a:pt x="757476" y="70043"/>
                    <a:pt x="759133" y="87010"/>
                  </a:cubicBezTo>
                  <a:cubicBezTo>
                    <a:pt x="760790" y="103976"/>
                    <a:pt x="756523" y="106113"/>
                    <a:pt x="768963" y="114777"/>
                  </a:cubicBezTo>
                  <a:cubicBezTo>
                    <a:pt x="781403" y="123442"/>
                    <a:pt x="781765" y="126648"/>
                    <a:pt x="780812" y="141133"/>
                  </a:cubicBezTo>
                  <a:cubicBezTo>
                    <a:pt x="779860" y="155599"/>
                    <a:pt x="775477" y="161783"/>
                    <a:pt x="799653" y="170447"/>
                  </a:cubicBezTo>
                  <a:cubicBezTo>
                    <a:pt x="823827" y="179111"/>
                    <a:pt x="828799" y="166878"/>
                    <a:pt x="829980" y="160485"/>
                  </a:cubicBezTo>
                  <a:cubicBezTo>
                    <a:pt x="831162" y="154072"/>
                    <a:pt x="835428" y="144225"/>
                    <a:pt x="846325" y="140790"/>
                  </a:cubicBezTo>
                  <a:cubicBezTo>
                    <a:pt x="857221" y="137354"/>
                    <a:pt x="844210" y="118900"/>
                    <a:pt x="844439" y="111418"/>
                  </a:cubicBezTo>
                  <a:cubicBezTo>
                    <a:pt x="844686" y="103937"/>
                    <a:pt x="848001" y="93975"/>
                    <a:pt x="855450" y="83880"/>
                  </a:cubicBezTo>
                  <a:cubicBezTo>
                    <a:pt x="862918" y="73803"/>
                    <a:pt x="874633" y="59795"/>
                    <a:pt x="873852" y="70731"/>
                  </a:cubicBezTo>
                  <a:close/>
                  <a:moveTo>
                    <a:pt x="536438" y="158290"/>
                  </a:moveTo>
                  <a:lnTo>
                    <a:pt x="555126" y="185886"/>
                  </a:lnTo>
                  <a:cubicBezTo>
                    <a:pt x="557469" y="189340"/>
                    <a:pt x="556555" y="194092"/>
                    <a:pt x="553107" y="196421"/>
                  </a:cubicBezTo>
                  <a:lnTo>
                    <a:pt x="553107" y="196421"/>
                  </a:lnTo>
                  <a:cubicBezTo>
                    <a:pt x="549660" y="198768"/>
                    <a:pt x="544916" y="197852"/>
                    <a:pt x="542573" y="194398"/>
                  </a:cubicBezTo>
                  <a:lnTo>
                    <a:pt x="523884" y="166802"/>
                  </a:lnTo>
                  <a:cubicBezTo>
                    <a:pt x="521541" y="163348"/>
                    <a:pt x="522456" y="158596"/>
                    <a:pt x="525904" y="156267"/>
                  </a:cubicBezTo>
                  <a:lnTo>
                    <a:pt x="525904" y="156267"/>
                  </a:lnTo>
                  <a:cubicBezTo>
                    <a:pt x="529352" y="153920"/>
                    <a:pt x="534095" y="154836"/>
                    <a:pt x="536438" y="158290"/>
                  </a:cubicBezTo>
                  <a:close/>
                  <a:moveTo>
                    <a:pt x="858365" y="158290"/>
                  </a:moveTo>
                  <a:lnTo>
                    <a:pt x="877053" y="185886"/>
                  </a:lnTo>
                  <a:cubicBezTo>
                    <a:pt x="879396" y="189340"/>
                    <a:pt x="878481" y="194092"/>
                    <a:pt x="875033" y="196421"/>
                  </a:cubicBezTo>
                  <a:lnTo>
                    <a:pt x="875033" y="196421"/>
                  </a:lnTo>
                  <a:cubicBezTo>
                    <a:pt x="871585" y="198768"/>
                    <a:pt x="866842" y="197852"/>
                    <a:pt x="864499" y="194398"/>
                  </a:cubicBezTo>
                  <a:lnTo>
                    <a:pt x="845811" y="166802"/>
                  </a:lnTo>
                  <a:cubicBezTo>
                    <a:pt x="843468" y="163348"/>
                    <a:pt x="844382" y="158596"/>
                    <a:pt x="847830" y="156267"/>
                  </a:cubicBezTo>
                  <a:lnTo>
                    <a:pt x="847830" y="156267"/>
                  </a:lnTo>
                  <a:cubicBezTo>
                    <a:pt x="851278" y="153920"/>
                    <a:pt x="856021" y="154836"/>
                    <a:pt x="858345" y="158290"/>
                  </a:cubicBezTo>
                  <a:close/>
                </a:path>
              </a:pathLst>
            </a:custGeom>
            <a:solidFill>
              <a:srgbClr val="FFFFFF"/>
            </a:solidFill>
            <a:ln w="190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ED519325-8D16-AB56-A5EC-CB17629269A1}"/>
                </a:ext>
              </a:extLst>
            </p:cNvPr>
            <p:cNvSpPr/>
            <p:nvPr/>
          </p:nvSpPr>
          <p:spPr>
            <a:xfrm>
              <a:off x="11588206" y="6138900"/>
              <a:ext cx="57767" cy="57888"/>
            </a:xfrm>
            <a:custGeom>
              <a:avLst/>
              <a:gdLst>
                <a:gd name="connsiteX0" fmla="*/ 55001 w 57767"/>
                <a:gd name="connsiteY0" fmla="*/ 22025 h 57888"/>
                <a:gd name="connsiteX1" fmla="*/ 34827 w 57767"/>
                <a:gd name="connsiteY1" fmla="*/ 2540 h 57888"/>
                <a:gd name="connsiteX2" fmla="*/ 21987 w 57767"/>
                <a:gd name="connsiteY2" fmla="*/ 2788 h 57888"/>
                <a:gd name="connsiteX3" fmla="*/ 2537 w 57767"/>
                <a:gd name="connsiteY3" fmla="*/ 22998 h 57888"/>
                <a:gd name="connsiteX4" fmla="*/ 2766 w 57767"/>
                <a:gd name="connsiteY4" fmla="*/ 35861 h 57888"/>
                <a:gd name="connsiteX5" fmla="*/ 22940 w 57767"/>
                <a:gd name="connsiteY5" fmla="*/ 55346 h 57888"/>
                <a:gd name="connsiteX6" fmla="*/ 35780 w 57767"/>
                <a:gd name="connsiteY6" fmla="*/ 55118 h 57888"/>
                <a:gd name="connsiteX7" fmla="*/ 55230 w 57767"/>
                <a:gd name="connsiteY7" fmla="*/ 34907 h 57888"/>
                <a:gd name="connsiteX8" fmla="*/ 55001 w 57767"/>
                <a:gd name="connsiteY8" fmla="*/ 22044 h 57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767" h="57888">
                  <a:moveTo>
                    <a:pt x="55001" y="22025"/>
                  </a:moveTo>
                  <a:lnTo>
                    <a:pt x="34827" y="2540"/>
                  </a:lnTo>
                  <a:cubicBezTo>
                    <a:pt x="31227" y="-934"/>
                    <a:pt x="25455" y="-838"/>
                    <a:pt x="21987" y="2788"/>
                  </a:cubicBezTo>
                  <a:lnTo>
                    <a:pt x="2537" y="22998"/>
                  </a:lnTo>
                  <a:cubicBezTo>
                    <a:pt x="-929" y="26605"/>
                    <a:pt x="-835" y="32388"/>
                    <a:pt x="2766" y="35861"/>
                  </a:cubicBezTo>
                  <a:lnTo>
                    <a:pt x="22940" y="55346"/>
                  </a:lnTo>
                  <a:cubicBezTo>
                    <a:pt x="26540" y="58820"/>
                    <a:pt x="32312" y="58724"/>
                    <a:pt x="35780" y="55118"/>
                  </a:cubicBezTo>
                  <a:lnTo>
                    <a:pt x="55230" y="34907"/>
                  </a:lnTo>
                  <a:cubicBezTo>
                    <a:pt x="58697" y="31300"/>
                    <a:pt x="58602" y="25518"/>
                    <a:pt x="55001" y="22044"/>
                  </a:cubicBezTo>
                  <a:close/>
                </a:path>
              </a:pathLst>
            </a:custGeom>
            <a:solidFill>
              <a:srgbClr val="FFFFFF"/>
            </a:solidFill>
            <a:ln w="190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F0429F35-A35D-7795-7CDC-A01D4847770F}"/>
                </a:ext>
              </a:extLst>
            </p:cNvPr>
            <p:cNvSpPr/>
            <p:nvPr/>
          </p:nvSpPr>
          <p:spPr>
            <a:xfrm>
              <a:off x="11590185" y="6218958"/>
              <a:ext cx="421167" cy="172441"/>
            </a:xfrm>
            <a:custGeom>
              <a:avLst/>
              <a:gdLst>
                <a:gd name="connsiteX0" fmla="*/ 56679 w 421167"/>
                <a:gd name="connsiteY0" fmla="*/ 95559 h 172441"/>
                <a:gd name="connsiteX1" fmla="*/ 287432 w 421167"/>
                <a:gd name="connsiteY1" fmla="*/ 97926 h 172441"/>
                <a:gd name="connsiteX2" fmla="*/ 391559 w 421167"/>
                <a:gd name="connsiteY2" fmla="*/ 104815 h 172441"/>
                <a:gd name="connsiteX3" fmla="*/ 410267 w 421167"/>
                <a:gd name="connsiteY3" fmla="*/ 99357 h 172441"/>
                <a:gd name="connsiteX4" fmla="*/ 411923 w 421167"/>
                <a:gd name="connsiteY4" fmla="*/ 48936 h 172441"/>
                <a:gd name="connsiteX5" fmla="*/ 313835 w 421167"/>
                <a:gd name="connsiteY5" fmla="*/ 49165 h 172441"/>
                <a:gd name="connsiteX6" fmla="*/ 82854 w 421167"/>
                <a:gd name="connsiteY6" fmla="*/ 56302 h 172441"/>
                <a:gd name="connsiteX7" fmla="*/ 36296 w 421167"/>
                <a:gd name="connsiteY7" fmla="*/ 17618 h 172441"/>
                <a:gd name="connsiteX8" fmla="*/ 27533 w 421167"/>
                <a:gd name="connsiteY8" fmla="*/ 6702 h 172441"/>
                <a:gd name="connsiteX9" fmla="*/ 7169 w 421167"/>
                <a:gd name="connsiteY9" fmla="*/ 66627 h 172441"/>
                <a:gd name="connsiteX10" fmla="*/ 14750 w 421167"/>
                <a:gd name="connsiteY10" fmla="*/ 106037 h 172441"/>
                <a:gd name="connsiteX11" fmla="*/ 3739 w 421167"/>
                <a:gd name="connsiteY11" fmla="*/ 163367 h 172441"/>
                <a:gd name="connsiteX12" fmla="*/ 18426 w 421167"/>
                <a:gd name="connsiteY12" fmla="*/ 164550 h 172441"/>
                <a:gd name="connsiteX13" fmla="*/ 46850 w 421167"/>
                <a:gd name="connsiteY13" fmla="*/ 116247 h 172441"/>
                <a:gd name="connsiteX14" fmla="*/ 46735 w 421167"/>
                <a:gd name="connsiteY14" fmla="*/ 102659 h 172441"/>
                <a:gd name="connsiteX15" fmla="*/ 56660 w 421167"/>
                <a:gd name="connsiteY15" fmla="*/ 95578 h 172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167" h="172441">
                  <a:moveTo>
                    <a:pt x="56679" y="95559"/>
                  </a:moveTo>
                  <a:cubicBezTo>
                    <a:pt x="56679" y="95559"/>
                    <a:pt x="198602" y="119052"/>
                    <a:pt x="287432" y="97926"/>
                  </a:cubicBezTo>
                  <a:cubicBezTo>
                    <a:pt x="376281" y="76799"/>
                    <a:pt x="368108" y="80368"/>
                    <a:pt x="391559" y="104815"/>
                  </a:cubicBezTo>
                  <a:cubicBezTo>
                    <a:pt x="391559" y="104815"/>
                    <a:pt x="403637" y="118575"/>
                    <a:pt x="410267" y="99357"/>
                  </a:cubicBezTo>
                  <a:cubicBezTo>
                    <a:pt x="416896" y="80139"/>
                    <a:pt x="430173" y="63421"/>
                    <a:pt x="411923" y="48936"/>
                  </a:cubicBezTo>
                  <a:cubicBezTo>
                    <a:pt x="393693" y="34451"/>
                    <a:pt x="359098" y="43478"/>
                    <a:pt x="313835" y="49165"/>
                  </a:cubicBezTo>
                  <a:cubicBezTo>
                    <a:pt x="268592" y="54852"/>
                    <a:pt x="152025" y="70998"/>
                    <a:pt x="82854" y="56302"/>
                  </a:cubicBezTo>
                  <a:cubicBezTo>
                    <a:pt x="82854" y="56302"/>
                    <a:pt x="34048" y="46818"/>
                    <a:pt x="36296" y="17618"/>
                  </a:cubicBezTo>
                  <a:cubicBezTo>
                    <a:pt x="38543" y="-11581"/>
                    <a:pt x="29305" y="3610"/>
                    <a:pt x="27533" y="6702"/>
                  </a:cubicBezTo>
                  <a:cubicBezTo>
                    <a:pt x="25761" y="9794"/>
                    <a:pt x="12731" y="34355"/>
                    <a:pt x="7169" y="66627"/>
                  </a:cubicBezTo>
                  <a:cubicBezTo>
                    <a:pt x="1606" y="98899"/>
                    <a:pt x="12617" y="79318"/>
                    <a:pt x="14750" y="106037"/>
                  </a:cubicBezTo>
                  <a:cubicBezTo>
                    <a:pt x="16884" y="132736"/>
                    <a:pt x="16770" y="144836"/>
                    <a:pt x="3739" y="163367"/>
                  </a:cubicBezTo>
                  <a:cubicBezTo>
                    <a:pt x="-9291" y="181878"/>
                    <a:pt x="15703" y="166687"/>
                    <a:pt x="18426" y="164550"/>
                  </a:cubicBezTo>
                  <a:cubicBezTo>
                    <a:pt x="21151" y="162412"/>
                    <a:pt x="43897" y="145809"/>
                    <a:pt x="46850" y="116247"/>
                  </a:cubicBezTo>
                  <a:cubicBezTo>
                    <a:pt x="46850" y="116247"/>
                    <a:pt x="47630" y="106456"/>
                    <a:pt x="46735" y="102659"/>
                  </a:cubicBezTo>
                  <a:cubicBezTo>
                    <a:pt x="45840" y="98861"/>
                    <a:pt x="50050" y="94529"/>
                    <a:pt x="56660" y="95578"/>
                  </a:cubicBezTo>
                  <a:close/>
                </a:path>
              </a:pathLst>
            </a:custGeom>
            <a:solidFill>
              <a:srgbClr val="FFFFFF"/>
            </a:solidFill>
            <a:ln w="190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EDEAEFFE-3FD8-9856-441D-6A25D2C21FFE}"/>
                </a:ext>
              </a:extLst>
            </p:cNvPr>
            <p:cNvSpPr/>
            <p:nvPr/>
          </p:nvSpPr>
          <p:spPr>
            <a:xfrm>
              <a:off x="11775688" y="6363674"/>
              <a:ext cx="120761" cy="69685"/>
            </a:xfrm>
            <a:custGeom>
              <a:avLst/>
              <a:gdLst>
                <a:gd name="connsiteX0" fmla="*/ 117417 w 120761"/>
                <a:gd name="connsiteY0" fmla="*/ 26513 h 69685"/>
                <a:gd name="connsiteX1" fmla="*/ 93128 w 120761"/>
                <a:gd name="connsiteY1" fmla="*/ 3058 h 69685"/>
                <a:gd name="connsiteX2" fmla="*/ 77641 w 120761"/>
                <a:gd name="connsiteY2" fmla="*/ 3344 h 69685"/>
                <a:gd name="connsiteX3" fmla="*/ 60590 w 120761"/>
                <a:gd name="connsiteY3" fmla="*/ 21054 h 69685"/>
                <a:gd name="connsiteX4" fmla="*/ 41960 w 120761"/>
                <a:gd name="connsiteY4" fmla="*/ 3058 h 69685"/>
                <a:gd name="connsiteX5" fmla="*/ 26472 w 120761"/>
                <a:gd name="connsiteY5" fmla="*/ 3344 h 69685"/>
                <a:gd name="connsiteX6" fmla="*/ 3059 w 120761"/>
                <a:gd name="connsiteY6" fmla="*/ 27658 h 69685"/>
                <a:gd name="connsiteX7" fmla="*/ 3346 w 120761"/>
                <a:gd name="connsiteY7" fmla="*/ 43174 h 69685"/>
                <a:gd name="connsiteX8" fmla="*/ 27634 w 120761"/>
                <a:gd name="connsiteY8" fmla="*/ 66628 h 69685"/>
                <a:gd name="connsiteX9" fmla="*/ 43122 w 120761"/>
                <a:gd name="connsiteY9" fmla="*/ 66342 h 69685"/>
                <a:gd name="connsiteX10" fmla="*/ 60171 w 120761"/>
                <a:gd name="connsiteY10" fmla="*/ 48631 h 69685"/>
                <a:gd name="connsiteX11" fmla="*/ 78802 w 120761"/>
                <a:gd name="connsiteY11" fmla="*/ 66628 h 69685"/>
                <a:gd name="connsiteX12" fmla="*/ 94290 w 120761"/>
                <a:gd name="connsiteY12" fmla="*/ 66342 h 69685"/>
                <a:gd name="connsiteX13" fmla="*/ 117702 w 120761"/>
                <a:gd name="connsiteY13" fmla="*/ 42028 h 69685"/>
                <a:gd name="connsiteX14" fmla="*/ 117417 w 120761"/>
                <a:gd name="connsiteY14" fmla="*/ 26513 h 69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0761" h="69685">
                  <a:moveTo>
                    <a:pt x="117417" y="26513"/>
                  </a:moveTo>
                  <a:lnTo>
                    <a:pt x="93128" y="3058"/>
                  </a:lnTo>
                  <a:cubicBezTo>
                    <a:pt x="88784" y="-1122"/>
                    <a:pt x="81831" y="-1007"/>
                    <a:pt x="77641" y="3344"/>
                  </a:cubicBezTo>
                  <a:lnTo>
                    <a:pt x="60590" y="21054"/>
                  </a:lnTo>
                  <a:lnTo>
                    <a:pt x="41960" y="3058"/>
                  </a:lnTo>
                  <a:cubicBezTo>
                    <a:pt x="37616" y="-1122"/>
                    <a:pt x="30643" y="-1007"/>
                    <a:pt x="26472" y="3344"/>
                  </a:cubicBezTo>
                  <a:lnTo>
                    <a:pt x="3059" y="27658"/>
                  </a:lnTo>
                  <a:cubicBezTo>
                    <a:pt x="-1131" y="32009"/>
                    <a:pt x="-998" y="38994"/>
                    <a:pt x="3346" y="43174"/>
                  </a:cubicBezTo>
                  <a:lnTo>
                    <a:pt x="27634" y="66628"/>
                  </a:lnTo>
                  <a:cubicBezTo>
                    <a:pt x="31977" y="70808"/>
                    <a:pt x="38930" y="70693"/>
                    <a:pt x="43122" y="66342"/>
                  </a:cubicBezTo>
                  <a:lnTo>
                    <a:pt x="60171" y="48631"/>
                  </a:lnTo>
                  <a:lnTo>
                    <a:pt x="78802" y="66628"/>
                  </a:lnTo>
                  <a:cubicBezTo>
                    <a:pt x="83145" y="70808"/>
                    <a:pt x="90118" y="70693"/>
                    <a:pt x="94290" y="66342"/>
                  </a:cubicBezTo>
                  <a:lnTo>
                    <a:pt x="117702" y="42028"/>
                  </a:lnTo>
                  <a:cubicBezTo>
                    <a:pt x="121894" y="37677"/>
                    <a:pt x="121760" y="30692"/>
                    <a:pt x="117417" y="26513"/>
                  </a:cubicBezTo>
                  <a:close/>
                </a:path>
              </a:pathLst>
            </a:custGeom>
            <a:solidFill>
              <a:srgbClr val="FFFFFF"/>
            </a:solidFill>
            <a:ln w="190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AA6BCCFF-EA4E-4C61-D116-B2FA7317D085}"/>
                </a:ext>
              </a:extLst>
            </p:cNvPr>
            <p:cNvSpPr/>
            <p:nvPr/>
          </p:nvSpPr>
          <p:spPr>
            <a:xfrm>
              <a:off x="11456741" y="6140167"/>
              <a:ext cx="133532" cy="206061"/>
            </a:xfrm>
            <a:custGeom>
              <a:avLst/>
              <a:gdLst>
                <a:gd name="connsiteX0" fmla="*/ 51478 w 133532"/>
                <a:gd name="connsiteY0" fmla="*/ 1006 h 206061"/>
                <a:gd name="connsiteX1" fmla="*/ 32047 w 133532"/>
                <a:gd name="connsiteY1" fmla="*/ 37324 h 206061"/>
                <a:gd name="connsiteX2" fmla="*/ 70909 w 133532"/>
                <a:gd name="connsiteY2" fmla="*/ 100455 h 206061"/>
                <a:gd name="connsiteX3" fmla="*/ 108094 w 133532"/>
                <a:gd name="connsiteY3" fmla="*/ 150895 h 206061"/>
                <a:gd name="connsiteX4" fmla="*/ 33228 w 133532"/>
                <a:gd name="connsiteY4" fmla="*/ 155285 h 206061"/>
                <a:gd name="connsiteX5" fmla="*/ 24350 w 133532"/>
                <a:gd name="connsiteY5" fmla="*/ 139387 h 206061"/>
                <a:gd name="connsiteX6" fmla="*/ 15454 w 133532"/>
                <a:gd name="connsiteY6" fmla="*/ 132384 h 206061"/>
                <a:gd name="connsiteX7" fmla="*/ 62 w 133532"/>
                <a:gd name="connsiteY7" fmla="*/ 158968 h 206061"/>
                <a:gd name="connsiteX8" fmla="*/ 15225 w 133532"/>
                <a:gd name="connsiteY8" fmla="*/ 198970 h 206061"/>
                <a:gd name="connsiteX9" fmla="*/ 67004 w 133532"/>
                <a:gd name="connsiteY9" fmla="*/ 197194 h 206061"/>
                <a:gd name="connsiteX10" fmla="*/ 129792 w 133532"/>
                <a:gd name="connsiteY10" fmla="*/ 148891 h 206061"/>
                <a:gd name="connsiteX11" fmla="*/ 118896 w 133532"/>
                <a:gd name="connsiteY11" fmla="*/ 81485 h 206061"/>
                <a:gd name="connsiteX12" fmla="*/ 73880 w 133532"/>
                <a:gd name="connsiteY12" fmla="*/ 43030 h 206061"/>
                <a:gd name="connsiteX13" fmla="*/ 53859 w 133532"/>
                <a:gd name="connsiteY13" fmla="*/ 11942 h 206061"/>
                <a:gd name="connsiteX14" fmla="*/ 51497 w 133532"/>
                <a:gd name="connsiteY14" fmla="*/ 1006 h 206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532" h="206061">
                  <a:moveTo>
                    <a:pt x="51478" y="1006"/>
                  </a:moveTo>
                  <a:cubicBezTo>
                    <a:pt x="51478" y="1006"/>
                    <a:pt x="33475" y="9308"/>
                    <a:pt x="32047" y="37324"/>
                  </a:cubicBezTo>
                  <a:cubicBezTo>
                    <a:pt x="30638" y="65321"/>
                    <a:pt x="53840" y="87153"/>
                    <a:pt x="70909" y="100455"/>
                  </a:cubicBezTo>
                  <a:cubicBezTo>
                    <a:pt x="87959" y="113738"/>
                    <a:pt x="120649" y="135933"/>
                    <a:pt x="108094" y="150895"/>
                  </a:cubicBezTo>
                  <a:cubicBezTo>
                    <a:pt x="95541" y="165839"/>
                    <a:pt x="42715" y="160629"/>
                    <a:pt x="33228" y="155285"/>
                  </a:cubicBezTo>
                  <a:cubicBezTo>
                    <a:pt x="23760" y="149941"/>
                    <a:pt x="23512" y="143892"/>
                    <a:pt x="24350" y="139387"/>
                  </a:cubicBezTo>
                  <a:cubicBezTo>
                    <a:pt x="25170" y="134884"/>
                    <a:pt x="23874" y="130017"/>
                    <a:pt x="15454" y="132384"/>
                  </a:cubicBezTo>
                  <a:cubicBezTo>
                    <a:pt x="7054" y="134750"/>
                    <a:pt x="-776" y="148166"/>
                    <a:pt x="62" y="158968"/>
                  </a:cubicBezTo>
                  <a:cubicBezTo>
                    <a:pt x="881" y="169770"/>
                    <a:pt x="2901" y="185324"/>
                    <a:pt x="15225" y="198970"/>
                  </a:cubicBezTo>
                  <a:cubicBezTo>
                    <a:pt x="27551" y="212615"/>
                    <a:pt x="53954" y="203473"/>
                    <a:pt x="67004" y="197194"/>
                  </a:cubicBezTo>
                  <a:cubicBezTo>
                    <a:pt x="80034" y="190896"/>
                    <a:pt x="121258" y="174293"/>
                    <a:pt x="129792" y="148891"/>
                  </a:cubicBezTo>
                  <a:cubicBezTo>
                    <a:pt x="138327" y="123490"/>
                    <a:pt x="131221" y="99997"/>
                    <a:pt x="118896" y="81485"/>
                  </a:cubicBezTo>
                  <a:cubicBezTo>
                    <a:pt x="106590" y="62974"/>
                    <a:pt x="86911" y="49920"/>
                    <a:pt x="73880" y="43030"/>
                  </a:cubicBezTo>
                  <a:cubicBezTo>
                    <a:pt x="60851" y="36141"/>
                    <a:pt x="52087" y="23087"/>
                    <a:pt x="53859" y="11942"/>
                  </a:cubicBezTo>
                  <a:cubicBezTo>
                    <a:pt x="55631" y="777"/>
                    <a:pt x="56469" y="-1704"/>
                    <a:pt x="51497" y="1006"/>
                  </a:cubicBezTo>
                  <a:close/>
                </a:path>
              </a:pathLst>
            </a:custGeom>
            <a:solidFill>
              <a:srgbClr val="FFFFFF"/>
            </a:solidFill>
            <a:ln w="190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76B52CDE-2D4E-AEB1-BDFE-8244F8408E6C}"/>
                </a:ext>
              </a:extLst>
            </p:cNvPr>
            <p:cNvSpPr/>
            <p:nvPr/>
          </p:nvSpPr>
          <p:spPr>
            <a:xfrm>
              <a:off x="11214910" y="6226327"/>
              <a:ext cx="424870" cy="576267"/>
            </a:xfrm>
            <a:custGeom>
              <a:avLst/>
              <a:gdLst>
                <a:gd name="connsiteX0" fmla="*/ 155425 w 424870"/>
                <a:gd name="connsiteY0" fmla="*/ 104622 h 576267"/>
                <a:gd name="connsiteX1" fmla="*/ 159578 w 424870"/>
                <a:gd name="connsiteY1" fmla="*/ 92274 h 576267"/>
                <a:gd name="connsiteX2" fmla="*/ 155425 w 424870"/>
                <a:gd name="connsiteY2" fmla="*/ 43151 h 576267"/>
                <a:gd name="connsiteX3" fmla="*/ 55088 w 424870"/>
                <a:gd name="connsiteY3" fmla="*/ 76377 h 576267"/>
                <a:gd name="connsiteX4" fmla="*/ 96084 w 424870"/>
                <a:gd name="connsiteY4" fmla="*/ 130729 h 576267"/>
                <a:gd name="connsiteX5" fmla="*/ 269744 w 424870"/>
                <a:gd name="connsiteY5" fmla="*/ 183422 h 576267"/>
                <a:gd name="connsiteX6" fmla="*/ 370424 w 424870"/>
                <a:gd name="connsiteY6" fmla="*/ 249874 h 576267"/>
                <a:gd name="connsiteX7" fmla="*/ 423973 w 424870"/>
                <a:gd name="connsiteY7" fmla="*/ 405813 h 576267"/>
                <a:gd name="connsiteX8" fmla="*/ 417343 w 424870"/>
                <a:gd name="connsiteY8" fmla="*/ 531599 h 576267"/>
                <a:gd name="connsiteX9" fmla="*/ 413439 w 424870"/>
                <a:gd name="connsiteY9" fmla="*/ 551408 h 576267"/>
                <a:gd name="connsiteX10" fmla="*/ 396617 w 424870"/>
                <a:gd name="connsiteY10" fmla="*/ 574558 h 576267"/>
                <a:gd name="connsiteX11" fmla="*/ 400998 w 424870"/>
                <a:gd name="connsiteY11" fmla="*/ 514862 h 576267"/>
                <a:gd name="connsiteX12" fmla="*/ 392464 w 424870"/>
                <a:gd name="connsiteY12" fmla="*/ 391443 h 576267"/>
                <a:gd name="connsiteX13" fmla="*/ 295576 w 424870"/>
                <a:gd name="connsiteY13" fmla="*/ 261630 h 576267"/>
                <a:gd name="connsiteX14" fmla="*/ 104618 w 424870"/>
                <a:gd name="connsiteY14" fmla="*/ 189949 h 576267"/>
                <a:gd name="connsiteX15" fmla="*/ 377 w 424870"/>
                <a:gd name="connsiteY15" fmla="*/ 116130 h 576267"/>
                <a:gd name="connsiteX16" fmla="*/ 112201 w 424870"/>
                <a:gd name="connsiteY16" fmla="*/ 11203 h 576267"/>
                <a:gd name="connsiteX17" fmla="*/ 194287 w 424870"/>
                <a:gd name="connsiteY17" fmla="*/ 19772 h 576267"/>
                <a:gd name="connsiteX18" fmla="*/ 155425 w 424870"/>
                <a:gd name="connsiteY18" fmla="*/ 104603 h 576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4870" h="576267">
                  <a:moveTo>
                    <a:pt x="155425" y="104622"/>
                  </a:moveTo>
                  <a:cubicBezTo>
                    <a:pt x="155425" y="104622"/>
                    <a:pt x="152815" y="103191"/>
                    <a:pt x="159578" y="92274"/>
                  </a:cubicBezTo>
                  <a:cubicBezTo>
                    <a:pt x="166322" y="81358"/>
                    <a:pt x="184686" y="49086"/>
                    <a:pt x="155425" y="43151"/>
                  </a:cubicBezTo>
                  <a:cubicBezTo>
                    <a:pt x="126164" y="37215"/>
                    <a:pt x="64804" y="51929"/>
                    <a:pt x="55088" y="76377"/>
                  </a:cubicBezTo>
                  <a:cubicBezTo>
                    <a:pt x="45374" y="100824"/>
                    <a:pt x="57108" y="118038"/>
                    <a:pt x="96084" y="130729"/>
                  </a:cubicBezTo>
                  <a:cubicBezTo>
                    <a:pt x="135061" y="143420"/>
                    <a:pt x="242027" y="173211"/>
                    <a:pt x="269744" y="183422"/>
                  </a:cubicBezTo>
                  <a:cubicBezTo>
                    <a:pt x="297462" y="193632"/>
                    <a:pt x="344135" y="211189"/>
                    <a:pt x="370424" y="249874"/>
                  </a:cubicBezTo>
                  <a:cubicBezTo>
                    <a:pt x="396732" y="288558"/>
                    <a:pt x="414962" y="319417"/>
                    <a:pt x="423973" y="405813"/>
                  </a:cubicBezTo>
                  <a:cubicBezTo>
                    <a:pt x="423973" y="405813"/>
                    <a:pt x="428468" y="481998"/>
                    <a:pt x="417343" y="531599"/>
                  </a:cubicBezTo>
                  <a:cubicBezTo>
                    <a:pt x="417343" y="531599"/>
                    <a:pt x="413077" y="546905"/>
                    <a:pt x="413439" y="551408"/>
                  </a:cubicBezTo>
                  <a:cubicBezTo>
                    <a:pt x="413800" y="555912"/>
                    <a:pt x="414753" y="565645"/>
                    <a:pt x="396617" y="574558"/>
                  </a:cubicBezTo>
                  <a:cubicBezTo>
                    <a:pt x="378482" y="583470"/>
                    <a:pt x="398865" y="556637"/>
                    <a:pt x="400998" y="514862"/>
                  </a:cubicBezTo>
                  <a:cubicBezTo>
                    <a:pt x="403132" y="473085"/>
                    <a:pt x="399342" y="419458"/>
                    <a:pt x="392464" y="391443"/>
                  </a:cubicBezTo>
                  <a:cubicBezTo>
                    <a:pt x="385587" y="363445"/>
                    <a:pt x="371395" y="297222"/>
                    <a:pt x="295576" y="261630"/>
                  </a:cubicBezTo>
                  <a:cubicBezTo>
                    <a:pt x="219757" y="226018"/>
                    <a:pt x="149634" y="202296"/>
                    <a:pt x="104618" y="189949"/>
                  </a:cubicBezTo>
                  <a:cubicBezTo>
                    <a:pt x="59603" y="177620"/>
                    <a:pt x="-5547" y="160520"/>
                    <a:pt x="377" y="116130"/>
                  </a:cubicBezTo>
                  <a:cubicBezTo>
                    <a:pt x="6302" y="71739"/>
                    <a:pt x="92522" y="19276"/>
                    <a:pt x="112201" y="11203"/>
                  </a:cubicBezTo>
                  <a:cubicBezTo>
                    <a:pt x="131860" y="3130"/>
                    <a:pt x="180076" y="-13111"/>
                    <a:pt x="194287" y="19772"/>
                  </a:cubicBezTo>
                  <a:cubicBezTo>
                    <a:pt x="210004" y="56090"/>
                    <a:pt x="171675" y="101415"/>
                    <a:pt x="155425" y="104603"/>
                  </a:cubicBezTo>
                  <a:close/>
                </a:path>
              </a:pathLst>
            </a:custGeom>
            <a:solidFill>
              <a:srgbClr val="FFFFFF"/>
            </a:solidFill>
            <a:ln w="1905" cap="flat">
              <a:noFill/>
              <a:prstDash val="solid"/>
              <a:miter/>
            </a:ln>
          </p:spPr>
          <p:txBody>
            <a:bodyPr rtlCol="0" anchor="ctr"/>
            <a:lstStyle/>
            <a:p>
              <a:endParaRPr lang="en-US"/>
            </a:p>
          </p:txBody>
        </p:sp>
      </p:grpSp>
      <p:sp>
        <p:nvSpPr>
          <p:cNvPr id="48" name="Freeform: Shape 47">
            <a:extLst>
              <a:ext uri="{FF2B5EF4-FFF2-40B4-BE49-F238E27FC236}">
                <a16:creationId xmlns:a16="http://schemas.microsoft.com/office/drawing/2014/main" id="{D1C5BFB5-4AC2-AE2F-8D2D-6B16E04E88B5}"/>
              </a:ext>
            </a:extLst>
          </p:cNvPr>
          <p:cNvSpPr/>
          <p:nvPr/>
        </p:nvSpPr>
        <p:spPr>
          <a:xfrm>
            <a:off x="11233518" y="5426421"/>
            <a:ext cx="740606" cy="1195947"/>
          </a:xfrm>
          <a:custGeom>
            <a:avLst/>
            <a:gdLst>
              <a:gd name="connsiteX0" fmla="*/ 740607 w 740606"/>
              <a:gd name="connsiteY0" fmla="*/ 0 h 1195947"/>
              <a:gd name="connsiteX1" fmla="*/ 0 w 740606"/>
              <a:gd name="connsiteY1" fmla="*/ 222639 h 1195947"/>
              <a:gd name="connsiteX2" fmla="*/ 476 w 740606"/>
              <a:gd name="connsiteY2" fmla="*/ 1195947 h 1195947"/>
              <a:gd name="connsiteX3" fmla="*/ 740607 w 740606"/>
              <a:gd name="connsiteY3" fmla="*/ 1195947 h 1195947"/>
            </a:gdLst>
            <a:ahLst/>
            <a:cxnLst>
              <a:cxn ang="0">
                <a:pos x="connsiteX0" y="connsiteY0"/>
              </a:cxn>
              <a:cxn ang="0">
                <a:pos x="connsiteX1" y="connsiteY1"/>
              </a:cxn>
              <a:cxn ang="0">
                <a:pos x="connsiteX2" y="connsiteY2"/>
              </a:cxn>
              <a:cxn ang="0">
                <a:pos x="connsiteX3" y="connsiteY3"/>
              </a:cxn>
            </a:cxnLst>
            <a:rect l="l" t="t" r="r" b="b"/>
            <a:pathLst>
              <a:path w="740606" h="1195947">
                <a:moveTo>
                  <a:pt x="740607" y="0"/>
                </a:moveTo>
                <a:lnTo>
                  <a:pt x="0" y="222639"/>
                </a:lnTo>
                <a:lnTo>
                  <a:pt x="476" y="1195947"/>
                </a:lnTo>
                <a:lnTo>
                  <a:pt x="740607" y="1195947"/>
                </a:lnTo>
                <a:close/>
              </a:path>
            </a:pathLst>
          </a:custGeom>
          <a:noFill/>
          <a:ln w="12706" cap="flat">
            <a:solidFill>
              <a:srgbClr val="FFFFFF">
                <a:alpha val="50000"/>
              </a:srgbClr>
            </a:solidFill>
            <a:prstDash val="solid"/>
            <a:miter/>
          </a:ln>
        </p:spPr>
        <p:txBody>
          <a:bodyPr rtlCol="0" anchor="ctr"/>
          <a:lstStyle/>
          <a:p>
            <a:endParaRPr lang="en-US"/>
          </a:p>
        </p:txBody>
      </p:sp>
      <p:grpSp>
        <p:nvGrpSpPr>
          <p:cNvPr id="15" name="Graphic 7">
            <a:extLst>
              <a:ext uri="{FF2B5EF4-FFF2-40B4-BE49-F238E27FC236}">
                <a16:creationId xmlns:a16="http://schemas.microsoft.com/office/drawing/2014/main" id="{D0E4E81C-DA42-BD02-EBAA-BAA723453EDD}"/>
              </a:ext>
            </a:extLst>
          </p:cNvPr>
          <p:cNvGrpSpPr/>
          <p:nvPr/>
        </p:nvGrpSpPr>
        <p:grpSpPr>
          <a:xfrm>
            <a:off x="11144126" y="5615627"/>
            <a:ext cx="910619" cy="1186967"/>
            <a:chOff x="11144126" y="5615627"/>
            <a:chExt cx="910619" cy="1186967"/>
          </a:xfrm>
          <a:solidFill>
            <a:srgbClr val="FFFFFF"/>
          </a:solidFill>
        </p:grpSpPr>
        <p:sp>
          <p:nvSpPr>
            <p:cNvPr id="16" name="Freeform: Shape 15">
              <a:extLst>
                <a:ext uri="{FF2B5EF4-FFF2-40B4-BE49-F238E27FC236}">
                  <a16:creationId xmlns:a16="http://schemas.microsoft.com/office/drawing/2014/main" id="{A9732693-AAC1-C170-7A43-D6D4C0D838EE}"/>
                </a:ext>
              </a:extLst>
            </p:cNvPr>
            <p:cNvSpPr/>
            <p:nvPr/>
          </p:nvSpPr>
          <p:spPr>
            <a:xfrm>
              <a:off x="11567672" y="5631331"/>
              <a:ext cx="457525" cy="259678"/>
            </a:xfrm>
            <a:custGeom>
              <a:avLst/>
              <a:gdLst>
                <a:gd name="connsiteX0" fmla="*/ 222830 w 457525"/>
                <a:gd name="connsiteY0" fmla="*/ 68361 h 259678"/>
                <a:gd name="connsiteX1" fmla="*/ 260968 w 457525"/>
                <a:gd name="connsiteY1" fmla="*/ 103247 h 259678"/>
                <a:gd name="connsiteX2" fmla="*/ 395061 w 457525"/>
                <a:gd name="connsiteY2" fmla="*/ 144546 h 259678"/>
                <a:gd name="connsiteX3" fmla="*/ 423732 w 457525"/>
                <a:gd name="connsiteY3" fmla="*/ 196532 h 259678"/>
                <a:gd name="connsiteX4" fmla="*/ 448134 w 457525"/>
                <a:gd name="connsiteY4" fmla="*/ 251839 h 259678"/>
                <a:gd name="connsiteX5" fmla="*/ 394585 w 457525"/>
                <a:gd name="connsiteY5" fmla="*/ 247087 h 259678"/>
                <a:gd name="connsiteX6" fmla="*/ 247938 w 457525"/>
                <a:gd name="connsiteY6" fmla="*/ 251133 h 259678"/>
                <a:gd name="connsiteX7" fmla="*/ 135162 w 457525"/>
                <a:gd name="connsiteY7" fmla="*/ 202238 h 259678"/>
                <a:gd name="connsiteX8" fmla="*/ 132914 w 457525"/>
                <a:gd name="connsiteY8" fmla="*/ 193822 h 259678"/>
                <a:gd name="connsiteX9" fmla="*/ 130133 w 457525"/>
                <a:gd name="connsiteY9" fmla="*/ 191341 h 259678"/>
                <a:gd name="connsiteX10" fmla="*/ 117216 w 457525"/>
                <a:gd name="connsiteY10" fmla="*/ 202964 h 259678"/>
                <a:gd name="connsiteX11" fmla="*/ 31873 w 457525"/>
                <a:gd name="connsiteY11" fmla="*/ 239109 h 259678"/>
                <a:gd name="connsiteX12" fmla="*/ 5450 w 457525"/>
                <a:gd name="connsiteY12" fmla="*/ 186417 h 259678"/>
                <a:gd name="connsiteX13" fmla="*/ 46427 w 457525"/>
                <a:gd name="connsiteY13" fmla="*/ 192104 h 259678"/>
                <a:gd name="connsiteX14" fmla="*/ 107920 w 457525"/>
                <a:gd name="connsiteY14" fmla="*/ 181188 h 259678"/>
                <a:gd name="connsiteX15" fmla="*/ 127580 w 457525"/>
                <a:gd name="connsiteY15" fmla="*/ 119488 h 259678"/>
                <a:gd name="connsiteX16" fmla="*/ 126303 w 457525"/>
                <a:gd name="connsiteY16" fmla="*/ 26337 h 259678"/>
                <a:gd name="connsiteX17" fmla="*/ 155679 w 457525"/>
                <a:gd name="connsiteY17" fmla="*/ 0 h 259678"/>
                <a:gd name="connsiteX18" fmla="*/ 155679 w 457525"/>
                <a:gd name="connsiteY18" fmla="*/ 144775 h 259678"/>
                <a:gd name="connsiteX19" fmla="*/ 207685 w 457525"/>
                <a:gd name="connsiteY19" fmla="*/ 199605 h 259678"/>
                <a:gd name="connsiteX20" fmla="*/ 373764 w 457525"/>
                <a:gd name="connsiteY20" fmla="*/ 199605 h 259678"/>
                <a:gd name="connsiteX21" fmla="*/ 375306 w 457525"/>
                <a:gd name="connsiteY21" fmla="*/ 180138 h 259678"/>
                <a:gd name="connsiteX22" fmla="*/ 297125 w 457525"/>
                <a:gd name="connsiteY22" fmla="*/ 156874 h 259678"/>
                <a:gd name="connsiteX23" fmla="*/ 211590 w 457525"/>
                <a:gd name="connsiteY23" fmla="*/ 136473 h 259678"/>
                <a:gd name="connsiteX24" fmla="*/ 222811 w 457525"/>
                <a:gd name="connsiteY24" fmla="*/ 68380 h 259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7525" h="259678">
                  <a:moveTo>
                    <a:pt x="222830" y="68361"/>
                  </a:moveTo>
                  <a:cubicBezTo>
                    <a:pt x="222830" y="68361"/>
                    <a:pt x="216429" y="98514"/>
                    <a:pt x="260968" y="103247"/>
                  </a:cubicBezTo>
                  <a:cubicBezTo>
                    <a:pt x="305507" y="107980"/>
                    <a:pt x="367820" y="103953"/>
                    <a:pt x="395061" y="144546"/>
                  </a:cubicBezTo>
                  <a:cubicBezTo>
                    <a:pt x="422303" y="185138"/>
                    <a:pt x="394356" y="202696"/>
                    <a:pt x="423732" y="196532"/>
                  </a:cubicBezTo>
                  <a:cubicBezTo>
                    <a:pt x="453107" y="190368"/>
                    <a:pt x="468747" y="231666"/>
                    <a:pt x="448134" y="251839"/>
                  </a:cubicBezTo>
                  <a:cubicBezTo>
                    <a:pt x="427522" y="272011"/>
                    <a:pt x="426817" y="246858"/>
                    <a:pt x="394585" y="247087"/>
                  </a:cubicBezTo>
                  <a:cubicBezTo>
                    <a:pt x="362372" y="247335"/>
                    <a:pt x="278741" y="249701"/>
                    <a:pt x="247938" y="251133"/>
                  </a:cubicBezTo>
                  <a:cubicBezTo>
                    <a:pt x="217134" y="252545"/>
                    <a:pt x="157203" y="254931"/>
                    <a:pt x="135162" y="202238"/>
                  </a:cubicBezTo>
                  <a:cubicBezTo>
                    <a:pt x="135162" y="202238"/>
                    <a:pt x="133143" y="196780"/>
                    <a:pt x="132914" y="193822"/>
                  </a:cubicBezTo>
                  <a:cubicBezTo>
                    <a:pt x="132667" y="190845"/>
                    <a:pt x="130133" y="191341"/>
                    <a:pt x="130133" y="191341"/>
                  </a:cubicBezTo>
                  <a:cubicBezTo>
                    <a:pt x="130133" y="191341"/>
                    <a:pt x="126990" y="191990"/>
                    <a:pt x="117216" y="202964"/>
                  </a:cubicBezTo>
                  <a:cubicBezTo>
                    <a:pt x="107444" y="213937"/>
                    <a:pt x="61019" y="260465"/>
                    <a:pt x="31873" y="239109"/>
                  </a:cubicBezTo>
                  <a:cubicBezTo>
                    <a:pt x="2727" y="217754"/>
                    <a:pt x="-7332" y="197582"/>
                    <a:pt x="5450" y="186417"/>
                  </a:cubicBezTo>
                  <a:cubicBezTo>
                    <a:pt x="18233" y="175253"/>
                    <a:pt x="36368" y="185826"/>
                    <a:pt x="46427" y="192104"/>
                  </a:cubicBezTo>
                  <a:cubicBezTo>
                    <a:pt x="56505" y="198402"/>
                    <a:pt x="81612" y="211799"/>
                    <a:pt x="107920" y="181188"/>
                  </a:cubicBezTo>
                  <a:cubicBezTo>
                    <a:pt x="134210" y="150576"/>
                    <a:pt x="127942" y="145118"/>
                    <a:pt x="127580" y="119488"/>
                  </a:cubicBezTo>
                  <a:cubicBezTo>
                    <a:pt x="127218" y="93857"/>
                    <a:pt x="126303" y="26337"/>
                    <a:pt x="126303" y="26337"/>
                  </a:cubicBezTo>
                  <a:cubicBezTo>
                    <a:pt x="126303" y="26337"/>
                    <a:pt x="127123" y="19581"/>
                    <a:pt x="155679" y="0"/>
                  </a:cubicBezTo>
                  <a:lnTo>
                    <a:pt x="155679" y="144775"/>
                  </a:lnTo>
                  <a:cubicBezTo>
                    <a:pt x="155679" y="144775"/>
                    <a:pt x="160308" y="199242"/>
                    <a:pt x="207685" y="199605"/>
                  </a:cubicBezTo>
                  <a:cubicBezTo>
                    <a:pt x="255063" y="199967"/>
                    <a:pt x="373764" y="199605"/>
                    <a:pt x="373764" y="199605"/>
                  </a:cubicBezTo>
                  <a:cubicBezTo>
                    <a:pt x="373764" y="199605"/>
                    <a:pt x="394490" y="194146"/>
                    <a:pt x="375306" y="180138"/>
                  </a:cubicBezTo>
                  <a:cubicBezTo>
                    <a:pt x="356123" y="166130"/>
                    <a:pt x="318461" y="157600"/>
                    <a:pt x="297125" y="156874"/>
                  </a:cubicBezTo>
                  <a:cubicBezTo>
                    <a:pt x="275808" y="156168"/>
                    <a:pt x="230774" y="160443"/>
                    <a:pt x="211590" y="136473"/>
                  </a:cubicBezTo>
                  <a:cubicBezTo>
                    <a:pt x="192407" y="112503"/>
                    <a:pt x="194769" y="89468"/>
                    <a:pt x="222811" y="68380"/>
                  </a:cubicBezTo>
                  <a:close/>
                </a:path>
              </a:pathLst>
            </a:custGeom>
            <a:solidFill>
              <a:srgbClr val="FFFFFF"/>
            </a:solidFill>
            <a:ln w="190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1378F137-24FE-BBE9-7C31-AC82261F64C5}"/>
                </a:ext>
              </a:extLst>
            </p:cNvPr>
            <p:cNvSpPr/>
            <p:nvPr/>
          </p:nvSpPr>
          <p:spPr>
            <a:xfrm>
              <a:off x="11597244" y="5620390"/>
              <a:ext cx="38357" cy="188780"/>
            </a:xfrm>
            <a:custGeom>
              <a:avLst/>
              <a:gdLst>
                <a:gd name="connsiteX0" fmla="*/ 34723 w 38357"/>
                <a:gd name="connsiteY0" fmla="*/ 979 h 188780"/>
                <a:gd name="connsiteX1" fmla="*/ 23350 w 38357"/>
                <a:gd name="connsiteY1" fmla="*/ 4547 h 188780"/>
                <a:gd name="connsiteX2" fmla="*/ 2033 w 38357"/>
                <a:gd name="connsiteY2" fmla="*/ 91534 h 188780"/>
                <a:gd name="connsiteX3" fmla="*/ 14359 w 38357"/>
                <a:gd name="connsiteY3" fmla="*/ 183388 h 188780"/>
                <a:gd name="connsiteX4" fmla="*/ 30704 w 38357"/>
                <a:gd name="connsiteY4" fmla="*/ 175316 h 188780"/>
                <a:gd name="connsiteX5" fmla="*/ 36990 w 38357"/>
                <a:gd name="connsiteY5" fmla="*/ 86077 h 188780"/>
                <a:gd name="connsiteX6" fmla="*/ 32609 w 38357"/>
                <a:gd name="connsiteY6" fmla="*/ 11189 h 188780"/>
                <a:gd name="connsiteX7" fmla="*/ 34742 w 38357"/>
                <a:gd name="connsiteY7" fmla="*/ 979 h 188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357" h="188780">
                  <a:moveTo>
                    <a:pt x="34723" y="979"/>
                  </a:moveTo>
                  <a:cubicBezTo>
                    <a:pt x="34723" y="979"/>
                    <a:pt x="30208" y="-2819"/>
                    <a:pt x="23350" y="4547"/>
                  </a:cubicBezTo>
                  <a:cubicBezTo>
                    <a:pt x="16473" y="11895"/>
                    <a:pt x="-6977" y="46915"/>
                    <a:pt x="2033" y="91534"/>
                  </a:cubicBezTo>
                  <a:cubicBezTo>
                    <a:pt x="11044" y="136154"/>
                    <a:pt x="18150" y="173426"/>
                    <a:pt x="14359" y="183388"/>
                  </a:cubicBezTo>
                  <a:cubicBezTo>
                    <a:pt x="10568" y="193350"/>
                    <a:pt x="25370" y="188846"/>
                    <a:pt x="30704" y="175316"/>
                  </a:cubicBezTo>
                  <a:cubicBezTo>
                    <a:pt x="36038" y="161785"/>
                    <a:pt x="40782" y="128559"/>
                    <a:pt x="36990" y="86077"/>
                  </a:cubicBezTo>
                  <a:cubicBezTo>
                    <a:pt x="33200" y="43595"/>
                    <a:pt x="29999" y="12849"/>
                    <a:pt x="32609" y="11189"/>
                  </a:cubicBezTo>
                  <a:cubicBezTo>
                    <a:pt x="35218" y="9529"/>
                    <a:pt x="38190" y="2753"/>
                    <a:pt x="34742" y="979"/>
                  </a:cubicBezTo>
                  <a:close/>
                </a:path>
              </a:pathLst>
            </a:custGeom>
            <a:solidFill>
              <a:srgbClr val="FFFFFF"/>
            </a:solidFill>
            <a:ln w="190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516F2280-74AD-0262-28B0-A96E7B49C590}"/>
                </a:ext>
              </a:extLst>
            </p:cNvPr>
            <p:cNvSpPr/>
            <p:nvPr/>
          </p:nvSpPr>
          <p:spPr>
            <a:xfrm>
              <a:off x="11835837" y="5915058"/>
              <a:ext cx="57786" cy="57888"/>
            </a:xfrm>
            <a:custGeom>
              <a:avLst/>
              <a:gdLst>
                <a:gd name="connsiteX0" fmla="*/ 55020 w 57786"/>
                <a:gd name="connsiteY0" fmla="*/ 22025 h 57888"/>
                <a:gd name="connsiteX1" fmla="*/ 34846 w 57786"/>
                <a:gd name="connsiteY1" fmla="*/ 2540 h 57888"/>
                <a:gd name="connsiteX2" fmla="*/ 21988 w 57786"/>
                <a:gd name="connsiteY2" fmla="*/ 2788 h 57888"/>
                <a:gd name="connsiteX3" fmla="*/ 2538 w 57786"/>
                <a:gd name="connsiteY3" fmla="*/ 22998 h 57888"/>
                <a:gd name="connsiteX4" fmla="*/ 2766 w 57786"/>
                <a:gd name="connsiteY4" fmla="*/ 35861 h 57888"/>
                <a:gd name="connsiteX5" fmla="*/ 22940 w 57786"/>
                <a:gd name="connsiteY5" fmla="*/ 55346 h 57888"/>
                <a:gd name="connsiteX6" fmla="*/ 35799 w 57786"/>
                <a:gd name="connsiteY6" fmla="*/ 55118 h 57888"/>
                <a:gd name="connsiteX7" fmla="*/ 55249 w 57786"/>
                <a:gd name="connsiteY7" fmla="*/ 34907 h 57888"/>
                <a:gd name="connsiteX8" fmla="*/ 55020 w 57786"/>
                <a:gd name="connsiteY8" fmla="*/ 22044 h 57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786" h="57888">
                  <a:moveTo>
                    <a:pt x="55020" y="22025"/>
                  </a:moveTo>
                  <a:lnTo>
                    <a:pt x="34846" y="2540"/>
                  </a:lnTo>
                  <a:cubicBezTo>
                    <a:pt x="31246" y="-934"/>
                    <a:pt x="25454" y="-838"/>
                    <a:pt x="21988" y="2788"/>
                  </a:cubicBezTo>
                  <a:lnTo>
                    <a:pt x="2538" y="22998"/>
                  </a:lnTo>
                  <a:cubicBezTo>
                    <a:pt x="-930" y="26606"/>
                    <a:pt x="-834" y="32388"/>
                    <a:pt x="2766" y="35861"/>
                  </a:cubicBezTo>
                  <a:lnTo>
                    <a:pt x="22940" y="55346"/>
                  </a:lnTo>
                  <a:cubicBezTo>
                    <a:pt x="26541" y="58820"/>
                    <a:pt x="32331" y="58724"/>
                    <a:pt x="35799" y="55118"/>
                  </a:cubicBezTo>
                  <a:lnTo>
                    <a:pt x="55249" y="34907"/>
                  </a:lnTo>
                  <a:cubicBezTo>
                    <a:pt x="58716" y="31300"/>
                    <a:pt x="58621" y="25518"/>
                    <a:pt x="55020" y="22044"/>
                  </a:cubicBezTo>
                  <a:close/>
                </a:path>
              </a:pathLst>
            </a:custGeom>
            <a:solidFill>
              <a:srgbClr val="FFFFFF"/>
            </a:solidFill>
            <a:ln w="190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71A2CF8D-5E92-24BE-A21C-6E55A9250E6B}"/>
                </a:ext>
              </a:extLst>
            </p:cNvPr>
            <p:cNvSpPr/>
            <p:nvPr/>
          </p:nvSpPr>
          <p:spPr>
            <a:xfrm>
              <a:off x="11183579" y="5615627"/>
              <a:ext cx="385176" cy="261625"/>
            </a:xfrm>
            <a:custGeom>
              <a:avLst/>
              <a:gdLst>
                <a:gd name="connsiteX0" fmla="*/ 337289 w 385176"/>
                <a:gd name="connsiteY0" fmla="*/ 259699 h 261625"/>
                <a:gd name="connsiteX1" fmla="*/ 297246 w 385176"/>
                <a:gd name="connsiteY1" fmla="*/ 234660 h 261625"/>
                <a:gd name="connsiteX2" fmla="*/ 141360 w 385176"/>
                <a:gd name="connsiteY2" fmla="*/ 258631 h 261625"/>
                <a:gd name="connsiteX3" fmla="*/ 390 w 385176"/>
                <a:gd name="connsiteY3" fmla="*/ 163208 h 261625"/>
                <a:gd name="connsiteX4" fmla="*/ 26698 w 385176"/>
                <a:gd name="connsiteY4" fmla="*/ 96279 h 261625"/>
                <a:gd name="connsiteX5" fmla="*/ 73961 w 385176"/>
                <a:gd name="connsiteY5" fmla="*/ 190862 h 261625"/>
                <a:gd name="connsiteX6" fmla="*/ 266823 w 385176"/>
                <a:gd name="connsiteY6" fmla="*/ 201301 h 261625"/>
                <a:gd name="connsiteX7" fmla="*/ 348567 w 385176"/>
                <a:gd name="connsiteY7" fmla="*/ 201549 h 261625"/>
                <a:gd name="connsiteX8" fmla="*/ 356853 w 385176"/>
                <a:gd name="connsiteY8" fmla="*/ 184449 h 261625"/>
                <a:gd name="connsiteX9" fmla="*/ 347385 w 385176"/>
                <a:gd name="connsiteY9" fmla="*/ 104466 h 261625"/>
                <a:gd name="connsiteX10" fmla="*/ 356625 w 385176"/>
                <a:gd name="connsiteY10" fmla="*/ 8567 h 261625"/>
                <a:gd name="connsiteX11" fmla="*/ 365750 w 385176"/>
                <a:gd name="connsiteY11" fmla="*/ 17 h 261625"/>
                <a:gd name="connsiteX12" fmla="*/ 369293 w 385176"/>
                <a:gd name="connsiteY12" fmla="*/ 12708 h 261625"/>
                <a:gd name="connsiteX13" fmla="*/ 372512 w 385176"/>
                <a:gd name="connsiteY13" fmla="*/ 76450 h 261625"/>
                <a:gd name="connsiteX14" fmla="*/ 385066 w 385176"/>
                <a:gd name="connsiteY14" fmla="*/ 167827 h 261625"/>
                <a:gd name="connsiteX15" fmla="*/ 375827 w 385176"/>
                <a:gd name="connsiteY15" fmla="*/ 197560 h 261625"/>
                <a:gd name="connsiteX16" fmla="*/ 369788 w 385176"/>
                <a:gd name="connsiteY16" fmla="*/ 219985 h 261625"/>
                <a:gd name="connsiteX17" fmla="*/ 361729 w 385176"/>
                <a:gd name="connsiteY17" fmla="*/ 249527 h 261625"/>
                <a:gd name="connsiteX18" fmla="*/ 337289 w 385176"/>
                <a:gd name="connsiteY18" fmla="*/ 259661 h 26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85176" h="261625">
                  <a:moveTo>
                    <a:pt x="337289" y="259699"/>
                  </a:moveTo>
                  <a:cubicBezTo>
                    <a:pt x="337289" y="259699"/>
                    <a:pt x="317629" y="227294"/>
                    <a:pt x="297246" y="234660"/>
                  </a:cubicBezTo>
                  <a:cubicBezTo>
                    <a:pt x="276862" y="242008"/>
                    <a:pt x="206968" y="269547"/>
                    <a:pt x="141360" y="258631"/>
                  </a:cubicBezTo>
                  <a:cubicBezTo>
                    <a:pt x="75752" y="247714"/>
                    <a:pt x="4656" y="217332"/>
                    <a:pt x="390" y="163208"/>
                  </a:cubicBezTo>
                  <a:cubicBezTo>
                    <a:pt x="-3878" y="109104"/>
                    <a:pt x="28354" y="83340"/>
                    <a:pt x="26698" y="96279"/>
                  </a:cubicBezTo>
                  <a:cubicBezTo>
                    <a:pt x="25040" y="109218"/>
                    <a:pt x="12848" y="164525"/>
                    <a:pt x="73961" y="190862"/>
                  </a:cubicBezTo>
                  <a:cubicBezTo>
                    <a:pt x="135092" y="217198"/>
                    <a:pt x="201195" y="211988"/>
                    <a:pt x="266823" y="201301"/>
                  </a:cubicBezTo>
                  <a:cubicBezTo>
                    <a:pt x="332450" y="190632"/>
                    <a:pt x="331269" y="190385"/>
                    <a:pt x="348567" y="201549"/>
                  </a:cubicBezTo>
                  <a:cubicBezTo>
                    <a:pt x="348567" y="201549"/>
                    <a:pt x="356034" y="206778"/>
                    <a:pt x="356853" y="184449"/>
                  </a:cubicBezTo>
                  <a:cubicBezTo>
                    <a:pt x="357692" y="162139"/>
                    <a:pt x="350700" y="123455"/>
                    <a:pt x="347385" y="104466"/>
                  </a:cubicBezTo>
                  <a:cubicBezTo>
                    <a:pt x="344070" y="85477"/>
                    <a:pt x="341461" y="43224"/>
                    <a:pt x="356625" y="8567"/>
                  </a:cubicBezTo>
                  <a:cubicBezTo>
                    <a:pt x="356625" y="8567"/>
                    <a:pt x="360777" y="-441"/>
                    <a:pt x="365750" y="17"/>
                  </a:cubicBezTo>
                  <a:cubicBezTo>
                    <a:pt x="370721" y="494"/>
                    <a:pt x="369540" y="9750"/>
                    <a:pt x="369293" y="12708"/>
                  </a:cubicBezTo>
                  <a:cubicBezTo>
                    <a:pt x="369064" y="15685"/>
                    <a:pt x="367293" y="41564"/>
                    <a:pt x="372512" y="76450"/>
                  </a:cubicBezTo>
                  <a:cubicBezTo>
                    <a:pt x="377732" y="111337"/>
                    <a:pt x="386247" y="146700"/>
                    <a:pt x="385066" y="167827"/>
                  </a:cubicBezTo>
                  <a:cubicBezTo>
                    <a:pt x="383885" y="188953"/>
                    <a:pt x="381390" y="192579"/>
                    <a:pt x="375827" y="197560"/>
                  </a:cubicBezTo>
                  <a:cubicBezTo>
                    <a:pt x="370245" y="202541"/>
                    <a:pt x="367064" y="208724"/>
                    <a:pt x="369788" y="219985"/>
                  </a:cubicBezTo>
                  <a:cubicBezTo>
                    <a:pt x="372512" y="231263"/>
                    <a:pt x="371103" y="239203"/>
                    <a:pt x="361729" y="249527"/>
                  </a:cubicBezTo>
                  <a:cubicBezTo>
                    <a:pt x="352377" y="259852"/>
                    <a:pt x="341118" y="264604"/>
                    <a:pt x="337289" y="259661"/>
                  </a:cubicBezTo>
                  <a:close/>
                </a:path>
              </a:pathLst>
            </a:custGeom>
            <a:solidFill>
              <a:srgbClr val="FFFFFF"/>
            </a:solidFill>
            <a:ln w="190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3834BE65-BC82-07FF-9BE9-A6FA3D01244B}"/>
                </a:ext>
              </a:extLst>
            </p:cNvPr>
            <p:cNvSpPr/>
            <p:nvPr/>
          </p:nvSpPr>
          <p:spPr>
            <a:xfrm>
              <a:off x="11144126" y="5899006"/>
              <a:ext cx="910619" cy="300515"/>
            </a:xfrm>
            <a:custGeom>
              <a:avLst/>
              <a:gdLst>
                <a:gd name="connsiteX0" fmla="*/ 873871 w 910619"/>
                <a:gd name="connsiteY0" fmla="*/ 70750 h 300515"/>
                <a:gd name="connsiteX1" fmla="*/ 887378 w 910619"/>
                <a:gd name="connsiteY1" fmla="*/ 102201 h 300515"/>
                <a:gd name="connsiteX2" fmla="*/ 910009 w 910619"/>
                <a:gd name="connsiteY2" fmla="*/ 141610 h 300515"/>
                <a:gd name="connsiteX3" fmla="*/ 903379 w 910619"/>
                <a:gd name="connsiteY3" fmla="*/ 185161 h 300515"/>
                <a:gd name="connsiteX4" fmla="*/ 896388 w 910619"/>
                <a:gd name="connsiteY4" fmla="*/ 212337 h 300515"/>
                <a:gd name="connsiteX5" fmla="*/ 900293 w 910619"/>
                <a:gd name="connsiteY5" fmla="*/ 248655 h 300515"/>
                <a:gd name="connsiteX6" fmla="*/ 874119 w 910619"/>
                <a:gd name="connsiteY6" fmla="*/ 273331 h 300515"/>
                <a:gd name="connsiteX7" fmla="*/ 867128 w 910619"/>
                <a:gd name="connsiteY7" fmla="*/ 238330 h 300515"/>
                <a:gd name="connsiteX8" fmla="*/ 837277 w 910619"/>
                <a:gd name="connsiteY8" fmla="*/ 209131 h 300515"/>
                <a:gd name="connsiteX9" fmla="*/ 812283 w 910619"/>
                <a:gd name="connsiteY9" fmla="*/ 206402 h 300515"/>
                <a:gd name="connsiteX10" fmla="*/ 777345 w 910619"/>
                <a:gd name="connsiteY10" fmla="*/ 216612 h 300515"/>
                <a:gd name="connsiteX11" fmla="*/ 768697 w 910619"/>
                <a:gd name="connsiteY11" fmla="*/ 202719 h 300515"/>
                <a:gd name="connsiteX12" fmla="*/ 760638 w 910619"/>
                <a:gd name="connsiteY12" fmla="*/ 201115 h 300515"/>
                <a:gd name="connsiteX13" fmla="*/ 735054 w 910619"/>
                <a:gd name="connsiteY13" fmla="*/ 206269 h 300515"/>
                <a:gd name="connsiteX14" fmla="*/ 723148 w 910619"/>
                <a:gd name="connsiteY14" fmla="*/ 208998 h 300515"/>
                <a:gd name="connsiteX15" fmla="*/ 703774 w 910619"/>
                <a:gd name="connsiteY15" fmla="*/ 217910 h 300515"/>
                <a:gd name="connsiteX16" fmla="*/ 671675 w 910619"/>
                <a:gd name="connsiteY16" fmla="*/ 211860 h 300515"/>
                <a:gd name="connsiteX17" fmla="*/ 629632 w 910619"/>
                <a:gd name="connsiteY17" fmla="*/ 217204 h 300515"/>
                <a:gd name="connsiteX18" fmla="*/ 600732 w 910619"/>
                <a:gd name="connsiteY18" fmla="*/ 206173 h 300515"/>
                <a:gd name="connsiteX19" fmla="*/ 583968 w 910619"/>
                <a:gd name="connsiteY19" fmla="*/ 213120 h 300515"/>
                <a:gd name="connsiteX20" fmla="*/ 567852 w 910619"/>
                <a:gd name="connsiteY20" fmla="*/ 236670 h 300515"/>
                <a:gd name="connsiteX21" fmla="*/ 549373 w 910619"/>
                <a:gd name="connsiteY21" fmla="*/ 287225 h 300515"/>
                <a:gd name="connsiteX22" fmla="*/ 522494 w 910619"/>
                <a:gd name="connsiteY22" fmla="*/ 297187 h 300515"/>
                <a:gd name="connsiteX23" fmla="*/ 534095 w 910619"/>
                <a:gd name="connsiteY23" fmla="*/ 251976 h 300515"/>
                <a:gd name="connsiteX24" fmla="*/ 499977 w 910619"/>
                <a:gd name="connsiteY24" fmla="*/ 209245 h 300515"/>
                <a:gd name="connsiteX25" fmla="*/ 491081 w 910619"/>
                <a:gd name="connsiteY25" fmla="*/ 207165 h 300515"/>
                <a:gd name="connsiteX26" fmla="*/ 446885 w 910619"/>
                <a:gd name="connsiteY26" fmla="*/ 214112 h 300515"/>
                <a:gd name="connsiteX27" fmla="*/ 435874 w 910619"/>
                <a:gd name="connsiteY27" fmla="*/ 170428 h 300515"/>
                <a:gd name="connsiteX28" fmla="*/ 423796 w 910619"/>
                <a:gd name="connsiteY28" fmla="*/ 160466 h 300515"/>
                <a:gd name="connsiteX29" fmla="*/ 413967 w 910619"/>
                <a:gd name="connsiteY29" fmla="*/ 170313 h 300515"/>
                <a:gd name="connsiteX30" fmla="*/ 373695 w 910619"/>
                <a:gd name="connsiteY30" fmla="*/ 158080 h 300515"/>
                <a:gd name="connsiteX31" fmla="*/ 111299 w 910619"/>
                <a:gd name="connsiteY31" fmla="*/ 232357 h 300515"/>
                <a:gd name="connsiteX32" fmla="*/ 1972 w 910619"/>
                <a:gd name="connsiteY32" fmla="*/ 145160 h 300515"/>
                <a:gd name="connsiteX33" fmla="*/ 47463 w 910619"/>
                <a:gd name="connsiteY33" fmla="*/ 28611 h 300515"/>
                <a:gd name="connsiteX34" fmla="*/ 156448 w 910619"/>
                <a:gd name="connsiteY34" fmla="*/ 2981 h 300515"/>
                <a:gd name="connsiteX35" fmla="*/ 196244 w 910619"/>
                <a:gd name="connsiteY35" fmla="*/ 77029 h 300515"/>
                <a:gd name="connsiteX36" fmla="*/ 145780 w 910619"/>
                <a:gd name="connsiteY36" fmla="*/ 162241 h 300515"/>
                <a:gd name="connsiteX37" fmla="*/ 146980 w 910619"/>
                <a:gd name="connsiteY37" fmla="*/ 153366 h 300515"/>
                <a:gd name="connsiteX38" fmla="*/ 145018 w 910619"/>
                <a:gd name="connsiteY38" fmla="*/ 139740 h 300515"/>
                <a:gd name="connsiteX39" fmla="*/ 114157 w 910619"/>
                <a:gd name="connsiteY39" fmla="*/ 107296 h 300515"/>
                <a:gd name="connsiteX40" fmla="*/ 114633 w 910619"/>
                <a:gd name="connsiteY40" fmla="*/ 79414 h 300515"/>
                <a:gd name="connsiteX41" fmla="*/ 137493 w 910619"/>
                <a:gd name="connsiteY41" fmla="*/ 60425 h 300515"/>
                <a:gd name="connsiteX42" fmla="*/ 127550 w 910619"/>
                <a:gd name="connsiteY42" fmla="*/ 83326 h 300515"/>
                <a:gd name="connsiteX43" fmla="*/ 143304 w 910619"/>
                <a:gd name="connsiteY43" fmla="*/ 101953 h 300515"/>
                <a:gd name="connsiteX44" fmla="*/ 159286 w 910619"/>
                <a:gd name="connsiteY44" fmla="*/ 126285 h 300515"/>
                <a:gd name="connsiteX45" fmla="*/ 165439 w 910619"/>
                <a:gd name="connsiteY45" fmla="*/ 132927 h 300515"/>
                <a:gd name="connsiteX46" fmla="*/ 167707 w 910619"/>
                <a:gd name="connsiteY46" fmla="*/ 72391 h 300515"/>
                <a:gd name="connsiteX47" fmla="*/ 94859 w 910619"/>
                <a:gd name="connsiteY47" fmla="*/ 34069 h 300515"/>
                <a:gd name="connsiteX48" fmla="*/ 32661 w 910619"/>
                <a:gd name="connsiteY48" fmla="*/ 79414 h 300515"/>
                <a:gd name="connsiteX49" fmla="*/ 67961 w 910619"/>
                <a:gd name="connsiteY49" fmla="*/ 153233 h 300515"/>
                <a:gd name="connsiteX50" fmla="*/ 203483 w 910619"/>
                <a:gd name="connsiteY50" fmla="*/ 180275 h 300515"/>
                <a:gd name="connsiteX51" fmla="*/ 374761 w 910619"/>
                <a:gd name="connsiteY51" fmla="*/ 121896 h 300515"/>
                <a:gd name="connsiteX52" fmla="*/ 428540 w 910619"/>
                <a:gd name="connsiteY52" fmla="*/ 138977 h 300515"/>
                <a:gd name="connsiteX53" fmla="*/ 432864 w 910619"/>
                <a:gd name="connsiteY53" fmla="*/ 141954 h 300515"/>
                <a:gd name="connsiteX54" fmla="*/ 439208 w 910619"/>
                <a:gd name="connsiteY54" fmla="*/ 134358 h 300515"/>
                <a:gd name="connsiteX55" fmla="*/ 441760 w 910619"/>
                <a:gd name="connsiteY55" fmla="*/ 52371 h 300515"/>
                <a:gd name="connsiteX56" fmla="*/ 447208 w 910619"/>
                <a:gd name="connsiteY56" fmla="*/ 41340 h 300515"/>
                <a:gd name="connsiteX57" fmla="*/ 466867 w 910619"/>
                <a:gd name="connsiteY57" fmla="*/ 28993 h 300515"/>
                <a:gd name="connsiteX58" fmla="*/ 466867 w 910619"/>
                <a:gd name="connsiteY58" fmla="*/ 158233 h 300515"/>
                <a:gd name="connsiteX59" fmla="*/ 483574 w 910619"/>
                <a:gd name="connsiteY59" fmla="*/ 177813 h 300515"/>
                <a:gd name="connsiteX60" fmla="*/ 512950 w 910619"/>
                <a:gd name="connsiteY60" fmla="*/ 147546 h 300515"/>
                <a:gd name="connsiteX61" fmla="*/ 507273 w 910619"/>
                <a:gd name="connsiteY61" fmla="*/ 108270 h 300515"/>
                <a:gd name="connsiteX62" fmla="*/ 532857 w 910619"/>
                <a:gd name="connsiteY62" fmla="*/ 76227 h 300515"/>
                <a:gd name="connsiteX63" fmla="*/ 536763 w 910619"/>
                <a:gd name="connsiteY63" fmla="*/ 111113 h 300515"/>
                <a:gd name="connsiteX64" fmla="*/ 574196 w 910619"/>
                <a:gd name="connsiteY64" fmla="*/ 153366 h 300515"/>
                <a:gd name="connsiteX65" fmla="*/ 607610 w 910619"/>
                <a:gd name="connsiteY65" fmla="*/ 160008 h 300515"/>
                <a:gd name="connsiteX66" fmla="*/ 614848 w 910619"/>
                <a:gd name="connsiteY66" fmla="*/ 44298 h 300515"/>
                <a:gd name="connsiteX67" fmla="*/ 625516 w 910619"/>
                <a:gd name="connsiteY67" fmla="*/ 17599 h 300515"/>
                <a:gd name="connsiteX68" fmla="*/ 639499 w 910619"/>
                <a:gd name="connsiteY68" fmla="*/ 10595 h 300515"/>
                <a:gd name="connsiteX69" fmla="*/ 639499 w 910619"/>
                <a:gd name="connsiteY69" fmla="*/ 162966 h 300515"/>
                <a:gd name="connsiteX70" fmla="*/ 667445 w 910619"/>
                <a:gd name="connsiteY70" fmla="*/ 183958 h 300515"/>
                <a:gd name="connsiteX71" fmla="*/ 714957 w 910619"/>
                <a:gd name="connsiteY71" fmla="*/ 168290 h 300515"/>
                <a:gd name="connsiteX72" fmla="*/ 741016 w 910619"/>
                <a:gd name="connsiteY72" fmla="*/ 155714 h 300515"/>
                <a:gd name="connsiteX73" fmla="*/ 732006 w 910619"/>
                <a:gd name="connsiteY73" fmla="*/ 110025 h 300515"/>
                <a:gd name="connsiteX74" fmla="*/ 759133 w 910619"/>
                <a:gd name="connsiteY74" fmla="*/ 87010 h 300515"/>
                <a:gd name="connsiteX75" fmla="*/ 768963 w 910619"/>
                <a:gd name="connsiteY75" fmla="*/ 114777 h 300515"/>
                <a:gd name="connsiteX76" fmla="*/ 780812 w 910619"/>
                <a:gd name="connsiteY76" fmla="*/ 141133 h 300515"/>
                <a:gd name="connsiteX77" fmla="*/ 799653 w 910619"/>
                <a:gd name="connsiteY77" fmla="*/ 170447 h 300515"/>
                <a:gd name="connsiteX78" fmla="*/ 829980 w 910619"/>
                <a:gd name="connsiteY78" fmla="*/ 160485 h 300515"/>
                <a:gd name="connsiteX79" fmla="*/ 846325 w 910619"/>
                <a:gd name="connsiteY79" fmla="*/ 140790 h 300515"/>
                <a:gd name="connsiteX80" fmla="*/ 844439 w 910619"/>
                <a:gd name="connsiteY80" fmla="*/ 111418 h 300515"/>
                <a:gd name="connsiteX81" fmla="*/ 855450 w 910619"/>
                <a:gd name="connsiteY81" fmla="*/ 83880 h 300515"/>
                <a:gd name="connsiteX82" fmla="*/ 873852 w 910619"/>
                <a:gd name="connsiteY82" fmla="*/ 70731 h 300515"/>
                <a:gd name="connsiteX83" fmla="*/ 536438 w 910619"/>
                <a:gd name="connsiteY83" fmla="*/ 158290 h 300515"/>
                <a:gd name="connsiteX84" fmla="*/ 555126 w 910619"/>
                <a:gd name="connsiteY84" fmla="*/ 185886 h 300515"/>
                <a:gd name="connsiteX85" fmla="*/ 553107 w 910619"/>
                <a:gd name="connsiteY85" fmla="*/ 196421 h 300515"/>
                <a:gd name="connsiteX86" fmla="*/ 553107 w 910619"/>
                <a:gd name="connsiteY86" fmla="*/ 196421 h 300515"/>
                <a:gd name="connsiteX87" fmla="*/ 542573 w 910619"/>
                <a:gd name="connsiteY87" fmla="*/ 194398 h 300515"/>
                <a:gd name="connsiteX88" fmla="*/ 523884 w 910619"/>
                <a:gd name="connsiteY88" fmla="*/ 166802 h 300515"/>
                <a:gd name="connsiteX89" fmla="*/ 525904 w 910619"/>
                <a:gd name="connsiteY89" fmla="*/ 156267 h 300515"/>
                <a:gd name="connsiteX90" fmla="*/ 525904 w 910619"/>
                <a:gd name="connsiteY90" fmla="*/ 156267 h 300515"/>
                <a:gd name="connsiteX91" fmla="*/ 536438 w 910619"/>
                <a:gd name="connsiteY91" fmla="*/ 158290 h 300515"/>
                <a:gd name="connsiteX92" fmla="*/ 858365 w 910619"/>
                <a:gd name="connsiteY92" fmla="*/ 158290 h 300515"/>
                <a:gd name="connsiteX93" fmla="*/ 877053 w 910619"/>
                <a:gd name="connsiteY93" fmla="*/ 185886 h 300515"/>
                <a:gd name="connsiteX94" fmla="*/ 875033 w 910619"/>
                <a:gd name="connsiteY94" fmla="*/ 196421 h 300515"/>
                <a:gd name="connsiteX95" fmla="*/ 875033 w 910619"/>
                <a:gd name="connsiteY95" fmla="*/ 196421 h 300515"/>
                <a:gd name="connsiteX96" fmla="*/ 864499 w 910619"/>
                <a:gd name="connsiteY96" fmla="*/ 194398 h 300515"/>
                <a:gd name="connsiteX97" fmla="*/ 845811 w 910619"/>
                <a:gd name="connsiteY97" fmla="*/ 166802 h 300515"/>
                <a:gd name="connsiteX98" fmla="*/ 847830 w 910619"/>
                <a:gd name="connsiteY98" fmla="*/ 156267 h 300515"/>
                <a:gd name="connsiteX99" fmla="*/ 847830 w 910619"/>
                <a:gd name="connsiteY99" fmla="*/ 156267 h 300515"/>
                <a:gd name="connsiteX100" fmla="*/ 858345 w 910619"/>
                <a:gd name="connsiteY100" fmla="*/ 158290 h 300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910619" h="300515">
                  <a:moveTo>
                    <a:pt x="873871" y="70750"/>
                  </a:moveTo>
                  <a:cubicBezTo>
                    <a:pt x="873871" y="70750"/>
                    <a:pt x="868899" y="84872"/>
                    <a:pt x="887378" y="102201"/>
                  </a:cubicBezTo>
                  <a:cubicBezTo>
                    <a:pt x="905857" y="119529"/>
                    <a:pt x="908714" y="131514"/>
                    <a:pt x="910009" y="141610"/>
                  </a:cubicBezTo>
                  <a:cubicBezTo>
                    <a:pt x="911323" y="151687"/>
                    <a:pt x="911095" y="173424"/>
                    <a:pt x="903379" y="185161"/>
                  </a:cubicBezTo>
                  <a:cubicBezTo>
                    <a:pt x="895683" y="196917"/>
                    <a:pt x="890940" y="198940"/>
                    <a:pt x="896388" y="212337"/>
                  </a:cubicBezTo>
                  <a:cubicBezTo>
                    <a:pt x="901836" y="225754"/>
                    <a:pt x="905742" y="236193"/>
                    <a:pt x="900293" y="248655"/>
                  </a:cubicBezTo>
                  <a:cubicBezTo>
                    <a:pt x="894845" y="261117"/>
                    <a:pt x="880996" y="277740"/>
                    <a:pt x="874119" y="273331"/>
                  </a:cubicBezTo>
                  <a:cubicBezTo>
                    <a:pt x="867242" y="268942"/>
                    <a:pt x="889168" y="256002"/>
                    <a:pt x="867128" y="238330"/>
                  </a:cubicBezTo>
                  <a:cubicBezTo>
                    <a:pt x="845086" y="220658"/>
                    <a:pt x="840953" y="223254"/>
                    <a:pt x="837277" y="209131"/>
                  </a:cubicBezTo>
                  <a:cubicBezTo>
                    <a:pt x="833600" y="195008"/>
                    <a:pt x="818912" y="196554"/>
                    <a:pt x="812283" y="206402"/>
                  </a:cubicBezTo>
                  <a:cubicBezTo>
                    <a:pt x="805653" y="216250"/>
                    <a:pt x="787060" y="221708"/>
                    <a:pt x="777345" y="216612"/>
                  </a:cubicBezTo>
                  <a:cubicBezTo>
                    <a:pt x="767630" y="211517"/>
                    <a:pt x="768697" y="202719"/>
                    <a:pt x="768697" y="202719"/>
                  </a:cubicBezTo>
                  <a:cubicBezTo>
                    <a:pt x="768697" y="202719"/>
                    <a:pt x="769649" y="192509"/>
                    <a:pt x="760638" y="201115"/>
                  </a:cubicBezTo>
                  <a:cubicBezTo>
                    <a:pt x="751628" y="209723"/>
                    <a:pt x="748084" y="217299"/>
                    <a:pt x="735054" y="206269"/>
                  </a:cubicBezTo>
                  <a:cubicBezTo>
                    <a:pt x="735054" y="206269"/>
                    <a:pt x="726996" y="198386"/>
                    <a:pt x="723148" y="208998"/>
                  </a:cubicBezTo>
                  <a:cubicBezTo>
                    <a:pt x="719300" y="219628"/>
                    <a:pt x="714442" y="231307"/>
                    <a:pt x="703774" y="217910"/>
                  </a:cubicBezTo>
                  <a:cubicBezTo>
                    <a:pt x="693106" y="204493"/>
                    <a:pt x="681143" y="205085"/>
                    <a:pt x="671675" y="211860"/>
                  </a:cubicBezTo>
                  <a:cubicBezTo>
                    <a:pt x="662188" y="218616"/>
                    <a:pt x="648224" y="233330"/>
                    <a:pt x="629632" y="217204"/>
                  </a:cubicBezTo>
                  <a:cubicBezTo>
                    <a:pt x="611038" y="201059"/>
                    <a:pt x="605932" y="202433"/>
                    <a:pt x="600732" y="206173"/>
                  </a:cubicBezTo>
                  <a:cubicBezTo>
                    <a:pt x="595513" y="209914"/>
                    <a:pt x="592979" y="213349"/>
                    <a:pt x="583968" y="213120"/>
                  </a:cubicBezTo>
                  <a:cubicBezTo>
                    <a:pt x="574976" y="212872"/>
                    <a:pt x="567738" y="217566"/>
                    <a:pt x="567852" y="236670"/>
                  </a:cubicBezTo>
                  <a:cubicBezTo>
                    <a:pt x="567966" y="255774"/>
                    <a:pt x="563128" y="274648"/>
                    <a:pt x="549373" y="287225"/>
                  </a:cubicBezTo>
                  <a:cubicBezTo>
                    <a:pt x="535638" y="299802"/>
                    <a:pt x="516436" y="304191"/>
                    <a:pt x="522494" y="297187"/>
                  </a:cubicBezTo>
                  <a:cubicBezTo>
                    <a:pt x="528533" y="290183"/>
                    <a:pt x="542858" y="272511"/>
                    <a:pt x="534095" y="251976"/>
                  </a:cubicBezTo>
                  <a:cubicBezTo>
                    <a:pt x="525333" y="231441"/>
                    <a:pt x="503653" y="232758"/>
                    <a:pt x="499977" y="209245"/>
                  </a:cubicBezTo>
                  <a:cubicBezTo>
                    <a:pt x="499977" y="209245"/>
                    <a:pt x="498739" y="200238"/>
                    <a:pt x="491081" y="207165"/>
                  </a:cubicBezTo>
                  <a:cubicBezTo>
                    <a:pt x="483441" y="214112"/>
                    <a:pt x="460163" y="229780"/>
                    <a:pt x="446885" y="214112"/>
                  </a:cubicBezTo>
                  <a:cubicBezTo>
                    <a:pt x="433626" y="198444"/>
                    <a:pt x="427568" y="188482"/>
                    <a:pt x="435874" y="170428"/>
                  </a:cubicBezTo>
                  <a:cubicBezTo>
                    <a:pt x="444160" y="152393"/>
                    <a:pt x="430806" y="152049"/>
                    <a:pt x="423796" y="160466"/>
                  </a:cubicBezTo>
                  <a:cubicBezTo>
                    <a:pt x="416499" y="169206"/>
                    <a:pt x="424234" y="178920"/>
                    <a:pt x="413967" y="170313"/>
                  </a:cubicBezTo>
                  <a:cubicBezTo>
                    <a:pt x="403698" y="161687"/>
                    <a:pt x="392287" y="155122"/>
                    <a:pt x="373695" y="158080"/>
                  </a:cubicBezTo>
                  <a:cubicBezTo>
                    <a:pt x="355101" y="161057"/>
                    <a:pt x="202035" y="239247"/>
                    <a:pt x="111299" y="232357"/>
                  </a:cubicBezTo>
                  <a:cubicBezTo>
                    <a:pt x="20564" y="225467"/>
                    <a:pt x="6963" y="174837"/>
                    <a:pt x="1972" y="145160"/>
                  </a:cubicBezTo>
                  <a:cubicBezTo>
                    <a:pt x="-3001" y="115484"/>
                    <a:pt x="-2048" y="64700"/>
                    <a:pt x="47463" y="28611"/>
                  </a:cubicBezTo>
                  <a:cubicBezTo>
                    <a:pt x="96974" y="-7458"/>
                    <a:pt x="141513" y="-588"/>
                    <a:pt x="156448" y="2981"/>
                  </a:cubicBezTo>
                  <a:cubicBezTo>
                    <a:pt x="171365" y="6549"/>
                    <a:pt x="205959" y="21493"/>
                    <a:pt x="196244" y="77029"/>
                  </a:cubicBezTo>
                  <a:cubicBezTo>
                    <a:pt x="186528" y="132564"/>
                    <a:pt x="145304" y="183348"/>
                    <a:pt x="145780" y="162241"/>
                  </a:cubicBezTo>
                  <a:cubicBezTo>
                    <a:pt x="145780" y="162241"/>
                    <a:pt x="145456" y="157107"/>
                    <a:pt x="146980" y="153366"/>
                  </a:cubicBezTo>
                  <a:cubicBezTo>
                    <a:pt x="147685" y="151057"/>
                    <a:pt x="149038" y="146973"/>
                    <a:pt x="145018" y="139740"/>
                  </a:cubicBezTo>
                  <a:cubicBezTo>
                    <a:pt x="140732" y="132049"/>
                    <a:pt x="121130" y="117965"/>
                    <a:pt x="114157" y="107296"/>
                  </a:cubicBezTo>
                  <a:cubicBezTo>
                    <a:pt x="108080" y="98021"/>
                    <a:pt x="105870" y="91991"/>
                    <a:pt x="114633" y="79414"/>
                  </a:cubicBezTo>
                  <a:cubicBezTo>
                    <a:pt x="123396" y="66837"/>
                    <a:pt x="136902" y="51169"/>
                    <a:pt x="137493" y="60425"/>
                  </a:cubicBezTo>
                  <a:cubicBezTo>
                    <a:pt x="138084" y="69681"/>
                    <a:pt x="125778" y="75864"/>
                    <a:pt x="127550" y="83326"/>
                  </a:cubicBezTo>
                  <a:cubicBezTo>
                    <a:pt x="129321" y="90808"/>
                    <a:pt x="138694" y="98155"/>
                    <a:pt x="143304" y="101953"/>
                  </a:cubicBezTo>
                  <a:cubicBezTo>
                    <a:pt x="147933" y="105750"/>
                    <a:pt x="159286" y="113709"/>
                    <a:pt x="159286" y="126285"/>
                  </a:cubicBezTo>
                  <a:cubicBezTo>
                    <a:pt x="159286" y="138862"/>
                    <a:pt x="158220" y="142660"/>
                    <a:pt x="165439" y="132927"/>
                  </a:cubicBezTo>
                  <a:cubicBezTo>
                    <a:pt x="172679" y="123194"/>
                    <a:pt x="181557" y="92811"/>
                    <a:pt x="167707" y="72391"/>
                  </a:cubicBezTo>
                  <a:cubicBezTo>
                    <a:pt x="153838" y="51990"/>
                    <a:pt x="128026" y="32409"/>
                    <a:pt x="94859" y="34069"/>
                  </a:cubicBezTo>
                  <a:cubicBezTo>
                    <a:pt x="61693" y="35730"/>
                    <a:pt x="36700" y="65998"/>
                    <a:pt x="32661" y="79414"/>
                  </a:cubicBezTo>
                  <a:cubicBezTo>
                    <a:pt x="28642" y="92811"/>
                    <a:pt x="27213" y="124033"/>
                    <a:pt x="67961" y="153233"/>
                  </a:cubicBezTo>
                  <a:cubicBezTo>
                    <a:pt x="108709" y="182432"/>
                    <a:pt x="149228" y="185276"/>
                    <a:pt x="203483" y="180275"/>
                  </a:cubicBezTo>
                  <a:cubicBezTo>
                    <a:pt x="257737" y="175295"/>
                    <a:pt x="360074" y="129243"/>
                    <a:pt x="374761" y="121896"/>
                  </a:cubicBezTo>
                  <a:cubicBezTo>
                    <a:pt x="389449" y="114548"/>
                    <a:pt x="429016" y="94605"/>
                    <a:pt x="428540" y="138977"/>
                  </a:cubicBezTo>
                  <a:cubicBezTo>
                    <a:pt x="428540" y="138977"/>
                    <a:pt x="428711" y="142774"/>
                    <a:pt x="432864" y="141954"/>
                  </a:cubicBezTo>
                  <a:cubicBezTo>
                    <a:pt x="437016" y="141133"/>
                    <a:pt x="439074" y="139110"/>
                    <a:pt x="439208" y="134358"/>
                  </a:cubicBezTo>
                  <a:cubicBezTo>
                    <a:pt x="439321" y="129625"/>
                    <a:pt x="442236" y="70043"/>
                    <a:pt x="441760" y="52371"/>
                  </a:cubicBezTo>
                  <a:cubicBezTo>
                    <a:pt x="441760" y="52371"/>
                    <a:pt x="441760" y="47027"/>
                    <a:pt x="447208" y="41340"/>
                  </a:cubicBezTo>
                  <a:cubicBezTo>
                    <a:pt x="452656" y="35653"/>
                    <a:pt x="466867" y="16779"/>
                    <a:pt x="466867" y="28993"/>
                  </a:cubicBezTo>
                  <a:cubicBezTo>
                    <a:pt x="466867" y="41226"/>
                    <a:pt x="466867" y="158233"/>
                    <a:pt x="466867" y="158233"/>
                  </a:cubicBezTo>
                  <a:cubicBezTo>
                    <a:pt x="466867" y="158233"/>
                    <a:pt x="466754" y="169397"/>
                    <a:pt x="483574" y="177813"/>
                  </a:cubicBezTo>
                  <a:cubicBezTo>
                    <a:pt x="500396" y="186249"/>
                    <a:pt x="503006" y="156324"/>
                    <a:pt x="512950" y="147546"/>
                  </a:cubicBezTo>
                  <a:cubicBezTo>
                    <a:pt x="522894" y="138767"/>
                    <a:pt x="497900" y="129511"/>
                    <a:pt x="507273" y="108270"/>
                  </a:cubicBezTo>
                  <a:cubicBezTo>
                    <a:pt x="516626" y="87029"/>
                    <a:pt x="525161" y="73383"/>
                    <a:pt x="532857" y="76227"/>
                  </a:cubicBezTo>
                  <a:cubicBezTo>
                    <a:pt x="540553" y="79070"/>
                    <a:pt x="523141" y="99491"/>
                    <a:pt x="536763" y="111113"/>
                  </a:cubicBezTo>
                  <a:cubicBezTo>
                    <a:pt x="550383" y="122736"/>
                    <a:pt x="568748" y="130694"/>
                    <a:pt x="574196" y="153366"/>
                  </a:cubicBezTo>
                  <a:cubicBezTo>
                    <a:pt x="579644" y="176039"/>
                    <a:pt x="601913" y="176974"/>
                    <a:pt x="607610" y="160008"/>
                  </a:cubicBezTo>
                  <a:cubicBezTo>
                    <a:pt x="613286" y="143041"/>
                    <a:pt x="614963" y="53211"/>
                    <a:pt x="614848" y="44298"/>
                  </a:cubicBezTo>
                  <a:cubicBezTo>
                    <a:pt x="614734" y="35405"/>
                    <a:pt x="616277" y="30768"/>
                    <a:pt x="625516" y="17599"/>
                  </a:cubicBezTo>
                  <a:cubicBezTo>
                    <a:pt x="634756" y="4431"/>
                    <a:pt x="639499" y="-73"/>
                    <a:pt x="639499" y="10595"/>
                  </a:cubicBezTo>
                  <a:cubicBezTo>
                    <a:pt x="639499" y="21263"/>
                    <a:pt x="639499" y="162966"/>
                    <a:pt x="639499" y="162966"/>
                  </a:cubicBezTo>
                  <a:cubicBezTo>
                    <a:pt x="639499" y="162966"/>
                    <a:pt x="640089" y="181707"/>
                    <a:pt x="667445" y="183958"/>
                  </a:cubicBezTo>
                  <a:cubicBezTo>
                    <a:pt x="694820" y="186211"/>
                    <a:pt x="693391" y="154168"/>
                    <a:pt x="714957" y="168290"/>
                  </a:cubicBezTo>
                  <a:cubicBezTo>
                    <a:pt x="736521" y="182413"/>
                    <a:pt x="747055" y="165924"/>
                    <a:pt x="741016" y="155714"/>
                  </a:cubicBezTo>
                  <a:cubicBezTo>
                    <a:pt x="734978" y="145503"/>
                    <a:pt x="720519" y="128308"/>
                    <a:pt x="732006" y="110025"/>
                  </a:cubicBezTo>
                  <a:cubicBezTo>
                    <a:pt x="743493" y="91762"/>
                    <a:pt x="757476" y="70043"/>
                    <a:pt x="759133" y="87010"/>
                  </a:cubicBezTo>
                  <a:cubicBezTo>
                    <a:pt x="760790" y="103976"/>
                    <a:pt x="756523" y="106113"/>
                    <a:pt x="768963" y="114777"/>
                  </a:cubicBezTo>
                  <a:cubicBezTo>
                    <a:pt x="781403" y="123442"/>
                    <a:pt x="781765" y="126648"/>
                    <a:pt x="780812" y="141133"/>
                  </a:cubicBezTo>
                  <a:cubicBezTo>
                    <a:pt x="779860" y="155599"/>
                    <a:pt x="775477" y="161783"/>
                    <a:pt x="799653" y="170447"/>
                  </a:cubicBezTo>
                  <a:cubicBezTo>
                    <a:pt x="823827" y="179111"/>
                    <a:pt x="828799" y="166878"/>
                    <a:pt x="829980" y="160485"/>
                  </a:cubicBezTo>
                  <a:cubicBezTo>
                    <a:pt x="831162" y="154072"/>
                    <a:pt x="835428" y="144225"/>
                    <a:pt x="846325" y="140790"/>
                  </a:cubicBezTo>
                  <a:cubicBezTo>
                    <a:pt x="857221" y="137354"/>
                    <a:pt x="844210" y="118900"/>
                    <a:pt x="844439" y="111418"/>
                  </a:cubicBezTo>
                  <a:cubicBezTo>
                    <a:pt x="844686" y="103937"/>
                    <a:pt x="848001" y="93975"/>
                    <a:pt x="855450" y="83880"/>
                  </a:cubicBezTo>
                  <a:cubicBezTo>
                    <a:pt x="862918" y="73803"/>
                    <a:pt x="874633" y="59795"/>
                    <a:pt x="873852" y="70731"/>
                  </a:cubicBezTo>
                  <a:close/>
                  <a:moveTo>
                    <a:pt x="536438" y="158290"/>
                  </a:moveTo>
                  <a:lnTo>
                    <a:pt x="555126" y="185886"/>
                  </a:lnTo>
                  <a:cubicBezTo>
                    <a:pt x="557469" y="189340"/>
                    <a:pt x="556555" y="194092"/>
                    <a:pt x="553107" y="196421"/>
                  </a:cubicBezTo>
                  <a:lnTo>
                    <a:pt x="553107" y="196421"/>
                  </a:lnTo>
                  <a:cubicBezTo>
                    <a:pt x="549660" y="198768"/>
                    <a:pt x="544916" y="197852"/>
                    <a:pt x="542573" y="194398"/>
                  </a:cubicBezTo>
                  <a:lnTo>
                    <a:pt x="523884" y="166802"/>
                  </a:lnTo>
                  <a:cubicBezTo>
                    <a:pt x="521541" y="163348"/>
                    <a:pt x="522456" y="158596"/>
                    <a:pt x="525904" y="156267"/>
                  </a:cubicBezTo>
                  <a:lnTo>
                    <a:pt x="525904" y="156267"/>
                  </a:lnTo>
                  <a:cubicBezTo>
                    <a:pt x="529352" y="153920"/>
                    <a:pt x="534095" y="154836"/>
                    <a:pt x="536438" y="158290"/>
                  </a:cubicBezTo>
                  <a:close/>
                  <a:moveTo>
                    <a:pt x="858365" y="158290"/>
                  </a:moveTo>
                  <a:lnTo>
                    <a:pt x="877053" y="185886"/>
                  </a:lnTo>
                  <a:cubicBezTo>
                    <a:pt x="879396" y="189340"/>
                    <a:pt x="878481" y="194092"/>
                    <a:pt x="875033" y="196421"/>
                  </a:cubicBezTo>
                  <a:lnTo>
                    <a:pt x="875033" y="196421"/>
                  </a:lnTo>
                  <a:cubicBezTo>
                    <a:pt x="871585" y="198768"/>
                    <a:pt x="866842" y="197852"/>
                    <a:pt x="864499" y="194398"/>
                  </a:cubicBezTo>
                  <a:lnTo>
                    <a:pt x="845811" y="166802"/>
                  </a:lnTo>
                  <a:cubicBezTo>
                    <a:pt x="843468" y="163348"/>
                    <a:pt x="844382" y="158596"/>
                    <a:pt x="847830" y="156267"/>
                  </a:cubicBezTo>
                  <a:lnTo>
                    <a:pt x="847830" y="156267"/>
                  </a:lnTo>
                  <a:cubicBezTo>
                    <a:pt x="851278" y="153920"/>
                    <a:pt x="856021" y="154836"/>
                    <a:pt x="858345" y="158290"/>
                  </a:cubicBezTo>
                  <a:close/>
                </a:path>
              </a:pathLst>
            </a:custGeom>
            <a:solidFill>
              <a:srgbClr val="FFFFFF"/>
            </a:solidFill>
            <a:ln w="190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45F5D4FD-9D83-A6CE-87C4-1AB9D61F7BF2}"/>
                </a:ext>
              </a:extLst>
            </p:cNvPr>
            <p:cNvSpPr/>
            <p:nvPr/>
          </p:nvSpPr>
          <p:spPr>
            <a:xfrm>
              <a:off x="11588206" y="6138900"/>
              <a:ext cx="57767" cy="57888"/>
            </a:xfrm>
            <a:custGeom>
              <a:avLst/>
              <a:gdLst>
                <a:gd name="connsiteX0" fmla="*/ 55001 w 57767"/>
                <a:gd name="connsiteY0" fmla="*/ 22025 h 57888"/>
                <a:gd name="connsiteX1" fmla="*/ 34827 w 57767"/>
                <a:gd name="connsiteY1" fmla="*/ 2540 h 57888"/>
                <a:gd name="connsiteX2" fmla="*/ 21987 w 57767"/>
                <a:gd name="connsiteY2" fmla="*/ 2788 h 57888"/>
                <a:gd name="connsiteX3" fmla="*/ 2537 w 57767"/>
                <a:gd name="connsiteY3" fmla="*/ 22998 h 57888"/>
                <a:gd name="connsiteX4" fmla="*/ 2766 w 57767"/>
                <a:gd name="connsiteY4" fmla="*/ 35861 h 57888"/>
                <a:gd name="connsiteX5" fmla="*/ 22940 w 57767"/>
                <a:gd name="connsiteY5" fmla="*/ 55346 h 57888"/>
                <a:gd name="connsiteX6" fmla="*/ 35780 w 57767"/>
                <a:gd name="connsiteY6" fmla="*/ 55118 h 57888"/>
                <a:gd name="connsiteX7" fmla="*/ 55230 w 57767"/>
                <a:gd name="connsiteY7" fmla="*/ 34907 h 57888"/>
                <a:gd name="connsiteX8" fmla="*/ 55001 w 57767"/>
                <a:gd name="connsiteY8" fmla="*/ 22044 h 57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767" h="57888">
                  <a:moveTo>
                    <a:pt x="55001" y="22025"/>
                  </a:moveTo>
                  <a:lnTo>
                    <a:pt x="34827" y="2540"/>
                  </a:lnTo>
                  <a:cubicBezTo>
                    <a:pt x="31227" y="-934"/>
                    <a:pt x="25455" y="-838"/>
                    <a:pt x="21987" y="2788"/>
                  </a:cubicBezTo>
                  <a:lnTo>
                    <a:pt x="2537" y="22998"/>
                  </a:lnTo>
                  <a:cubicBezTo>
                    <a:pt x="-929" y="26605"/>
                    <a:pt x="-835" y="32388"/>
                    <a:pt x="2766" y="35861"/>
                  </a:cubicBezTo>
                  <a:lnTo>
                    <a:pt x="22940" y="55346"/>
                  </a:lnTo>
                  <a:cubicBezTo>
                    <a:pt x="26540" y="58820"/>
                    <a:pt x="32312" y="58724"/>
                    <a:pt x="35780" y="55118"/>
                  </a:cubicBezTo>
                  <a:lnTo>
                    <a:pt x="55230" y="34907"/>
                  </a:lnTo>
                  <a:cubicBezTo>
                    <a:pt x="58697" y="31300"/>
                    <a:pt x="58602" y="25518"/>
                    <a:pt x="55001" y="22044"/>
                  </a:cubicBezTo>
                  <a:close/>
                </a:path>
              </a:pathLst>
            </a:custGeom>
            <a:solidFill>
              <a:srgbClr val="FFFFFF"/>
            </a:solidFill>
            <a:ln w="190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EF40EEE-B29D-5EFF-7812-29C5939F9D34}"/>
                </a:ext>
              </a:extLst>
            </p:cNvPr>
            <p:cNvSpPr/>
            <p:nvPr/>
          </p:nvSpPr>
          <p:spPr>
            <a:xfrm>
              <a:off x="11590185" y="6218958"/>
              <a:ext cx="421167" cy="172441"/>
            </a:xfrm>
            <a:custGeom>
              <a:avLst/>
              <a:gdLst>
                <a:gd name="connsiteX0" fmla="*/ 56679 w 421167"/>
                <a:gd name="connsiteY0" fmla="*/ 95559 h 172441"/>
                <a:gd name="connsiteX1" fmla="*/ 287432 w 421167"/>
                <a:gd name="connsiteY1" fmla="*/ 97926 h 172441"/>
                <a:gd name="connsiteX2" fmla="*/ 391559 w 421167"/>
                <a:gd name="connsiteY2" fmla="*/ 104815 h 172441"/>
                <a:gd name="connsiteX3" fmla="*/ 410267 w 421167"/>
                <a:gd name="connsiteY3" fmla="*/ 99357 h 172441"/>
                <a:gd name="connsiteX4" fmla="*/ 411923 w 421167"/>
                <a:gd name="connsiteY4" fmla="*/ 48936 h 172441"/>
                <a:gd name="connsiteX5" fmla="*/ 313835 w 421167"/>
                <a:gd name="connsiteY5" fmla="*/ 49165 h 172441"/>
                <a:gd name="connsiteX6" fmla="*/ 82854 w 421167"/>
                <a:gd name="connsiteY6" fmla="*/ 56302 h 172441"/>
                <a:gd name="connsiteX7" fmla="*/ 36296 w 421167"/>
                <a:gd name="connsiteY7" fmla="*/ 17618 h 172441"/>
                <a:gd name="connsiteX8" fmla="*/ 27533 w 421167"/>
                <a:gd name="connsiteY8" fmla="*/ 6702 h 172441"/>
                <a:gd name="connsiteX9" fmla="*/ 7169 w 421167"/>
                <a:gd name="connsiteY9" fmla="*/ 66627 h 172441"/>
                <a:gd name="connsiteX10" fmla="*/ 14750 w 421167"/>
                <a:gd name="connsiteY10" fmla="*/ 106037 h 172441"/>
                <a:gd name="connsiteX11" fmla="*/ 3739 w 421167"/>
                <a:gd name="connsiteY11" fmla="*/ 163367 h 172441"/>
                <a:gd name="connsiteX12" fmla="*/ 18426 w 421167"/>
                <a:gd name="connsiteY12" fmla="*/ 164550 h 172441"/>
                <a:gd name="connsiteX13" fmla="*/ 46850 w 421167"/>
                <a:gd name="connsiteY13" fmla="*/ 116247 h 172441"/>
                <a:gd name="connsiteX14" fmla="*/ 46735 w 421167"/>
                <a:gd name="connsiteY14" fmla="*/ 102659 h 172441"/>
                <a:gd name="connsiteX15" fmla="*/ 56660 w 421167"/>
                <a:gd name="connsiteY15" fmla="*/ 95578 h 172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167" h="172441">
                  <a:moveTo>
                    <a:pt x="56679" y="95559"/>
                  </a:moveTo>
                  <a:cubicBezTo>
                    <a:pt x="56679" y="95559"/>
                    <a:pt x="198602" y="119052"/>
                    <a:pt x="287432" y="97926"/>
                  </a:cubicBezTo>
                  <a:cubicBezTo>
                    <a:pt x="376281" y="76799"/>
                    <a:pt x="368108" y="80368"/>
                    <a:pt x="391559" y="104815"/>
                  </a:cubicBezTo>
                  <a:cubicBezTo>
                    <a:pt x="391559" y="104815"/>
                    <a:pt x="403637" y="118575"/>
                    <a:pt x="410267" y="99357"/>
                  </a:cubicBezTo>
                  <a:cubicBezTo>
                    <a:pt x="416896" y="80139"/>
                    <a:pt x="430173" y="63421"/>
                    <a:pt x="411923" y="48936"/>
                  </a:cubicBezTo>
                  <a:cubicBezTo>
                    <a:pt x="393693" y="34451"/>
                    <a:pt x="359098" y="43478"/>
                    <a:pt x="313835" y="49165"/>
                  </a:cubicBezTo>
                  <a:cubicBezTo>
                    <a:pt x="268592" y="54852"/>
                    <a:pt x="152025" y="70998"/>
                    <a:pt x="82854" y="56302"/>
                  </a:cubicBezTo>
                  <a:cubicBezTo>
                    <a:pt x="82854" y="56302"/>
                    <a:pt x="34048" y="46818"/>
                    <a:pt x="36296" y="17618"/>
                  </a:cubicBezTo>
                  <a:cubicBezTo>
                    <a:pt x="38543" y="-11581"/>
                    <a:pt x="29305" y="3610"/>
                    <a:pt x="27533" y="6702"/>
                  </a:cubicBezTo>
                  <a:cubicBezTo>
                    <a:pt x="25761" y="9794"/>
                    <a:pt x="12731" y="34355"/>
                    <a:pt x="7169" y="66627"/>
                  </a:cubicBezTo>
                  <a:cubicBezTo>
                    <a:pt x="1606" y="98899"/>
                    <a:pt x="12617" y="79318"/>
                    <a:pt x="14750" y="106037"/>
                  </a:cubicBezTo>
                  <a:cubicBezTo>
                    <a:pt x="16884" y="132736"/>
                    <a:pt x="16770" y="144836"/>
                    <a:pt x="3739" y="163367"/>
                  </a:cubicBezTo>
                  <a:cubicBezTo>
                    <a:pt x="-9291" y="181878"/>
                    <a:pt x="15703" y="166687"/>
                    <a:pt x="18426" y="164550"/>
                  </a:cubicBezTo>
                  <a:cubicBezTo>
                    <a:pt x="21151" y="162412"/>
                    <a:pt x="43897" y="145809"/>
                    <a:pt x="46850" y="116247"/>
                  </a:cubicBezTo>
                  <a:cubicBezTo>
                    <a:pt x="46850" y="116247"/>
                    <a:pt x="47630" y="106456"/>
                    <a:pt x="46735" y="102659"/>
                  </a:cubicBezTo>
                  <a:cubicBezTo>
                    <a:pt x="45840" y="98861"/>
                    <a:pt x="50050" y="94529"/>
                    <a:pt x="56660" y="95578"/>
                  </a:cubicBezTo>
                  <a:close/>
                </a:path>
              </a:pathLst>
            </a:custGeom>
            <a:solidFill>
              <a:srgbClr val="FFFFFF"/>
            </a:solidFill>
            <a:ln w="190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D3A0C81C-F307-5B50-7579-89CF446E4802}"/>
                </a:ext>
              </a:extLst>
            </p:cNvPr>
            <p:cNvSpPr/>
            <p:nvPr/>
          </p:nvSpPr>
          <p:spPr>
            <a:xfrm>
              <a:off x="11775688" y="6363674"/>
              <a:ext cx="120761" cy="69685"/>
            </a:xfrm>
            <a:custGeom>
              <a:avLst/>
              <a:gdLst>
                <a:gd name="connsiteX0" fmla="*/ 117417 w 120761"/>
                <a:gd name="connsiteY0" fmla="*/ 26513 h 69685"/>
                <a:gd name="connsiteX1" fmla="*/ 93128 w 120761"/>
                <a:gd name="connsiteY1" fmla="*/ 3058 h 69685"/>
                <a:gd name="connsiteX2" fmla="*/ 77641 w 120761"/>
                <a:gd name="connsiteY2" fmla="*/ 3344 h 69685"/>
                <a:gd name="connsiteX3" fmla="*/ 60590 w 120761"/>
                <a:gd name="connsiteY3" fmla="*/ 21054 h 69685"/>
                <a:gd name="connsiteX4" fmla="*/ 41960 w 120761"/>
                <a:gd name="connsiteY4" fmla="*/ 3058 h 69685"/>
                <a:gd name="connsiteX5" fmla="*/ 26472 w 120761"/>
                <a:gd name="connsiteY5" fmla="*/ 3344 h 69685"/>
                <a:gd name="connsiteX6" fmla="*/ 3059 w 120761"/>
                <a:gd name="connsiteY6" fmla="*/ 27658 h 69685"/>
                <a:gd name="connsiteX7" fmla="*/ 3346 w 120761"/>
                <a:gd name="connsiteY7" fmla="*/ 43174 h 69685"/>
                <a:gd name="connsiteX8" fmla="*/ 27634 w 120761"/>
                <a:gd name="connsiteY8" fmla="*/ 66628 h 69685"/>
                <a:gd name="connsiteX9" fmla="*/ 43122 w 120761"/>
                <a:gd name="connsiteY9" fmla="*/ 66342 h 69685"/>
                <a:gd name="connsiteX10" fmla="*/ 60171 w 120761"/>
                <a:gd name="connsiteY10" fmla="*/ 48631 h 69685"/>
                <a:gd name="connsiteX11" fmla="*/ 78802 w 120761"/>
                <a:gd name="connsiteY11" fmla="*/ 66628 h 69685"/>
                <a:gd name="connsiteX12" fmla="*/ 94290 w 120761"/>
                <a:gd name="connsiteY12" fmla="*/ 66342 h 69685"/>
                <a:gd name="connsiteX13" fmla="*/ 117702 w 120761"/>
                <a:gd name="connsiteY13" fmla="*/ 42028 h 69685"/>
                <a:gd name="connsiteX14" fmla="*/ 117417 w 120761"/>
                <a:gd name="connsiteY14" fmla="*/ 26513 h 69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0761" h="69685">
                  <a:moveTo>
                    <a:pt x="117417" y="26513"/>
                  </a:moveTo>
                  <a:lnTo>
                    <a:pt x="93128" y="3058"/>
                  </a:lnTo>
                  <a:cubicBezTo>
                    <a:pt x="88784" y="-1122"/>
                    <a:pt x="81831" y="-1007"/>
                    <a:pt x="77641" y="3344"/>
                  </a:cubicBezTo>
                  <a:lnTo>
                    <a:pt x="60590" y="21054"/>
                  </a:lnTo>
                  <a:lnTo>
                    <a:pt x="41960" y="3058"/>
                  </a:lnTo>
                  <a:cubicBezTo>
                    <a:pt x="37616" y="-1122"/>
                    <a:pt x="30643" y="-1007"/>
                    <a:pt x="26472" y="3344"/>
                  </a:cubicBezTo>
                  <a:lnTo>
                    <a:pt x="3059" y="27658"/>
                  </a:lnTo>
                  <a:cubicBezTo>
                    <a:pt x="-1131" y="32009"/>
                    <a:pt x="-998" y="38994"/>
                    <a:pt x="3346" y="43174"/>
                  </a:cubicBezTo>
                  <a:lnTo>
                    <a:pt x="27634" y="66628"/>
                  </a:lnTo>
                  <a:cubicBezTo>
                    <a:pt x="31977" y="70808"/>
                    <a:pt x="38930" y="70693"/>
                    <a:pt x="43122" y="66342"/>
                  </a:cubicBezTo>
                  <a:lnTo>
                    <a:pt x="60171" y="48631"/>
                  </a:lnTo>
                  <a:lnTo>
                    <a:pt x="78802" y="66628"/>
                  </a:lnTo>
                  <a:cubicBezTo>
                    <a:pt x="83145" y="70808"/>
                    <a:pt x="90118" y="70693"/>
                    <a:pt x="94290" y="66342"/>
                  </a:cubicBezTo>
                  <a:lnTo>
                    <a:pt x="117702" y="42028"/>
                  </a:lnTo>
                  <a:cubicBezTo>
                    <a:pt x="121894" y="37677"/>
                    <a:pt x="121760" y="30692"/>
                    <a:pt x="117417" y="26513"/>
                  </a:cubicBezTo>
                  <a:close/>
                </a:path>
              </a:pathLst>
            </a:custGeom>
            <a:solidFill>
              <a:srgbClr val="FFFFFF"/>
            </a:solidFill>
            <a:ln w="190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E244A5F2-0EE3-D454-8BD2-9BFA6A0BCD1F}"/>
                </a:ext>
              </a:extLst>
            </p:cNvPr>
            <p:cNvSpPr/>
            <p:nvPr/>
          </p:nvSpPr>
          <p:spPr>
            <a:xfrm>
              <a:off x="11456741" y="6140167"/>
              <a:ext cx="133532" cy="206061"/>
            </a:xfrm>
            <a:custGeom>
              <a:avLst/>
              <a:gdLst>
                <a:gd name="connsiteX0" fmla="*/ 51478 w 133532"/>
                <a:gd name="connsiteY0" fmla="*/ 1006 h 206061"/>
                <a:gd name="connsiteX1" fmla="*/ 32047 w 133532"/>
                <a:gd name="connsiteY1" fmla="*/ 37324 h 206061"/>
                <a:gd name="connsiteX2" fmla="*/ 70909 w 133532"/>
                <a:gd name="connsiteY2" fmla="*/ 100455 h 206061"/>
                <a:gd name="connsiteX3" fmla="*/ 108094 w 133532"/>
                <a:gd name="connsiteY3" fmla="*/ 150895 h 206061"/>
                <a:gd name="connsiteX4" fmla="*/ 33228 w 133532"/>
                <a:gd name="connsiteY4" fmla="*/ 155285 h 206061"/>
                <a:gd name="connsiteX5" fmla="*/ 24350 w 133532"/>
                <a:gd name="connsiteY5" fmla="*/ 139387 h 206061"/>
                <a:gd name="connsiteX6" fmla="*/ 15454 w 133532"/>
                <a:gd name="connsiteY6" fmla="*/ 132384 h 206061"/>
                <a:gd name="connsiteX7" fmla="*/ 62 w 133532"/>
                <a:gd name="connsiteY7" fmla="*/ 158968 h 206061"/>
                <a:gd name="connsiteX8" fmla="*/ 15225 w 133532"/>
                <a:gd name="connsiteY8" fmla="*/ 198970 h 206061"/>
                <a:gd name="connsiteX9" fmla="*/ 67004 w 133532"/>
                <a:gd name="connsiteY9" fmla="*/ 197194 h 206061"/>
                <a:gd name="connsiteX10" fmla="*/ 129792 w 133532"/>
                <a:gd name="connsiteY10" fmla="*/ 148891 h 206061"/>
                <a:gd name="connsiteX11" fmla="*/ 118896 w 133532"/>
                <a:gd name="connsiteY11" fmla="*/ 81485 h 206061"/>
                <a:gd name="connsiteX12" fmla="*/ 73880 w 133532"/>
                <a:gd name="connsiteY12" fmla="*/ 43030 h 206061"/>
                <a:gd name="connsiteX13" fmla="*/ 53859 w 133532"/>
                <a:gd name="connsiteY13" fmla="*/ 11942 h 206061"/>
                <a:gd name="connsiteX14" fmla="*/ 51497 w 133532"/>
                <a:gd name="connsiteY14" fmla="*/ 1006 h 206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532" h="206061">
                  <a:moveTo>
                    <a:pt x="51478" y="1006"/>
                  </a:moveTo>
                  <a:cubicBezTo>
                    <a:pt x="51478" y="1006"/>
                    <a:pt x="33475" y="9308"/>
                    <a:pt x="32047" y="37324"/>
                  </a:cubicBezTo>
                  <a:cubicBezTo>
                    <a:pt x="30638" y="65321"/>
                    <a:pt x="53840" y="87153"/>
                    <a:pt x="70909" y="100455"/>
                  </a:cubicBezTo>
                  <a:cubicBezTo>
                    <a:pt x="87959" y="113738"/>
                    <a:pt x="120649" y="135933"/>
                    <a:pt x="108094" y="150895"/>
                  </a:cubicBezTo>
                  <a:cubicBezTo>
                    <a:pt x="95541" y="165839"/>
                    <a:pt x="42715" y="160629"/>
                    <a:pt x="33228" y="155285"/>
                  </a:cubicBezTo>
                  <a:cubicBezTo>
                    <a:pt x="23760" y="149941"/>
                    <a:pt x="23512" y="143892"/>
                    <a:pt x="24350" y="139387"/>
                  </a:cubicBezTo>
                  <a:cubicBezTo>
                    <a:pt x="25170" y="134884"/>
                    <a:pt x="23874" y="130017"/>
                    <a:pt x="15454" y="132384"/>
                  </a:cubicBezTo>
                  <a:cubicBezTo>
                    <a:pt x="7054" y="134750"/>
                    <a:pt x="-776" y="148166"/>
                    <a:pt x="62" y="158968"/>
                  </a:cubicBezTo>
                  <a:cubicBezTo>
                    <a:pt x="881" y="169770"/>
                    <a:pt x="2901" y="185324"/>
                    <a:pt x="15225" y="198970"/>
                  </a:cubicBezTo>
                  <a:cubicBezTo>
                    <a:pt x="27551" y="212615"/>
                    <a:pt x="53954" y="203473"/>
                    <a:pt x="67004" y="197194"/>
                  </a:cubicBezTo>
                  <a:cubicBezTo>
                    <a:pt x="80034" y="190896"/>
                    <a:pt x="121258" y="174293"/>
                    <a:pt x="129792" y="148891"/>
                  </a:cubicBezTo>
                  <a:cubicBezTo>
                    <a:pt x="138327" y="123490"/>
                    <a:pt x="131221" y="99997"/>
                    <a:pt x="118896" y="81485"/>
                  </a:cubicBezTo>
                  <a:cubicBezTo>
                    <a:pt x="106590" y="62974"/>
                    <a:pt x="86911" y="49920"/>
                    <a:pt x="73880" y="43030"/>
                  </a:cubicBezTo>
                  <a:cubicBezTo>
                    <a:pt x="60851" y="36141"/>
                    <a:pt x="52087" y="23087"/>
                    <a:pt x="53859" y="11942"/>
                  </a:cubicBezTo>
                  <a:cubicBezTo>
                    <a:pt x="55631" y="777"/>
                    <a:pt x="56469" y="-1704"/>
                    <a:pt x="51497" y="1006"/>
                  </a:cubicBezTo>
                  <a:close/>
                </a:path>
              </a:pathLst>
            </a:custGeom>
            <a:solidFill>
              <a:srgbClr val="FFFFFF"/>
            </a:solidFill>
            <a:ln w="190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6693D4C9-78D2-1290-749D-F693BF38A131}"/>
                </a:ext>
              </a:extLst>
            </p:cNvPr>
            <p:cNvSpPr/>
            <p:nvPr/>
          </p:nvSpPr>
          <p:spPr>
            <a:xfrm>
              <a:off x="11214910" y="6226327"/>
              <a:ext cx="424870" cy="576267"/>
            </a:xfrm>
            <a:custGeom>
              <a:avLst/>
              <a:gdLst>
                <a:gd name="connsiteX0" fmla="*/ 155425 w 424870"/>
                <a:gd name="connsiteY0" fmla="*/ 104622 h 576267"/>
                <a:gd name="connsiteX1" fmla="*/ 159578 w 424870"/>
                <a:gd name="connsiteY1" fmla="*/ 92274 h 576267"/>
                <a:gd name="connsiteX2" fmla="*/ 155425 w 424870"/>
                <a:gd name="connsiteY2" fmla="*/ 43151 h 576267"/>
                <a:gd name="connsiteX3" fmla="*/ 55088 w 424870"/>
                <a:gd name="connsiteY3" fmla="*/ 76377 h 576267"/>
                <a:gd name="connsiteX4" fmla="*/ 96084 w 424870"/>
                <a:gd name="connsiteY4" fmla="*/ 130729 h 576267"/>
                <a:gd name="connsiteX5" fmla="*/ 269744 w 424870"/>
                <a:gd name="connsiteY5" fmla="*/ 183422 h 576267"/>
                <a:gd name="connsiteX6" fmla="*/ 370424 w 424870"/>
                <a:gd name="connsiteY6" fmla="*/ 249874 h 576267"/>
                <a:gd name="connsiteX7" fmla="*/ 423973 w 424870"/>
                <a:gd name="connsiteY7" fmla="*/ 405813 h 576267"/>
                <a:gd name="connsiteX8" fmla="*/ 417343 w 424870"/>
                <a:gd name="connsiteY8" fmla="*/ 531599 h 576267"/>
                <a:gd name="connsiteX9" fmla="*/ 413439 w 424870"/>
                <a:gd name="connsiteY9" fmla="*/ 551408 h 576267"/>
                <a:gd name="connsiteX10" fmla="*/ 396617 w 424870"/>
                <a:gd name="connsiteY10" fmla="*/ 574558 h 576267"/>
                <a:gd name="connsiteX11" fmla="*/ 400998 w 424870"/>
                <a:gd name="connsiteY11" fmla="*/ 514862 h 576267"/>
                <a:gd name="connsiteX12" fmla="*/ 392464 w 424870"/>
                <a:gd name="connsiteY12" fmla="*/ 391443 h 576267"/>
                <a:gd name="connsiteX13" fmla="*/ 295576 w 424870"/>
                <a:gd name="connsiteY13" fmla="*/ 261630 h 576267"/>
                <a:gd name="connsiteX14" fmla="*/ 104618 w 424870"/>
                <a:gd name="connsiteY14" fmla="*/ 189949 h 576267"/>
                <a:gd name="connsiteX15" fmla="*/ 377 w 424870"/>
                <a:gd name="connsiteY15" fmla="*/ 116130 h 576267"/>
                <a:gd name="connsiteX16" fmla="*/ 112201 w 424870"/>
                <a:gd name="connsiteY16" fmla="*/ 11203 h 576267"/>
                <a:gd name="connsiteX17" fmla="*/ 194287 w 424870"/>
                <a:gd name="connsiteY17" fmla="*/ 19772 h 576267"/>
                <a:gd name="connsiteX18" fmla="*/ 155425 w 424870"/>
                <a:gd name="connsiteY18" fmla="*/ 104603 h 576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4870" h="576267">
                  <a:moveTo>
                    <a:pt x="155425" y="104622"/>
                  </a:moveTo>
                  <a:cubicBezTo>
                    <a:pt x="155425" y="104622"/>
                    <a:pt x="152815" y="103191"/>
                    <a:pt x="159578" y="92274"/>
                  </a:cubicBezTo>
                  <a:cubicBezTo>
                    <a:pt x="166322" y="81358"/>
                    <a:pt x="184686" y="49086"/>
                    <a:pt x="155425" y="43151"/>
                  </a:cubicBezTo>
                  <a:cubicBezTo>
                    <a:pt x="126164" y="37215"/>
                    <a:pt x="64804" y="51929"/>
                    <a:pt x="55088" y="76377"/>
                  </a:cubicBezTo>
                  <a:cubicBezTo>
                    <a:pt x="45374" y="100824"/>
                    <a:pt x="57108" y="118038"/>
                    <a:pt x="96084" y="130729"/>
                  </a:cubicBezTo>
                  <a:cubicBezTo>
                    <a:pt x="135061" y="143420"/>
                    <a:pt x="242027" y="173211"/>
                    <a:pt x="269744" y="183422"/>
                  </a:cubicBezTo>
                  <a:cubicBezTo>
                    <a:pt x="297462" y="193632"/>
                    <a:pt x="344135" y="211189"/>
                    <a:pt x="370424" y="249874"/>
                  </a:cubicBezTo>
                  <a:cubicBezTo>
                    <a:pt x="396732" y="288558"/>
                    <a:pt x="414962" y="319417"/>
                    <a:pt x="423973" y="405813"/>
                  </a:cubicBezTo>
                  <a:cubicBezTo>
                    <a:pt x="423973" y="405813"/>
                    <a:pt x="428468" y="481998"/>
                    <a:pt x="417343" y="531599"/>
                  </a:cubicBezTo>
                  <a:cubicBezTo>
                    <a:pt x="417343" y="531599"/>
                    <a:pt x="413077" y="546905"/>
                    <a:pt x="413439" y="551408"/>
                  </a:cubicBezTo>
                  <a:cubicBezTo>
                    <a:pt x="413800" y="555912"/>
                    <a:pt x="414753" y="565645"/>
                    <a:pt x="396617" y="574558"/>
                  </a:cubicBezTo>
                  <a:cubicBezTo>
                    <a:pt x="378482" y="583470"/>
                    <a:pt x="398865" y="556637"/>
                    <a:pt x="400998" y="514862"/>
                  </a:cubicBezTo>
                  <a:cubicBezTo>
                    <a:pt x="403132" y="473085"/>
                    <a:pt x="399342" y="419458"/>
                    <a:pt x="392464" y="391443"/>
                  </a:cubicBezTo>
                  <a:cubicBezTo>
                    <a:pt x="385587" y="363445"/>
                    <a:pt x="371395" y="297222"/>
                    <a:pt x="295576" y="261630"/>
                  </a:cubicBezTo>
                  <a:cubicBezTo>
                    <a:pt x="219757" y="226018"/>
                    <a:pt x="149634" y="202296"/>
                    <a:pt x="104618" y="189949"/>
                  </a:cubicBezTo>
                  <a:cubicBezTo>
                    <a:pt x="59603" y="177620"/>
                    <a:pt x="-5547" y="160520"/>
                    <a:pt x="377" y="116130"/>
                  </a:cubicBezTo>
                  <a:cubicBezTo>
                    <a:pt x="6302" y="71739"/>
                    <a:pt x="92522" y="19276"/>
                    <a:pt x="112201" y="11203"/>
                  </a:cubicBezTo>
                  <a:cubicBezTo>
                    <a:pt x="131860" y="3130"/>
                    <a:pt x="180076" y="-13111"/>
                    <a:pt x="194287" y="19772"/>
                  </a:cubicBezTo>
                  <a:cubicBezTo>
                    <a:pt x="210004" y="56090"/>
                    <a:pt x="171675" y="101415"/>
                    <a:pt x="155425" y="104603"/>
                  </a:cubicBezTo>
                  <a:close/>
                </a:path>
              </a:pathLst>
            </a:custGeom>
            <a:solidFill>
              <a:srgbClr val="FFFFFF"/>
            </a:solidFill>
            <a:ln w="1905" cap="flat">
              <a:noFill/>
              <a:prstDash val="solid"/>
              <a:miter/>
            </a:ln>
          </p:spPr>
          <p:txBody>
            <a:bodyPr rtlCol="0" anchor="ctr"/>
            <a:lstStyle/>
            <a:p>
              <a:endParaRPr lang="en-US"/>
            </a:p>
          </p:txBody>
        </p:sp>
      </p:grpSp>
      <p:sp>
        <p:nvSpPr>
          <p:cNvPr id="26" name="Freeform: Shape 25">
            <a:extLst>
              <a:ext uri="{FF2B5EF4-FFF2-40B4-BE49-F238E27FC236}">
                <a16:creationId xmlns:a16="http://schemas.microsoft.com/office/drawing/2014/main" id="{E25CA28E-EBB4-CE69-9C1D-C1E93276EFD8}"/>
              </a:ext>
            </a:extLst>
          </p:cNvPr>
          <p:cNvSpPr/>
          <p:nvPr/>
        </p:nvSpPr>
        <p:spPr>
          <a:xfrm>
            <a:off x="11233518" y="5426421"/>
            <a:ext cx="740606" cy="1195947"/>
          </a:xfrm>
          <a:custGeom>
            <a:avLst/>
            <a:gdLst>
              <a:gd name="connsiteX0" fmla="*/ 740607 w 740606"/>
              <a:gd name="connsiteY0" fmla="*/ 0 h 1195947"/>
              <a:gd name="connsiteX1" fmla="*/ 0 w 740606"/>
              <a:gd name="connsiteY1" fmla="*/ 222639 h 1195947"/>
              <a:gd name="connsiteX2" fmla="*/ 476 w 740606"/>
              <a:gd name="connsiteY2" fmla="*/ 1195947 h 1195947"/>
              <a:gd name="connsiteX3" fmla="*/ 740607 w 740606"/>
              <a:gd name="connsiteY3" fmla="*/ 1195947 h 1195947"/>
            </a:gdLst>
            <a:ahLst/>
            <a:cxnLst>
              <a:cxn ang="0">
                <a:pos x="connsiteX0" y="connsiteY0"/>
              </a:cxn>
              <a:cxn ang="0">
                <a:pos x="connsiteX1" y="connsiteY1"/>
              </a:cxn>
              <a:cxn ang="0">
                <a:pos x="connsiteX2" y="connsiteY2"/>
              </a:cxn>
              <a:cxn ang="0">
                <a:pos x="connsiteX3" y="connsiteY3"/>
              </a:cxn>
            </a:cxnLst>
            <a:rect l="l" t="t" r="r" b="b"/>
            <a:pathLst>
              <a:path w="740606" h="1195947">
                <a:moveTo>
                  <a:pt x="740607" y="0"/>
                </a:moveTo>
                <a:lnTo>
                  <a:pt x="0" y="222639"/>
                </a:lnTo>
                <a:lnTo>
                  <a:pt x="476" y="1195947"/>
                </a:lnTo>
                <a:lnTo>
                  <a:pt x="740607" y="1195947"/>
                </a:lnTo>
                <a:close/>
              </a:path>
            </a:pathLst>
          </a:custGeom>
          <a:noFill/>
          <a:ln w="12706" cap="flat">
            <a:solidFill>
              <a:srgbClr val="FFFFFF">
                <a:alpha val="50000"/>
              </a:srgbClr>
            </a:solidFill>
            <a:prstDash val="solid"/>
            <a:miter/>
          </a:ln>
        </p:spPr>
        <p:txBody>
          <a:bodyPr rtlCol="0" anchor="ctr"/>
          <a:lstStyle/>
          <a:p>
            <a:endParaRPr lang="en-US"/>
          </a:p>
        </p:txBody>
      </p:sp>
      <p:sp>
        <p:nvSpPr>
          <p:cNvPr id="27" name="TextBox 26">
            <a:extLst>
              <a:ext uri="{FF2B5EF4-FFF2-40B4-BE49-F238E27FC236}">
                <a16:creationId xmlns:a16="http://schemas.microsoft.com/office/drawing/2014/main" id="{E6CEEE7C-4BF9-28B0-928A-4E17D72B0E3F}"/>
              </a:ext>
            </a:extLst>
          </p:cNvPr>
          <p:cNvSpPr txBox="1"/>
          <p:nvPr/>
        </p:nvSpPr>
        <p:spPr>
          <a:xfrm>
            <a:off x="8296800" y="6140971"/>
            <a:ext cx="2880882" cy="584775"/>
          </a:xfrm>
          <a:prstGeom prst="rect">
            <a:avLst/>
          </a:prstGeom>
          <a:noFill/>
        </p:spPr>
        <p:txBody>
          <a:bodyPr wrap="square" rtlCol="0">
            <a:spAutoFit/>
          </a:bodyPr>
          <a:lstStyle/>
          <a:p>
            <a:pPr algn="just" rtl="1"/>
            <a:r>
              <a:rPr lang="fa-IR" sz="1600" dirty="0">
                <a:solidFill>
                  <a:schemeClr val="bg1"/>
                </a:solidFill>
                <a:latin typeface="Estedad" pitchFamily="2" charset="-78"/>
                <a:cs typeface="B Yekan" panose="00000400000000000000" pitchFamily="2" charset="-78"/>
              </a:rPr>
              <a:t>جلال مسلمان یزدی</a:t>
            </a:r>
          </a:p>
          <a:p>
            <a:pPr algn="just" rtl="1"/>
            <a:r>
              <a:rPr lang="fa-IR" sz="1600" dirty="0">
                <a:solidFill>
                  <a:schemeClr val="bg1"/>
                </a:solidFill>
                <a:latin typeface="Estedad" pitchFamily="2" charset="-78"/>
                <a:cs typeface="B Yekan" panose="00000400000000000000" pitchFamily="2" charset="-78"/>
              </a:rPr>
              <a:t>مدرس دانشگاه، سخنران و نویسنده</a:t>
            </a:r>
            <a:endParaRPr lang="en-US" sz="1600" dirty="0">
              <a:solidFill>
                <a:schemeClr val="bg1"/>
              </a:solidFill>
              <a:latin typeface="Estedad" pitchFamily="2" charset="-78"/>
              <a:cs typeface="B Yekan" panose="00000400000000000000" pitchFamily="2" charset="-78"/>
            </a:endParaRPr>
          </a:p>
        </p:txBody>
      </p:sp>
      <p:sp>
        <p:nvSpPr>
          <p:cNvPr id="49" name="TextBox 48">
            <a:extLst>
              <a:ext uri="{FF2B5EF4-FFF2-40B4-BE49-F238E27FC236}">
                <a16:creationId xmlns:a16="http://schemas.microsoft.com/office/drawing/2014/main" id="{C7262959-7530-EE36-6DE7-CAC66FE6B5A1}"/>
              </a:ext>
            </a:extLst>
          </p:cNvPr>
          <p:cNvSpPr txBox="1"/>
          <p:nvPr userDrawn="1"/>
        </p:nvSpPr>
        <p:spPr>
          <a:xfrm>
            <a:off x="552220" y="6333562"/>
            <a:ext cx="2358033" cy="400110"/>
          </a:xfrm>
          <a:prstGeom prst="rect">
            <a:avLst/>
          </a:prstGeom>
          <a:noFill/>
        </p:spPr>
        <p:txBody>
          <a:bodyPr wrap="square" rtlCol="0">
            <a:spAutoFit/>
          </a:bodyPr>
          <a:lstStyle/>
          <a:p>
            <a:r>
              <a:rPr lang="en-US" sz="2000" b="1" dirty="0" err="1">
                <a:solidFill>
                  <a:schemeClr val="tx1"/>
                </a:solidFill>
              </a:rPr>
              <a:t>jalalmosalmanyazdi</a:t>
            </a:r>
            <a:endParaRPr lang="en-US" sz="2000" b="1" dirty="0">
              <a:solidFill>
                <a:schemeClr val="tx1"/>
              </a:solidFill>
            </a:endParaRPr>
          </a:p>
        </p:txBody>
      </p:sp>
      <p:pic>
        <p:nvPicPr>
          <p:cNvPr id="52" name="Graphic 51">
            <a:extLst>
              <a:ext uri="{FF2B5EF4-FFF2-40B4-BE49-F238E27FC236}">
                <a16:creationId xmlns:a16="http://schemas.microsoft.com/office/drawing/2014/main" id="{6FDC95E2-5914-E3ED-4C54-87AE3B0329B2}"/>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7140" y="6346228"/>
            <a:ext cx="385048" cy="385048"/>
          </a:xfrm>
          <a:prstGeom prst="rect">
            <a:avLst/>
          </a:prstGeom>
        </p:spPr>
      </p:pic>
    </p:spTree>
    <p:extLst>
      <p:ext uri="{BB962C8B-B14F-4D97-AF65-F5344CB8AC3E}">
        <p14:creationId xmlns:p14="http://schemas.microsoft.com/office/powerpoint/2010/main" val="3035422968"/>
      </p:ext>
    </p:extLst>
  </p:cSld>
  <p:clrMap bg1="lt1" tx1="dk1" bg2="lt2" tx2="dk2" accent1="accent1" accent2="accent2" accent3="accent3" accent4="accent4" accent5="accent5" accent6="accent6" hlink="hlink" folHlink="folHlink"/>
  <p:sldLayoutIdLst>
    <p:sldLayoutId id="214748383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95CB51-906B-4CD4-A0D4-D6EDFB38D8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7DCEF70-2FF0-4E98-ABD3-FF133DEF86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4AFF6F-28AA-44C7-839B-C282E878E4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29A6D5-6CC3-4684-80E9-71A6AEB0ED2C}" type="datetimeFigureOut">
              <a:rPr lang="en-US" smtClean="0"/>
              <a:t>8/9/2026</a:t>
            </a:fld>
            <a:endParaRPr lang="en-US"/>
          </a:p>
        </p:txBody>
      </p:sp>
      <p:sp>
        <p:nvSpPr>
          <p:cNvPr id="5" name="Footer Placeholder 4">
            <a:extLst>
              <a:ext uri="{FF2B5EF4-FFF2-40B4-BE49-F238E27FC236}">
                <a16:creationId xmlns:a16="http://schemas.microsoft.com/office/drawing/2014/main" id="{EF97105E-ACB5-4BBC-9699-FADC252450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81F6073-2729-4568-871F-8A980E8B42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3C3264-FF48-4CBB-8DEC-63E93BF491A5}" type="slidenum">
              <a:rPr lang="en-US" smtClean="0"/>
              <a:t>‹#›</a:t>
            </a:fld>
            <a:endParaRPr lang="en-US"/>
          </a:p>
        </p:txBody>
      </p:sp>
    </p:spTree>
    <p:extLst>
      <p:ext uri="{BB962C8B-B14F-4D97-AF65-F5344CB8AC3E}">
        <p14:creationId xmlns:p14="http://schemas.microsoft.com/office/powerpoint/2010/main" val="3660581595"/>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 id="214748384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336699"/>
        </a:solidFill>
        <a:effectLst/>
      </p:bgPr>
    </p:bg>
    <p:spTree>
      <p:nvGrpSpPr>
        <p:cNvPr id="1" name=""/>
        <p:cNvGrpSpPr/>
        <p:nvPr/>
      </p:nvGrpSpPr>
      <p:grpSpPr>
        <a:xfrm>
          <a:off x="0" y="0"/>
          <a:ext cx="0" cy="0"/>
          <a:chOff x="0" y="0"/>
          <a:chExt cx="0" cy="0"/>
        </a:xfrm>
      </p:grpSpPr>
      <p:grpSp>
        <p:nvGrpSpPr>
          <p:cNvPr id="50" name="Graphic 48">
            <a:extLst>
              <a:ext uri="{FF2B5EF4-FFF2-40B4-BE49-F238E27FC236}">
                <a16:creationId xmlns:a16="http://schemas.microsoft.com/office/drawing/2014/main" id="{AE8B4445-9D92-E46F-CD89-C060C15B41C5}"/>
              </a:ext>
            </a:extLst>
          </p:cNvPr>
          <p:cNvGrpSpPr/>
          <p:nvPr/>
        </p:nvGrpSpPr>
        <p:grpSpPr>
          <a:xfrm>
            <a:off x="218290" y="0"/>
            <a:ext cx="11973709" cy="6770951"/>
            <a:chOff x="218290" y="0"/>
            <a:chExt cx="11973709" cy="6770951"/>
          </a:xfrm>
        </p:grpSpPr>
        <p:grpSp>
          <p:nvGrpSpPr>
            <p:cNvPr id="51" name="Graphic 48">
              <a:extLst>
                <a:ext uri="{FF2B5EF4-FFF2-40B4-BE49-F238E27FC236}">
                  <a16:creationId xmlns:a16="http://schemas.microsoft.com/office/drawing/2014/main" id="{7078D945-79F6-8B34-DDE4-1687ABF3393C}"/>
                </a:ext>
              </a:extLst>
            </p:cNvPr>
            <p:cNvGrpSpPr/>
            <p:nvPr/>
          </p:nvGrpSpPr>
          <p:grpSpPr>
            <a:xfrm>
              <a:off x="294206" y="5157994"/>
              <a:ext cx="1163315" cy="1516347"/>
              <a:chOff x="294206" y="5157994"/>
              <a:chExt cx="1163315" cy="1516347"/>
            </a:xfrm>
            <a:solidFill>
              <a:srgbClr val="000000"/>
            </a:solidFill>
          </p:grpSpPr>
          <p:sp>
            <p:nvSpPr>
              <p:cNvPr id="52" name="Freeform: Shape 51">
                <a:extLst>
                  <a:ext uri="{FF2B5EF4-FFF2-40B4-BE49-F238E27FC236}">
                    <a16:creationId xmlns:a16="http://schemas.microsoft.com/office/drawing/2014/main" id="{53A0F733-FBFD-3639-CB5F-1BE365586234}"/>
                  </a:ext>
                </a:extLst>
              </p:cNvPr>
              <p:cNvSpPr/>
              <p:nvPr/>
            </p:nvSpPr>
            <p:spPr>
              <a:xfrm>
                <a:off x="835290" y="5177998"/>
                <a:ext cx="584516" cy="331786"/>
              </a:xfrm>
              <a:custGeom>
                <a:avLst/>
                <a:gdLst>
                  <a:gd name="connsiteX0" fmla="*/ 284678 w 584516"/>
                  <a:gd name="connsiteY0" fmla="*/ 87369 h 331786"/>
                  <a:gd name="connsiteX1" fmla="*/ 333408 w 584516"/>
                  <a:gd name="connsiteY1" fmla="*/ 131931 h 331786"/>
                  <a:gd name="connsiteX2" fmla="*/ 504725 w 584516"/>
                  <a:gd name="connsiteY2" fmla="*/ 184700 h 331786"/>
                  <a:gd name="connsiteX3" fmla="*/ 541339 w 584516"/>
                  <a:gd name="connsiteY3" fmla="*/ 251114 h 331786"/>
                  <a:gd name="connsiteX4" fmla="*/ 572524 w 584516"/>
                  <a:gd name="connsiteY4" fmla="*/ 321764 h 331786"/>
                  <a:gd name="connsiteX5" fmla="*/ 504115 w 584516"/>
                  <a:gd name="connsiteY5" fmla="*/ 315696 h 331786"/>
                  <a:gd name="connsiteX6" fmla="*/ 316758 w 584516"/>
                  <a:gd name="connsiteY6" fmla="*/ 320848 h 331786"/>
                  <a:gd name="connsiteX7" fmla="*/ 172683 w 584516"/>
                  <a:gd name="connsiteY7" fmla="*/ 258385 h 331786"/>
                  <a:gd name="connsiteX8" fmla="*/ 169807 w 584516"/>
                  <a:gd name="connsiteY8" fmla="*/ 247621 h 331786"/>
                  <a:gd name="connsiteX9" fmla="*/ 166263 w 584516"/>
                  <a:gd name="connsiteY9" fmla="*/ 244434 h 331786"/>
                  <a:gd name="connsiteX10" fmla="*/ 149766 w 584516"/>
                  <a:gd name="connsiteY10" fmla="*/ 259301 h 331786"/>
                  <a:gd name="connsiteX11" fmla="*/ 40724 w 584516"/>
                  <a:gd name="connsiteY11" fmla="*/ 305466 h 331786"/>
                  <a:gd name="connsiteX12" fmla="*/ 6967 w 584516"/>
                  <a:gd name="connsiteY12" fmla="*/ 238155 h 331786"/>
                  <a:gd name="connsiteX13" fmla="*/ 59336 w 584516"/>
                  <a:gd name="connsiteY13" fmla="*/ 245427 h 331786"/>
                  <a:gd name="connsiteX14" fmla="*/ 137879 w 584516"/>
                  <a:gd name="connsiteY14" fmla="*/ 231495 h 331786"/>
                  <a:gd name="connsiteX15" fmla="*/ 163006 w 584516"/>
                  <a:gd name="connsiteY15" fmla="*/ 152657 h 331786"/>
                  <a:gd name="connsiteX16" fmla="*/ 161367 w 584516"/>
                  <a:gd name="connsiteY16" fmla="*/ 33646 h 331786"/>
                  <a:gd name="connsiteX17" fmla="*/ 198896 w 584516"/>
                  <a:gd name="connsiteY17" fmla="*/ 0 h 331786"/>
                  <a:gd name="connsiteX18" fmla="*/ 198896 w 584516"/>
                  <a:gd name="connsiteY18" fmla="*/ 184967 h 331786"/>
                  <a:gd name="connsiteX19" fmla="*/ 265342 w 584516"/>
                  <a:gd name="connsiteY19" fmla="*/ 255007 h 331786"/>
                  <a:gd name="connsiteX20" fmla="*/ 477521 w 584516"/>
                  <a:gd name="connsiteY20" fmla="*/ 255007 h 331786"/>
                  <a:gd name="connsiteX21" fmla="*/ 479483 w 584516"/>
                  <a:gd name="connsiteY21" fmla="*/ 230159 h 331786"/>
                  <a:gd name="connsiteX22" fmla="*/ 379604 w 584516"/>
                  <a:gd name="connsiteY22" fmla="*/ 200444 h 331786"/>
                  <a:gd name="connsiteX23" fmla="*/ 270352 w 584516"/>
                  <a:gd name="connsiteY23" fmla="*/ 174375 h 331786"/>
                  <a:gd name="connsiteX24" fmla="*/ 284678 w 584516"/>
                  <a:gd name="connsiteY24" fmla="*/ 87388 h 331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4516" h="331786">
                    <a:moveTo>
                      <a:pt x="284678" y="87369"/>
                    </a:moveTo>
                    <a:cubicBezTo>
                      <a:pt x="284678" y="87369"/>
                      <a:pt x="276506" y="125881"/>
                      <a:pt x="333408" y="131931"/>
                    </a:cubicBezTo>
                    <a:cubicBezTo>
                      <a:pt x="390310" y="138000"/>
                      <a:pt x="469901" y="132847"/>
                      <a:pt x="504725" y="184700"/>
                    </a:cubicBezTo>
                    <a:cubicBezTo>
                      <a:pt x="539529" y="236552"/>
                      <a:pt x="503810" y="258995"/>
                      <a:pt x="541339" y="251114"/>
                    </a:cubicBezTo>
                    <a:cubicBezTo>
                      <a:pt x="578867" y="243232"/>
                      <a:pt x="598851" y="295981"/>
                      <a:pt x="572524" y="321764"/>
                    </a:cubicBezTo>
                    <a:cubicBezTo>
                      <a:pt x="546196" y="347548"/>
                      <a:pt x="545282" y="315409"/>
                      <a:pt x="504115" y="315696"/>
                    </a:cubicBezTo>
                    <a:cubicBezTo>
                      <a:pt x="462948" y="316001"/>
                      <a:pt x="356116" y="319035"/>
                      <a:pt x="316758" y="320848"/>
                    </a:cubicBezTo>
                    <a:cubicBezTo>
                      <a:pt x="277420" y="322661"/>
                      <a:pt x="200839" y="325696"/>
                      <a:pt x="172683" y="258385"/>
                    </a:cubicBezTo>
                    <a:cubicBezTo>
                      <a:pt x="172683" y="258385"/>
                      <a:pt x="170111" y="251419"/>
                      <a:pt x="169807" y="247621"/>
                    </a:cubicBezTo>
                    <a:cubicBezTo>
                      <a:pt x="169502" y="243823"/>
                      <a:pt x="166263" y="244434"/>
                      <a:pt x="166263" y="244434"/>
                    </a:cubicBezTo>
                    <a:cubicBezTo>
                      <a:pt x="166263" y="244434"/>
                      <a:pt x="162244" y="245274"/>
                      <a:pt x="149766" y="259301"/>
                    </a:cubicBezTo>
                    <a:cubicBezTo>
                      <a:pt x="137269" y="273328"/>
                      <a:pt x="77947" y="332757"/>
                      <a:pt x="40724" y="305466"/>
                    </a:cubicBezTo>
                    <a:cubicBezTo>
                      <a:pt x="3500" y="278175"/>
                      <a:pt x="-9378" y="252392"/>
                      <a:pt x="6967" y="238155"/>
                    </a:cubicBezTo>
                    <a:cubicBezTo>
                      <a:pt x="23312" y="223899"/>
                      <a:pt x="46458" y="237392"/>
                      <a:pt x="59336" y="245427"/>
                    </a:cubicBezTo>
                    <a:cubicBezTo>
                      <a:pt x="72194" y="253461"/>
                      <a:pt x="104275" y="270599"/>
                      <a:pt x="137879" y="231495"/>
                    </a:cubicBezTo>
                    <a:cubicBezTo>
                      <a:pt x="171464" y="192372"/>
                      <a:pt x="163463" y="185406"/>
                      <a:pt x="163006" y="152657"/>
                    </a:cubicBezTo>
                    <a:cubicBezTo>
                      <a:pt x="162548" y="119908"/>
                      <a:pt x="161367" y="33646"/>
                      <a:pt x="161367" y="33646"/>
                    </a:cubicBezTo>
                    <a:cubicBezTo>
                      <a:pt x="161367" y="33646"/>
                      <a:pt x="162434" y="25020"/>
                      <a:pt x="198896" y="0"/>
                    </a:cubicBezTo>
                    <a:lnTo>
                      <a:pt x="198896" y="184967"/>
                    </a:lnTo>
                    <a:cubicBezTo>
                      <a:pt x="198896" y="184967"/>
                      <a:pt x="204820" y="254549"/>
                      <a:pt x="265342" y="255007"/>
                    </a:cubicBezTo>
                    <a:cubicBezTo>
                      <a:pt x="325883" y="255465"/>
                      <a:pt x="477521" y="255007"/>
                      <a:pt x="477521" y="255007"/>
                    </a:cubicBezTo>
                    <a:cubicBezTo>
                      <a:pt x="477521" y="255007"/>
                      <a:pt x="504001" y="248041"/>
                      <a:pt x="479483" y="230159"/>
                    </a:cubicBezTo>
                    <a:cubicBezTo>
                      <a:pt x="454966" y="212277"/>
                      <a:pt x="406846" y="201360"/>
                      <a:pt x="379604" y="200444"/>
                    </a:cubicBezTo>
                    <a:cubicBezTo>
                      <a:pt x="352363" y="199528"/>
                      <a:pt x="294851" y="205006"/>
                      <a:pt x="270352" y="174375"/>
                    </a:cubicBezTo>
                    <a:cubicBezTo>
                      <a:pt x="245835" y="143744"/>
                      <a:pt x="248864" y="114335"/>
                      <a:pt x="284678" y="87388"/>
                    </a:cubicBezTo>
                    <a:close/>
                  </a:path>
                </a:pathLst>
              </a:custGeom>
              <a:solidFill>
                <a:srgbClr val="000000"/>
              </a:solidFill>
              <a:ln w="190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73DCC162-8D09-1846-B43A-FABF8CBD4D8A}"/>
                  </a:ext>
                </a:extLst>
              </p:cNvPr>
              <p:cNvSpPr/>
              <p:nvPr/>
            </p:nvSpPr>
            <p:spPr>
              <a:xfrm>
                <a:off x="873044" y="5164037"/>
                <a:ext cx="48975" cy="241160"/>
              </a:xfrm>
              <a:custGeom>
                <a:avLst/>
                <a:gdLst>
                  <a:gd name="connsiteX0" fmla="*/ 44365 w 48975"/>
                  <a:gd name="connsiteY0" fmla="*/ 1251 h 241160"/>
                  <a:gd name="connsiteX1" fmla="*/ 29830 w 48975"/>
                  <a:gd name="connsiteY1" fmla="*/ 5793 h 241160"/>
                  <a:gd name="connsiteX2" fmla="*/ 2589 w 48975"/>
                  <a:gd name="connsiteY2" fmla="*/ 116922 h 241160"/>
                  <a:gd name="connsiteX3" fmla="*/ 18324 w 48975"/>
                  <a:gd name="connsiteY3" fmla="*/ 234272 h 241160"/>
                  <a:gd name="connsiteX4" fmla="*/ 39203 w 48975"/>
                  <a:gd name="connsiteY4" fmla="*/ 223967 h 241160"/>
                  <a:gd name="connsiteX5" fmla="*/ 47223 w 48975"/>
                  <a:gd name="connsiteY5" fmla="*/ 109956 h 241160"/>
                  <a:gd name="connsiteX6" fmla="*/ 41622 w 48975"/>
                  <a:gd name="connsiteY6" fmla="*/ 14304 h 241160"/>
                  <a:gd name="connsiteX7" fmla="*/ 44346 w 48975"/>
                  <a:gd name="connsiteY7" fmla="*/ 1251 h 241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75" h="241160">
                    <a:moveTo>
                      <a:pt x="44365" y="1251"/>
                    </a:moveTo>
                    <a:cubicBezTo>
                      <a:pt x="44365" y="1251"/>
                      <a:pt x="38612" y="-3597"/>
                      <a:pt x="29830" y="5793"/>
                    </a:cubicBezTo>
                    <a:cubicBezTo>
                      <a:pt x="21048" y="15202"/>
                      <a:pt x="-8898" y="59936"/>
                      <a:pt x="2589" y="116922"/>
                    </a:cubicBezTo>
                    <a:cubicBezTo>
                      <a:pt x="14095" y="173927"/>
                      <a:pt x="23163" y="221524"/>
                      <a:pt x="18324" y="234272"/>
                    </a:cubicBezTo>
                    <a:cubicBezTo>
                      <a:pt x="13485" y="247002"/>
                      <a:pt x="32402" y="241238"/>
                      <a:pt x="39203" y="223967"/>
                    </a:cubicBezTo>
                    <a:cubicBezTo>
                      <a:pt x="46004" y="206676"/>
                      <a:pt x="52081" y="164232"/>
                      <a:pt x="47223" y="109956"/>
                    </a:cubicBezTo>
                    <a:cubicBezTo>
                      <a:pt x="42384" y="55680"/>
                      <a:pt x="38289" y="16423"/>
                      <a:pt x="41622" y="14304"/>
                    </a:cubicBezTo>
                    <a:cubicBezTo>
                      <a:pt x="44956" y="12186"/>
                      <a:pt x="48747" y="3541"/>
                      <a:pt x="44346" y="1251"/>
                    </a:cubicBezTo>
                    <a:close/>
                  </a:path>
                </a:pathLst>
              </a:custGeom>
              <a:solidFill>
                <a:srgbClr val="000000"/>
              </a:solidFill>
              <a:ln w="190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1E088553-3C7F-4E2C-CA65-120DBA281F1E}"/>
                  </a:ext>
                </a:extLst>
              </p:cNvPr>
              <p:cNvSpPr/>
              <p:nvPr/>
            </p:nvSpPr>
            <p:spPr>
              <a:xfrm>
                <a:off x="1177895" y="5540485"/>
                <a:ext cx="73829" cy="73941"/>
              </a:xfrm>
              <a:custGeom>
                <a:avLst/>
                <a:gdLst>
                  <a:gd name="connsiteX0" fmla="*/ 70261 w 73829"/>
                  <a:gd name="connsiteY0" fmla="*/ 28135 h 73941"/>
                  <a:gd name="connsiteX1" fmla="*/ 44505 w 73829"/>
                  <a:gd name="connsiteY1" fmla="*/ 3249 h 73941"/>
                  <a:gd name="connsiteX2" fmla="*/ 28084 w 73829"/>
                  <a:gd name="connsiteY2" fmla="*/ 3554 h 73941"/>
                  <a:gd name="connsiteX3" fmla="*/ 3243 w 73829"/>
                  <a:gd name="connsiteY3" fmla="*/ 29356 h 73941"/>
                  <a:gd name="connsiteX4" fmla="*/ 3548 w 73829"/>
                  <a:gd name="connsiteY4" fmla="*/ 45807 h 73941"/>
                  <a:gd name="connsiteX5" fmla="*/ 29303 w 73829"/>
                  <a:gd name="connsiteY5" fmla="*/ 70693 h 73941"/>
                  <a:gd name="connsiteX6" fmla="*/ 45743 w 73829"/>
                  <a:gd name="connsiteY6" fmla="*/ 70388 h 73941"/>
                  <a:gd name="connsiteX7" fmla="*/ 70585 w 73829"/>
                  <a:gd name="connsiteY7" fmla="*/ 44586 h 73941"/>
                  <a:gd name="connsiteX8" fmla="*/ 70299 w 73829"/>
                  <a:gd name="connsiteY8" fmla="*/ 28135 h 73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29" h="73941">
                    <a:moveTo>
                      <a:pt x="70261" y="28135"/>
                    </a:moveTo>
                    <a:lnTo>
                      <a:pt x="44505" y="3249"/>
                    </a:lnTo>
                    <a:cubicBezTo>
                      <a:pt x="39914" y="-1198"/>
                      <a:pt x="32504" y="-1064"/>
                      <a:pt x="28084" y="3554"/>
                    </a:cubicBezTo>
                    <a:lnTo>
                      <a:pt x="3243" y="29356"/>
                    </a:lnTo>
                    <a:cubicBezTo>
                      <a:pt x="-1196" y="33955"/>
                      <a:pt x="-1062" y="41380"/>
                      <a:pt x="3548" y="45807"/>
                    </a:cubicBezTo>
                    <a:lnTo>
                      <a:pt x="29303" y="70693"/>
                    </a:lnTo>
                    <a:cubicBezTo>
                      <a:pt x="33913" y="75140"/>
                      <a:pt x="41305" y="75006"/>
                      <a:pt x="45743" y="70388"/>
                    </a:cubicBezTo>
                    <a:lnTo>
                      <a:pt x="70585" y="44586"/>
                    </a:lnTo>
                    <a:cubicBezTo>
                      <a:pt x="75023" y="39986"/>
                      <a:pt x="74890" y="32562"/>
                      <a:pt x="70299" y="28135"/>
                    </a:cubicBezTo>
                    <a:close/>
                  </a:path>
                </a:pathLst>
              </a:custGeom>
              <a:solidFill>
                <a:srgbClr val="000000"/>
              </a:solidFill>
              <a:ln w="190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CC9D5B63-4C35-E0CB-AAEC-AF1EEE6B236B}"/>
                  </a:ext>
                </a:extLst>
              </p:cNvPr>
              <p:cNvSpPr/>
              <p:nvPr/>
            </p:nvSpPr>
            <p:spPr>
              <a:xfrm>
                <a:off x="344612" y="5157994"/>
                <a:ext cx="492071" cy="334261"/>
              </a:xfrm>
              <a:custGeom>
                <a:avLst/>
                <a:gdLst>
                  <a:gd name="connsiteX0" fmla="*/ 430894 w 492071"/>
                  <a:gd name="connsiteY0" fmla="*/ 331750 h 334261"/>
                  <a:gd name="connsiteX1" fmla="*/ 379745 w 492071"/>
                  <a:gd name="connsiteY1" fmla="*/ 299764 h 334261"/>
                  <a:gd name="connsiteX2" fmla="*/ 180596 w 492071"/>
                  <a:gd name="connsiteY2" fmla="*/ 330395 h 334261"/>
                  <a:gd name="connsiteX3" fmla="*/ 497 w 492071"/>
                  <a:gd name="connsiteY3" fmla="*/ 208502 h 334261"/>
                  <a:gd name="connsiteX4" fmla="*/ 34101 w 492071"/>
                  <a:gd name="connsiteY4" fmla="*/ 122985 h 334261"/>
                  <a:gd name="connsiteX5" fmla="*/ 94490 w 492071"/>
                  <a:gd name="connsiteY5" fmla="*/ 243828 h 334261"/>
                  <a:gd name="connsiteX6" fmla="*/ 340864 w 492071"/>
                  <a:gd name="connsiteY6" fmla="*/ 257168 h 334261"/>
                  <a:gd name="connsiteX7" fmla="*/ 445277 w 492071"/>
                  <a:gd name="connsiteY7" fmla="*/ 257473 h 334261"/>
                  <a:gd name="connsiteX8" fmla="*/ 455868 w 492071"/>
                  <a:gd name="connsiteY8" fmla="*/ 235640 h 334261"/>
                  <a:gd name="connsiteX9" fmla="*/ 443772 w 492071"/>
                  <a:gd name="connsiteY9" fmla="*/ 133443 h 334261"/>
                  <a:gd name="connsiteX10" fmla="*/ 455583 w 492071"/>
                  <a:gd name="connsiteY10" fmla="*/ 10940 h 334261"/>
                  <a:gd name="connsiteX11" fmla="*/ 467241 w 492071"/>
                  <a:gd name="connsiteY11" fmla="*/ 23 h 334261"/>
                  <a:gd name="connsiteX12" fmla="*/ 471775 w 492071"/>
                  <a:gd name="connsiteY12" fmla="*/ 16245 h 334261"/>
                  <a:gd name="connsiteX13" fmla="*/ 475890 w 492071"/>
                  <a:gd name="connsiteY13" fmla="*/ 97679 h 334261"/>
                  <a:gd name="connsiteX14" fmla="*/ 491930 w 492071"/>
                  <a:gd name="connsiteY14" fmla="*/ 214419 h 334261"/>
                  <a:gd name="connsiteX15" fmla="*/ 480138 w 492071"/>
                  <a:gd name="connsiteY15" fmla="*/ 252396 h 334261"/>
                  <a:gd name="connsiteX16" fmla="*/ 472404 w 492071"/>
                  <a:gd name="connsiteY16" fmla="*/ 281061 h 334261"/>
                  <a:gd name="connsiteX17" fmla="*/ 462117 w 492071"/>
                  <a:gd name="connsiteY17" fmla="*/ 318811 h 334261"/>
                  <a:gd name="connsiteX18" fmla="*/ 430875 w 492071"/>
                  <a:gd name="connsiteY18" fmla="*/ 331750 h 334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2071" h="334261">
                    <a:moveTo>
                      <a:pt x="430894" y="331750"/>
                    </a:moveTo>
                    <a:cubicBezTo>
                      <a:pt x="430894" y="331750"/>
                      <a:pt x="405767" y="290356"/>
                      <a:pt x="379745" y="299764"/>
                    </a:cubicBezTo>
                    <a:cubicBezTo>
                      <a:pt x="353703" y="309173"/>
                      <a:pt x="264416" y="344345"/>
                      <a:pt x="180596" y="330395"/>
                    </a:cubicBezTo>
                    <a:cubicBezTo>
                      <a:pt x="96757" y="316444"/>
                      <a:pt x="5965" y="277626"/>
                      <a:pt x="497" y="208502"/>
                    </a:cubicBezTo>
                    <a:cubicBezTo>
                      <a:pt x="-4951" y="139378"/>
                      <a:pt x="36216" y="106477"/>
                      <a:pt x="34101" y="122985"/>
                    </a:cubicBezTo>
                    <a:cubicBezTo>
                      <a:pt x="31987" y="139512"/>
                      <a:pt x="16404" y="210163"/>
                      <a:pt x="94490" y="243828"/>
                    </a:cubicBezTo>
                    <a:cubicBezTo>
                      <a:pt x="172576" y="277474"/>
                      <a:pt x="257044" y="270813"/>
                      <a:pt x="340864" y="257168"/>
                    </a:cubicBezTo>
                    <a:cubicBezTo>
                      <a:pt x="424703" y="243522"/>
                      <a:pt x="423179" y="243217"/>
                      <a:pt x="445277" y="257473"/>
                    </a:cubicBezTo>
                    <a:cubicBezTo>
                      <a:pt x="445277" y="257473"/>
                      <a:pt x="454821" y="264152"/>
                      <a:pt x="455868" y="235640"/>
                    </a:cubicBezTo>
                    <a:cubicBezTo>
                      <a:pt x="456935" y="207128"/>
                      <a:pt x="448020" y="157719"/>
                      <a:pt x="443772" y="133443"/>
                    </a:cubicBezTo>
                    <a:cubicBezTo>
                      <a:pt x="439543" y="109187"/>
                      <a:pt x="436209" y="55216"/>
                      <a:pt x="455583" y="10940"/>
                    </a:cubicBezTo>
                    <a:cubicBezTo>
                      <a:pt x="455583" y="10940"/>
                      <a:pt x="460879" y="-587"/>
                      <a:pt x="467241" y="23"/>
                    </a:cubicBezTo>
                    <a:cubicBezTo>
                      <a:pt x="473585" y="634"/>
                      <a:pt x="472080" y="12467"/>
                      <a:pt x="471775" y="16245"/>
                    </a:cubicBezTo>
                    <a:cubicBezTo>
                      <a:pt x="471470" y="20043"/>
                      <a:pt x="469222" y="53097"/>
                      <a:pt x="475890" y="97679"/>
                    </a:cubicBezTo>
                    <a:cubicBezTo>
                      <a:pt x="482538" y="142241"/>
                      <a:pt x="493435" y="187433"/>
                      <a:pt x="491930" y="214419"/>
                    </a:cubicBezTo>
                    <a:cubicBezTo>
                      <a:pt x="490406" y="241404"/>
                      <a:pt x="487244" y="246041"/>
                      <a:pt x="480138" y="252396"/>
                    </a:cubicBezTo>
                    <a:cubicBezTo>
                      <a:pt x="473013" y="258752"/>
                      <a:pt x="468937" y="266653"/>
                      <a:pt x="472404" y="281061"/>
                    </a:cubicBezTo>
                    <a:cubicBezTo>
                      <a:pt x="475890" y="295470"/>
                      <a:pt x="474080" y="305623"/>
                      <a:pt x="462117" y="318811"/>
                    </a:cubicBezTo>
                    <a:cubicBezTo>
                      <a:pt x="450153" y="331998"/>
                      <a:pt x="435790" y="338067"/>
                      <a:pt x="430875" y="331750"/>
                    </a:cubicBezTo>
                    <a:close/>
                  </a:path>
                </a:pathLst>
              </a:custGeom>
              <a:solidFill>
                <a:srgbClr val="000000"/>
              </a:solidFill>
              <a:ln w="190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D4B39D27-3B0B-B4AF-714B-BB1B88FBF9EA}"/>
                  </a:ext>
                </a:extLst>
              </p:cNvPr>
              <p:cNvSpPr/>
              <p:nvPr/>
            </p:nvSpPr>
            <p:spPr>
              <a:xfrm>
                <a:off x="294206" y="5520085"/>
                <a:ext cx="1163315" cy="383847"/>
              </a:xfrm>
              <a:custGeom>
                <a:avLst/>
                <a:gdLst>
                  <a:gd name="connsiteX0" fmla="*/ 1116370 w 1163315"/>
                  <a:gd name="connsiteY0" fmla="*/ 90292 h 383847"/>
                  <a:gd name="connsiteX1" fmla="*/ 1133629 w 1163315"/>
                  <a:gd name="connsiteY1" fmla="*/ 130484 h 383847"/>
                  <a:gd name="connsiteX2" fmla="*/ 1162547 w 1163315"/>
                  <a:gd name="connsiteY2" fmla="*/ 180828 h 383847"/>
                  <a:gd name="connsiteX3" fmla="*/ 1154089 w 1163315"/>
                  <a:gd name="connsiteY3" fmla="*/ 236479 h 383847"/>
                  <a:gd name="connsiteX4" fmla="*/ 1145155 w 1163315"/>
                  <a:gd name="connsiteY4" fmla="*/ 271194 h 383847"/>
                  <a:gd name="connsiteX5" fmla="*/ 1150146 w 1163315"/>
                  <a:gd name="connsiteY5" fmla="*/ 317588 h 383847"/>
                  <a:gd name="connsiteX6" fmla="*/ 1116694 w 1163315"/>
                  <a:gd name="connsiteY6" fmla="*/ 349115 h 383847"/>
                  <a:gd name="connsiteX7" fmla="*/ 1107760 w 1163315"/>
                  <a:gd name="connsiteY7" fmla="*/ 304400 h 383847"/>
                  <a:gd name="connsiteX8" fmla="*/ 1069621 w 1163315"/>
                  <a:gd name="connsiteY8" fmla="*/ 267109 h 383847"/>
                  <a:gd name="connsiteX9" fmla="*/ 1037694 w 1163315"/>
                  <a:gd name="connsiteY9" fmla="*/ 263617 h 383847"/>
                  <a:gd name="connsiteX10" fmla="*/ 993040 w 1163315"/>
                  <a:gd name="connsiteY10" fmla="*/ 276651 h 383847"/>
                  <a:gd name="connsiteX11" fmla="*/ 981991 w 1163315"/>
                  <a:gd name="connsiteY11" fmla="*/ 258903 h 383847"/>
                  <a:gd name="connsiteX12" fmla="*/ 971704 w 1163315"/>
                  <a:gd name="connsiteY12" fmla="*/ 256861 h 383847"/>
                  <a:gd name="connsiteX13" fmla="*/ 939015 w 1163315"/>
                  <a:gd name="connsiteY13" fmla="*/ 263464 h 383847"/>
                  <a:gd name="connsiteX14" fmla="*/ 923813 w 1163315"/>
                  <a:gd name="connsiteY14" fmla="*/ 266957 h 383847"/>
                  <a:gd name="connsiteX15" fmla="*/ 899067 w 1163315"/>
                  <a:gd name="connsiteY15" fmla="*/ 278331 h 383847"/>
                  <a:gd name="connsiteX16" fmla="*/ 858052 w 1163315"/>
                  <a:gd name="connsiteY16" fmla="*/ 270602 h 383847"/>
                  <a:gd name="connsiteX17" fmla="*/ 804331 w 1163315"/>
                  <a:gd name="connsiteY17" fmla="*/ 277415 h 383847"/>
                  <a:gd name="connsiteX18" fmla="*/ 767412 w 1163315"/>
                  <a:gd name="connsiteY18" fmla="*/ 263311 h 383847"/>
                  <a:gd name="connsiteX19" fmla="*/ 746000 w 1163315"/>
                  <a:gd name="connsiteY19" fmla="*/ 272186 h 383847"/>
                  <a:gd name="connsiteX20" fmla="*/ 725426 w 1163315"/>
                  <a:gd name="connsiteY20" fmla="*/ 302282 h 383847"/>
                  <a:gd name="connsiteX21" fmla="*/ 701823 w 1163315"/>
                  <a:gd name="connsiteY21" fmla="*/ 366864 h 383847"/>
                  <a:gd name="connsiteX22" fmla="*/ 667476 w 1163315"/>
                  <a:gd name="connsiteY22" fmla="*/ 379593 h 383847"/>
                  <a:gd name="connsiteX23" fmla="*/ 682297 w 1163315"/>
                  <a:gd name="connsiteY23" fmla="*/ 321844 h 383847"/>
                  <a:gd name="connsiteX24" fmla="*/ 638710 w 1163315"/>
                  <a:gd name="connsiteY24" fmla="*/ 267281 h 383847"/>
                  <a:gd name="connsiteX25" fmla="*/ 627357 w 1163315"/>
                  <a:gd name="connsiteY25" fmla="*/ 264629 h 383847"/>
                  <a:gd name="connsiteX26" fmla="*/ 570892 w 1163315"/>
                  <a:gd name="connsiteY26" fmla="*/ 273503 h 383847"/>
                  <a:gd name="connsiteX27" fmla="*/ 556814 w 1163315"/>
                  <a:gd name="connsiteY27" fmla="*/ 217700 h 383847"/>
                  <a:gd name="connsiteX28" fmla="*/ 541384 w 1163315"/>
                  <a:gd name="connsiteY28" fmla="*/ 204971 h 383847"/>
                  <a:gd name="connsiteX29" fmla="*/ 528830 w 1163315"/>
                  <a:gd name="connsiteY29" fmla="*/ 217547 h 383847"/>
                  <a:gd name="connsiteX30" fmla="*/ 477376 w 1163315"/>
                  <a:gd name="connsiteY30" fmla="*/ 201936 h 383847"/>
                  <a:gd name="connsiteX31" fmla="*/ 142172 w 1163315"/>
                  <a:gd name="connsiteY31" fmla="*/ 296824 h 383847"/>
                  <a:gd name="connsiteX32" fmla="*/ 2517 w 1163315"/>
                  <a:gd name="connsiteY32" fmla="*/ 185428 h 383847"/>
                  <a:gd name="connsiteX33" fmla="*/ 60638 w 1163315"/>
                  <a:gd name="connsiteY33" fmla="*/ 36550 h 383847"/>
                  <a:gd name="connsiteX34" fmla="*/ 199856 w 1163315"/>
                  <a:gd name="connsiteY34" fmla="*/ 3801 h 383847"/>
                  <a:gd name="connsiteX35" fmla="*/ 250700 w 1163315"/>
                  <a:gd name="connsiteY35" fmla="*/ 98403 h 383847"/>
                  <a:gd name="connsiteX36" fmla="*/ 186235 w 1163315"/>
                  <a:gd name="connsiteY36" fmla="*/ 207261 h 383847"/>
                  <a:gd name="connsiteX37" fmla="*/ 187778 w 1163315"/>
                  <a:gd name="connsiteY37" fmla="*/ 195925 h 383847"/>
                  <a:gd name="connsiteX38" fmla="*/ 185263 w 1163315"/>
                  <a:gd name="connsiteY38" fmla="*/ 178500 h 383847"/>
                  <a:gd name="connsiteX39" fmla="*/ 145830 w 1163315"/>
                  <a:gd name="connsiteY39" fmla="*/ 137049 h 383847"/>
                  <a:gd name="connsiteX40" fmla="*/ 146439 w 1163315"/>
                  <a:gd name="connsiteY40" fmla="*/ 101418 h 383847"/>
                  <a:gd name="connsiteX41" fmla="*/ 175643 w 1163315"/>
                  <a:gd name="connsiteY41" fmla="*/ 77161 h 383847"/>
                  <a:gd name="connsiteX42" fmla="*/ 162937 w 1163315"/>
                  <a:gd name="connsiteY42" fmla="*/ 106418 h 383847"/>
                  <a:gd name="connsiteX43" fmla="*/ 183053 w 1163315"/>
                  <a:gd name="connsiteY43" fmla="*/ 130216 h 383847"/>
                  <a:gd name="connsiteX44" fmla="*/ 203475 w 1163315"/>
                  <a:gd name="connsiteY44" fmla="*/ 161305 h 383847"/>
                  <a:gd name="connsiteX45" fmla="*/ 211343 w 1163315"/>
                  <a:gd name="connsiteY45" fmla="*/ 169798 h 383847"/>
                  <a:gd name="connsiteX46" fmla="*/ 214219 w 1163315"/>
                  <a:gd name="connsiteY46" fmla="*/ 92467 h 383847"/>
                  <a:gd name="connsiteX47" fmla="*/ 121160 w 1163315"/>
                  <a:gd name="connsiteY47" fmla="*/ 43497 h 383847"/>
                  <a:gd name="connsiteX48" fmla="*/ 41702 w 1163315"/>
                  <a:gd name="connsiteY48" fmla="*/ 101399 h 383847"/>
                  <a:gd name="connsiteX49" fmla="*/ 86813 w 1163315"/>
                  <a:gd name="connsiteY49" fmla="*/ 195695 h 383847"/>
                  <a:gd name="connsiteX50" fmla="*/ 259939 w 1163315"/>
                  <a:gd name="connsiteY50" fmla="*/ 230257 h 383847"/>
                  <a:gd name="connsiteX51" fmla="*/ 478767 w 1163315"/>
                  <a:gd name="connsiteY51" fmla="*/ 155675 h 383847"/>
                  <a:gd name="connsiteX52" fmla="*/ 547480 w 1163315"/>
                  <a:gd name="connsiteY52" fmla="*/ 177508 h 383847"/>
                  <a:gd name="connsiteX53" fmla="*/ 553004 w 1163315"/>
                  <a:gd name="connsiteY53" fmla="*/ 181286 h 383847"/>
                  <a:gd name="connsiteX54" fmla="*/ 561101 w 1163315"/>
                  <a:gd name="connsiteY54" fmla="*/ 171592 h 383847"/>
                  <a:gd name="connsiteX55" fmla="*/ 564358 w 1163315"/>
                  <a:gd name="connsiteY55" fmla="*/ 66837 h 383847"/>
                  <a:gd name="connsiteX56" fmla="*/ 571331 w 1163315"/>
                  <a:gd name="connsiteY56" fmla="*/ 52734 h 383847"/>
                  <a:gd name="connsiteX57" fmla="*/ 596458 w 1163315"/>
                  <a:gd name="connsiteY57" fmla="*/ 36970 h 383847"/>
                  <a:gd name="connsiteX58" fmla="*/ 596458 w 1163315"/>
                  <a:gd name="connsiteY58" fmla="*/ 202070 h 383847"/>
                  <a:gd name="connsiteX59" fmla="*/ 617793 w 1163315"/>
                  <a:gd name="connsiteY59" fmla="*/ 227089 h 383847"/>
                  <a:gd name="connsiteX60" fmla="*/ 655322 w 1163315"/>
                  <a:gd name="connsiteY60" fmla="*/ 188424 h 383847"/>
                  <a:gd name="connsiteX61" fmla="*/ 648064 w 1163315"/>
                  <a:gd name="connsiteY61" fmla="*/ 138251 h 383847"/>
                  <a:gd name="connsiteX62" fmla="*/ 680754 w 1163315"/>
                  <a:gd name="connsiteY62" fmla="*/ 97315 h 383847"/>
                  <a:gd name="connsiteX63" fmla="*/ 685745 w 1163315"/>
                  <a:gd name="connsiteY63" fmla="*/ 141877 h 383847"/>
                  <a:gd name="connsiteX64" fmla="*/ 733560 w 1163315"/>
                  <a:gd name="connsiteY64" fmla="*/ 195848 h 383847"/>
                  <a:gd name="connsiteX65" fmla="*/ 776251 w 1163315"/>
                  <a:gd name="connsiteY65" fmla="*/ 204341 h 383847"/>
                  <a:gd name="connsiteX66" fmla="*/ 785491 w 1163315"/>
                  <a:gd name="connsiteY66" fmla="*/ 56531 h 383847"/>
                  <a:gd name="connsiteX67" fmla="*/ 799111 w 1163315"/>
                  <a:gd name="connsiteY67" fmla="*/ 22427 h 383847"/>
                  <a:gd name="connsiteX68" fmla="*/ 816961 w 1163315"/>
                  <a:gd name="connsiteY68" fmla="*/ 13477 h 383847"/>
                  <a:gd name="connsiteX69" fmla="*/ 816961 w 1163315"/>
                  <a:gd name="connsiteY69" fmla="*/ 208138 h 383847"/>
                  <a:gd name="connsiteX70" fmla="*/ 852680 w 1163315"/>
                  <a:gd name="connsiteY70" fmla="*/ 234971 h 383847"/>
                  <a:gd name="connsiteX71" fmla="*/ 913373 w 1163315"/>
                  <a:gd name="connsiteY71" fmla="*/ 214952 h 383847"/>
                  <a:gd name="connsiteX72" fmla="*/ 946673 w 1163315"/>
                  <a:gd name="connsiteY72" fmla="*/ 198882 h 383847"/>
                  <a:gd name="connsiteX73" fmla="*/ 935167 w 1163315"/>
                  <a:gd name="connsiteY73" fmla="*/ 140522 h 383847"/>
                  <a:gd name="connsiteX74" fmla="*/ 969819 w 1163315"/>
                  <a:gd name="connsiteY74" fmla="*/ 111113 h 383847"/>
                  <a:gd name="connsiteX75" fmla="*/ 982372 w 1163315"/>
                  <a:gd name="connsiteY75" fmla="*/ 146591 h 383847"/>
                  <a:gd name="connsiteX76" fmla="*/ 997498 w 1163315"/>
                  <a:gd name="connsiteY76" fmla="*/ 180237 h 383847"/>
                  <a:gd name="connsiteX77" fmla="*/ 1021558 w 1163315"/>
                  <a:gd name="connsiteY77" fmla="*/ 217681 h 383847"/>
                  <a:gd name="connsiteX78" fmla="*/ 1060287 w 1163315"/>
                  <a:gd name="connsiteY78" fmla="*/ 204951 h 383847"/>
                  <a:gd name="connsiteX79" fmla="*/ 1081166 w 1163315"/>
                  <a:gd name="connsiteY79" fmla="*/ 179779 h 383847"/>
                  <a:gd name="connsiteX80" fmla="*/ 1078746 w 1163315"/>
                  <a:gd name="connsiteY80" fmla="*/ 142259 h 383847"/>
                  <a:gd name="connsiteX81" fmla="*/ 1092824 w 1163315"/>
                  <a:gd name="connsiteY81" fmla="*/ 107086 h 383847"/>
                  <a:gd name="connsiteX82" fmla="*/ 1116313 w 1163315"/>
                  <a:gd name="connsiteY82" fmla="*/ 90273 h 383847"/>
                  <a:gd name="connsiteX83" fmla="*/ 685288 w 1163315"/>
                  <a:gd name="connsiteY83" fmla="*/ 202146 h 383847"/>
                  <a:gd name="connsiteX84" fmla="*/ 709176 w 1163315"/>
                  <a:gd name="connsiteY84" fmla="*/ 237395 h 383847"/>
                  <a:gd name="connsiteX85" fmla="*/ 706605 w 1163315"/>
                  <a:gd name="connsiteY85" fmla="*/ 250868 h 383847"/>
                  <a:gd name="connsiteX86" fmla="*/ 706605 w 1163315"/>
                  <a:gd name="connsiteY86" fmla="*/ 250868 h 383847"/>
                  <a:gd name="connsiteX87" fmla="*/ 693155 w 1163315"/>
                  <a:gd name="connsiteY87" fmla="*/ 248292 h 383847"/>
                  <a:gd name="connsiteX88" fmla="*/ 669267 w 1163315"/>
                  <a:gd name="connsiteY88" fmla="*/ 213043 h 383847"/>
                  <a:gd name="connsiteX89" fmla="*/ 671838 w 1163315"/>
                  <a:gd name="connsiteY89" fmla="*/ 199569 h 383847"/>
                  <a:gd name="connsiteX90" fmla="*/ 671838 w 1163315"/>
                  <a:gd name="connsiteY90" fmla="*/ 199569 h 383847"/>
                  <a:gd name="connsiteX91" fmla="*/ 685288 w 1163315"/>
                  <a:gd name="connsiteY91" fmla="*/ 202146 h 383847"/>
                  <a:gd name="connsiteX92" fmla="*/ 1096558 w 1163315"/>
                  <a:gd name="connsiteY92" fmla="*/ 202146 h 383847"/>
                  <a:gd name="connsiteX93" fmla="*/ 1120447 w 1163315"/>
                  <a:gd name="connsiteY93" fmla="*/ 237395 h 383847"/>
                  <a:gd name="connsiteX94" fmla="*/ 1117875 w 1163315"/>
                  <a:gd name="connsiteY94" fmla="*/ 250868 h 383847"/>
                  <a:gd name="connsiteX95" fmla="*/ 1117875 w 1163315"/>
                  <a:gd name="connsiteY95" fmla="*/ 250868 h 383847"/>
                  <a:gd name="connsiteX96" fmla="*/ 1104426 w 1163315"/>
                  <a:gd name="connsiteY96" fmla="*/ 248292 h 383847"/>
                  <a:gd name="connsiteX97" fmla="*/ 1080537 w 1163315"/>
                  <a:gd name="connsiteY97" fmla="*/ 213043 h 383847"/>
                  <a:gd name="connsiteX98" fmla="*/ 1083109 w 1163315"/>
                  <a:gd name="connsiteY98" fmla="*/ 199569 h 383847"/>
                  <a:gd name="connsiteX99" fmla="*/ 1083109 w 1163315"/>
                  <a:gd name="connsiteY99" fmla="*/ 199569 h 383847"/>
                  <a:gd name="connsiteX100" fmla="*/ 1096558 w 1163315"/>
                  <a:gd name="connsiteY100" fmla="*/ 202146 h 383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163315" h="383847">
                    <a:moveTo>
                      <a:pt x="1116370" y="90292"/>
                    </a:moveTo>
                    <a:cubicBezTo>
                      <a:pt x="1116370" y="90292"/>
                      <a:pt x="1110026" y="108346"/>
                      <a:pt x="1133629" y="130484"/>
                    </a:cubicBezTo>
                    <a:cubicBezTo>
                      <a:pt x="1157232" y="152621"/>
                      <a:pt x="1160890" y="167946"/>
                      <a:pt x="1162547" y="180828"/>
                    </a:cubicBezTo>
                    <a:cubicBezTo>
                      <a:pt x="1164205" y="193710"/>
                      <a:pt x="1163919" y="221478"/>
                      <a:pt x="1154089" y="236479"/>
                    </a:cubicBezTo>
                    <a:cubicBezTo>
                      <a:pt x="1144259" y="251498"/>
                      <a:pt x="1138201" y="254075"/>
                      <a:pt x="1145155" y="271194"/>
                    </a:cubicBezTo>
                    <a:cubicBezTo>
                      <a:pt x="1152108" y="288331"/>
                      <a:pt x="1157118" y="301671"/>
                      <a:pt x="1150146" y="317588"/>
                    </a:cubicBezTo>
                    <a:cubicBezTo>
                      <a:pt x="1143192" y="333504"/>
                      <a:pt x="1125476" y="354726"/>
                      <a:pt x="1116694" y="349115"/>
                    </a:cubicBezTo>
                    <a:cubicBezTo>
                      <a:pt x="1107912" y="343504"/>
                      <a:pt x="1135915" y="326977"/>
                      <a:pt x="1107760" y="304400"/>
                    </a:cubicBezTo>
                    <a:cubicBezTo>
                      <a:pt x="1079604" y="281805"/>
                      <a:pt x="1074308" y="285144"/>
                      <a:pt x="1069621" y="267109"/>
                    </a:cubicBezTo>
                    <a:cubicBezTo>
                      <a:pt x="1064935" y="249074"/>
                      <a:pt x="1046171" y="251040"/>
                      <a:pt x="1037694" y="263617"/>
                    </a:cubicBezTo>
                    <a:cubicBezTo>
                      <a:pt x="1029216" y="276193"/>
                      <a:pt x="1005461" y="283179"/>
                      <a:pt x="993040" y="276651"/>
                    </a:cubicBezTo>
                    <a:cubicBezTo>
                      <a:pt x="980639" y="270144"/>
                      <a:pt x="981991" y="258903"/>
                      <a:pt x="981991" y="258903"/>
                    </a:cubicBezTo>
                    <a:cubicBezTo>
                      <a:pt x="981991" y="258903"/>
                      <a:pt x="983211" y="245868"/>
                      <a:pt x="971704" y="256861"/>
                    </a:cubicBezTo>
                    <a:cubicBezTo>
                      <a:pt x="960198" y="267854"/>
                      <a:pt x="955664" y="277548"/>
                      <a:pt x="939015" y="263464"/>
                    </a:cubicBezTo>
                    <a:cubicBezTo>
                      <a:pt x="939015" y="263464"/>
                      <a:pt x="928709" y="253388"/>
                      <a:pt x="923813" y="266957"/>
                    </a:cubicBezTo>
                    <a:cubicBezTo>
                      <a:pt x="918898" y="280526"/>
                      <a:pt x="912687" y="295450"/>
                      <a:pt x="899067" y="278331"/>
                    </a:cubicBezTo>
                    <a:cubicBezTo>
                      <a:pt x="885446" y="261193"/>
                      <a:pt x="870149" y="261976"/>
                      <a:pt x="858052" y="270602"/>
                    </a:cubicBezTo>
                    <a:cubicBezTo>
                      <a:pt x="845936" y="279247"/>
                      <a:pt x="828086" y="298046"/>
                      <a:pt x="804331" y="277415"/>
                    </a:cubicBezTo>
                    <a:cubicBezTo>
                      <a:pt x="780576" y="256804"/>
                      <a:pt x="774061" y="258540"/>
                      <a:pt x="767412" y="263311"/>
                    </a:cubicBezTo>
                    <a:cubicBezTo>
                      <a:pt x="760745" y="268083"/>
                      <a:pt x="757506" y="272491"/>
                      <a:pt x="746000" y="272186"/>
                    </a:cubicBezTo>
                    <a:cubicBezTo>
                      <a:pt x="734494" y="271880"/>
                      <a:pt x="725274" y="277873"/>
                      <a:pt x="725426" y="302282"/>
                    </a:cubicBezTo>
                    <a:cubicBezTo>
                      <a:pt x="725578" y="326691"/>
                      <a:pt x="719387" y="350814"/>
                      <a:pt x="701823" y="366864"/>
                    </a:cubicBezTo>
                    <a:cubicBezTo>
                      <a:pt x="684278" y="382933"/>
                      <a:pt x="659761" y="388544"/>
                      <a:pt x="667476" y="379593"/>
                    </a:cubicBezTo>
                    <a:cubicBezTo>
                      <a:pt x="675191" y="370642"/>
                      <a:pt x="693498" y="348066"/>
                      <a:pt x="682297" y="321844"/>
                    </a:cubicBezTo>
                    <a:cubicBezTo>
                      <a:pt x="671095" y="295622"/>
                      <a:pt x="643416" y="297282"/>
                      <a:pt x="638710" y="267281"/>
                    </a:cubicBezTo>
                    <a:cubicBezTo>
                      <a:pt x="638710" y="267281"/>
                      <a:pt x="637129" y="255754"/>
                      <a:pt x="627357" y="264629"/>
                    </a:cubicBezTo>
                    <a:cubicBezTo>
                      <a:pt x="617584" y="273503"/>
                      <a:pt x="587847" y="293503"/>
                      <a:pt x="570892" y="273503"/>
                    </a:cubicBezTo>
                    <a:cubicBezTo>
                      <a:pt x="553938" y="253483"/>
                      <a:pt x="546223" y="240754"/>
                      <a:pt x="556814" y="217700"/>
                    </a:cubicBezTo>
                    <a:cubicBezTo>
                      <a:pt x="567406" y="194665"/>
                      <a:pt x="550356" y="194207"/>
                      <a:pt x="541384" y="204971"/>
                    </a:cubicBezTo>
                    <a:cubicBezTo>
                      <a:pt x="532068" y="216154"/>
                      <a:pt x="541936" y="228559"/>
                      <a:pt x="528830" y="217547"/>
                    </a:cubicBezTo>
                    <a:cubicBezTo>
                      <a:pt x="515705" y="206535"/>
                      <a:pt x="501131" y="198138"/>
                      <a:pt x="477376" y="201936"/>
                    </a:cubicBezTo>
                    <a:cubicBezTo>
                      <a:pt x="453621" y="205715"/>
                      <a:pt x="258091" y="305622"/>
                      <a:pt x="142172" y="296824"/>
                    </a:cubicBezTo>
                    <a:cubicBezTo>
                      <a:pt x="26253" y="288045"/>
                      <a:pt x="8879" y="223349"/>
                      <a:pt x="2517" y="185428"/>
                    </a:cubicBezTo>
                    <a:cubicBezTo>
                      <a:pt x="-3827" y="147526"/>
                      <a:pt x="-2627" y="82639"/>
                      <a:pt x="60638" y="36550"/>
                    </a:cubicBezTo>
                    <a:cubicBezTo>
                      <a:pt x="123884" y="-9539"/>
                      <a:pt x="180786" y="-741"/>
                      <a:pt x="199856" y="3801"/>
                    </a:cubicBezTo>
                    <a:cubicBezTo>
                      <a:pt x="218925" y="8343"/>
                      <a:pt x="263121" y="27447"/>
                      <a:pt x="250700" y="98403"/>
                    </a:cubicBezTo>
                    <a:cubicBezTo>
                      <a:pt x="238279" y="169359"/>
                      <a:pt x="185625" y="234246"/>
                      <a:pt x="186235" y="207261"/>
                    </a:cubicBezTo>
                    <a:cubicBezTo>
                      <a:pt x="186235" y="207261"/>
                      <a:pt x="185816" y="200696"/>
                      <a:pt x="187778" y="195925"/>
                    </a:cubicBezTo>
                    <a:cubicBezTo>
                      <a:pt x="188692" y="192966"/>
                      <a:pt x="190407" y="187756"/>
                      <a:pt x="185263" y="178500"/>
                    </a:cubicBezTo>
                    <a:cubicBezTo>
                      <a:pt x="179796" y="168672"/>
                      <a:pt x="154764" y="150694"/>
                      <a:pt x="145830" y="137049"/>
                    </a:cubicBezTo>
                    <a:cubicBezTo>
                      <a:pt x="138076" y="125197"/>
                      <a:pt x="135238" y="117506"/>
                      <a:pt x="146439" y="101418"/>
                    </a:cubicBezTo>
                    <a:cubicBezTo>
                      <a:pt x="157641" y="85349"/>
                      <a:pt x="174881" y="65329"/>
                      <a:pt x="175643" y="77161"/>
                    </a:cubicBezTo>
                    <a:cubicBezTo>
                      <a:pt x="176405" y="88994"/>
                      <a:pt x="160651" y="96876"/>
                      <a:pt x="162937" y="106418"/>
                    </a:cubicBezTo>
                    <a:cubicBezTo>
                      <a:pt x="165204" y="115979"/>
                      <a:pt x="177148" y="125369"/>
                      <a:pt x="183053" y="130216"/>
                    </a:cubicBezTo>
                    <a:cubicBezTo>
                      <a:pt x="188959" y="135064"/>
                      <a:pt x="203475" y="145236"/>
                      <a:pt x="203475" y="161305"/>
                    </a:cubicBezTo>
                    <a:cubicBezTo>
                      <a:pt x="203475" y="177374"/>
                      <a:pt x="202103" y="182222"/>
                      <a:pt x="211343" y="169798"/>
                    </a:cubicBezTo>
                    <a:cubicBezTo>
                      <a:pt x="220582" y="157354"/>
                      <a:pt x="231917" y="118556"/>
                      <a:pt x="214219" y="92467"/>
                    </a:cubicBezTo>
                    <a:cubicBezTo>
                      <a:pt x="196503" y="66379"/>
                      <a:pt x="163527" y="41378"/>
                      <a:pt x="121160" y="43497"/>
                    </a:cubicBezTo>
                    <a:cubicBezTo>
                      <a:pt x="78793" y="45615"/>
                      <a:pt x="46846" y="84280"/>
                      <a:pt x="41702" y="101399"/>
                    </a:cubicBezTo>
                    <a:cubicBezTo>
                      <a:pt x="36559" y="118537"/>
                      <a:pt x="34749" y="158404"/>
                      <a:pt x="86813" y="195695"/>
                    </a:cubicBezTo>
                    <a:cubicBezTo>
                      <a:pt x="138876" y="232986"/>
                      <a:pt x="190635" y="236631"/>
                      <a:pt x="259939" y="230257"/>
                    </a:cubicBezTo>
                    <a:cubicBezTo>
                      <a:pt x="329262" y="223902"/>
                      <a:pt x="460002" y="165065"/>
                      <a:pt x="478767" y="155675"/>
                    </a:cubicBezTo>
                    <a:cubicBezTo>
                      <a:pt x="497531" y="146267"/>
                      <a:pt x="548090" y="120808"/>
                      <a:pt x="547480" y="177508"/>
                    </a:cubicBezTo>
                    <a:cubicBezTo>
                      <a:pt x="547480" y="177508"/>
                      <a:pt x="547709" y="182355"/>
                      <a:pt x="553004" y="181286"/>
                    </a:cubicBezTo>
                    <a:cubicBezTo>
                      <a:pt x="558300" y="180218"/>
                      <a:pt x="560948" y="177641"/>
                      <a:pt x="561101" y="171592"/>
                    </a:cubicBezTo>
                    <a:cubicBezTo>
                      <a:pt x="561253" y="165523"/>
                      <a:pt x="564968" y="89433"/>
                      <a:pt x="564358" y="66837"/>
                    </a:cubicBezTo>
                    <a:cubicBezTo>
                      <a:pt x="564358" y="66837"/>
                      <a:pt x="564358" y="60024"/>
                      <a:pt x="571331" y="52734"/>
                    </a:cubicBezTo>
                    <a:cubicBezTo>
                      <a:pt x="578284" y="45462"/>
                      <a:pt x="596458" y="21358"/>
                      <a:pt x="596458" y="36970"/>
                    </a:cubicBezTo>
                    <a:cubicBezTo>
                      <a:pt x="596458" y="52600"/>
                      <a:pt x="596458" y="202070"/>
                      <a:pt x="596458" y="202070"/>
                    </a:cubicBezTo>
                    <a:cubicBezTo>
                      <a:pt x="596458" y="202070"/>
                      <a:pt x="596324" y="216326"/>
                      <a:pt x="617793" y="227089"/>
                    </a:cubicBezTo>
                    <a:cubicBezTo>
                      <a:pt x="639282" y="237853"/>
                      <a:pt x="642616" y="199646"/>
                      <a:pt x="655322" y="188424"/>
                    </a:cubicBezTo>
                    <a:cubicBezTo>
                      <a:pt x="668028" y="177203"/>
                      <a:pt x="636101" y="165389"/>
                      <a:pt x="648064" y="138251"/>
                    </a:cubicBezTo>
                    <a:cubicBezTo>
                      <a:pt x="660027" y="111113"/>
                      <a:pt x="670924" y="93670"/>
                      <a:pt x="680754" y="97315"/>
                    </a:cubicBezTo>
                    <a:cubicBezTo>
                      <a:pt x="690603" y="100960"/>
                      <a:pt x="668352" y="127029"/>
                      <a:pt x="685745" y="141877"/>
                    </a:cubicBezTo>
                    <a:cubicBezTo>
                      <a:pt x="703157" y="156744"/>
                      <a:pt x="726607" y="166897"/>
                      <a:pt x="733560" y="195848"/>
                    </a:cubicBezTo>
                    <a:cubicBezTo>
                      <a:pt x="740533" y="224799"/>
                      <a:pt x="768974" y="226020"/>
                      <a:pt x="776251" y="204341"/>
                    </a:cubicBezTo>
                    <a:cubicBezTo>
                      <a:pt x="783509" y="182660"/>
                      <a:pt x="785643" y="67887"/>
                      <a:pt x="785491" y="56531"/>
                    </a:cubicBezTo>
                    <a:cubicBezTo>
                      <a:pt x="785338" y="45157"/>
                      <a:pt x="787319" y="39241"/>
                      <a:pt x="799111" y="22427"/>
                    </a:cubicBezTo>
                    <a:cubicBezTo>
                      <a:pt x="810922" y="5595"/>
                      <a:pt x="816961" y="-149"/>
                      <a:pt x="816961" y="13477"/>
                    </a:cubicBezTo>
                    <a:cubicBezTo>
                      <a:pt x="816961" y="27122"/>
                      <a:pt x="816961" y="208138"/>
                      <a:pt x="816961" y="208138"/>
                    </a:cubicBezTo>
                    <a:cubicBezTo>
                      <a:pt x="816961" y="208138"/>
                      <a:pt x="817723" y="232089"/>
                      <a:pt x="852680" y="234971"/>
                    </a:cubicBezTo>
                    <a:cubicBezTo>
                      <a:pt x="887637" y="237853"/>
                      <a:pt x="885827" y="196916"/>
                      <a:pt x="913373" y="214952"/>
                    </a:cubicBezTo>
                    <a:cubicBezTo>
                      <a:pt x="940920" y="233006"/>
                      <a:pt x="954388" y="211917"/>
                      <a:pt x="946673" y="198882"/>
                    </a:cubicBezTo>
                    <a:cubicBezTo>
                      <a:pt x="938957" y="185848"/>
                      <a:pt x="920498" y="163863"/>
                      <a:pt x="935167" y="140522"/>
                    </a:cubicBezTo>
                    <a:cubicBezTo>
                      <a:pt x="949854" y="117163"/>
                      <a:pt x="967704" y="89414"/>
                      <a:pt x="969819" y="111113"/>
                    </a:cubicBezTo>
                    <a:cubicBezTo>
                      <a:pt x="971933" y="132793"/>
                      <a:pt x="966485" y="135522"/>
                      <a:pt x="982372" y="146591"/>
                    </a:cubicBezTo>
                    <a:cubicBezTo>
                      <a:pt x="998260" y="157660"/>
                      <a:pt x="998698" y="161744"/>
                      <a:pt x="997498" y="180237"/>
                    </a:cubicBezTo>
                    <a:cubicBezTo>
                      <a:pt x="996298" y="198730"/>
                      <a:pt x="990697" y="206612"/>
                      <a:pt x="1021558" y="217681"/>
                    </a:cubicBezTo>
                    <a:cubicBezTo>
                      <a:pt x="1052419" y="228750"/>
                      <a:pt x="1058782" y="213120"/>
                      <a:pt x="1060287" y="204951"/>
                    </a:cubicBezTo>
                    <a:cubicBezTo>
                      <a:pt x="1061811" y="196764"/>
                      <a:pt x="1067240" y="184168"/>
                      <a:pt x="1081166" y="179779"/>
                    </a:cubicBezTo>
                    <a:cubicBezTo>
                      <a:pt x="1095091" y="175390"/>
                      <a:pt x="1078442" y="151820"/>
                      <a:pt x="1078746" y="142259"/>
                    </a:cubicBezTo>
                    <a:cubicBezTo>
                      <a:pt x="1079051" y="132717"/>
                      <a:pt x="1083280" y="119968"/>
                      <a:pt x="1092824" y="107086"/>
                    </a:cubicBezTo>
                    <a:cubicBezTo>
                      <a:pt x="1102349" y="94204"/>
                      <a:pt x="1117342" y="76303"/>
                      <a:pt x="1116313" y="90273"/>
                    </a:cubicBezTo>
                    <a:close/>
                    <a:moveTo>
                      <a:pt x="685288" y="202146"/>
                    </a:moveTo>
                    <a:lnTo>
                      <a:pt x="709176" y="237395"/>
                    </a:lnTo>
                    <a:cubicBezTo>
                      <a:pt x="712167" y="241803"/>
                      <a:pt x="711005" y="247872"/>
                      <a:pt x="706605" y="250868"/>
                    </a:cubicBezTo>
                    <a:lnTo>
                      <a:pt x="706605" y="250868"/>
                    </a:lnTo>
                    <a:cubicBezTo>
                      <a:pt x="702204" y="253865"/>
                      <a:pt x="696146" y="252701"/>
                      <a:pt x="693155" y="248292"/>
                    </a:cubicBezTo>
                    <a:lnTo>
                      <a:pt x="669267" y="213043"/>
                    </a:lnTo>
                    <a:cubicBezTo>
                      <a:pt x="666276" y="208635"/>
                      <a:pt x="667438" y="202566"/>
                      <a:pt x="671838" y="199569"/>
                    </a:cubicBezTo>
                    <a:lnTo>
                      <a:pt x="671838" y="199569"/>
                    </a:lnTo>
                    <a:cubicBezTo>
                      <a:pt x="676239" y="196573"/>
                      <a:pt x="682297" y="197737"/>
                      <a:pt x="685288" y="202146"/>
                    </a:cubicBezTo>
                    <a:close/>
                    <a:moveTo>
                      <a:pt x="1096558" y="202146"/>
                    </a:moveTo>
                    <a:lnTo>
                      <a:pt x="1120447" y="237395"/>
                    </a:lnTo>
                    <a:cubicBezTo>
                      <a:pt x="1123438" y="241803"/>
                      <a:pt x="1122276" y="247872"/>
                      <a:pt x="1117875" y="250868"/>
                    </a:cubicBezTo>
                    <a:lnTo>
                      <a:pt x="1117875" y="250868"/>
                    </a:lnTo>
                    <a:cubicBezTo>
                      <a:pt x="1113475" y="253865"/>
                      <a:pt x="1107417" y="252701"/>
                      <a:pt x="1104426" y="248292"/>
                    </a:cubicBezTo>
                    <a:lnTo>
                      <a:pt x="1080537" y="213043"/>
                    </a:lnTo>
                    <a:cubicBezTo>
                      <a:pt x="1077546" y="208635"/>
                      <a:pt x="1078708" y="202566"/>
                      <a:pt x="1083109" y="199569"/>
                    </a:cubicBezTo>
                    <a:lnTo>
                      <a:pt x="1083109" y="199569"/>
                    </a:lnTo>
                    <a:cubicBezTo>
                      <a:pt x="1087509" y="196573"/>
                      <a:pt x="1093567" y="197737"/>
                      <a:pt x="1096558" y="202146"/>
                    </a:cubicBezTo>
                    <a:close/>
                  </a:path>
                </a:pathLst>
              </a:custGeom>
              <a:solidFill>
                <a:srgbClr val="000000"/>
              </a:solidFill>
              <a:ln w="190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AECA0E0A-877D-CA88-F251-6F25139341E5}"/>
                  </a:ext>
                </a:extLst>
              </p:cNvPr>
              <p:cNvSpPr/>
              <p:nvPr/>
            </p:nvSpPr>
            <p:spPr>
              <a:xfrm>
                <a:off x="861493" y="5826446"/>
                <a:ext cx="73808" cy="73942"/>
              </a:xfrm>
              <a:custGeom>
                <a:avLst/>
                <a:gdLst>
                  <a:gd name="connsiteX0" fmla="*/ 70280 w 73808"/>
                  <a:gd name="connsiteY0" fmla="*/ 28135 h 73942"/>
                  <a:gd name="connsiteX1" fmla="*/ 44524 w 73808"/>
                  <a:gd name="connsiteY1" fmla="*/ 3249 h 73942"/>
                  <a:gd name="connsiteX2" fmla="*/ 28084 w 73808"/>
                  <a:gd name="connsiteY2" fmla="*/ 3554 h 73942"/>
                  <a:gd name="connsiteX3" fmla="*/ 3243 w 73808"/>
                  <a:gd name="connsiteY3" fmla="*/ 29356 h 73942"/>
                  <a:gd name="connsiteX4" fmla="*/ 3548 w 73808"/>
                  <a:gd name="connsiteY4" fmla="*/ 45807 h 73942"/>
                  <a:gd name="connsiteX5" fmla="*/ 29303 w 73808"/>
                  <a:gd name="connsiteY5" fmla="*/ 70693 h 73942"/>
                  <a:gd name="connsiteX6" fmla="*/ 45724 w 73808"/>
                  <a:gd name="connsiteY6" fmla="*/ 70388 h 73942"/>
                  <a:gd name="connsiteX7" fmla="*/ 70566 w 73808"/>
                  <a:gd name="connsiteY7" fmla="*/ 44586 h 73942"/>
                  <a:gd name="connsiteX8" fmla="*/ 70261 w 73808"/>
                  <a:gd name="connsiteY8" fmla="*/ 28135 h 73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08" h="73942">
                    <a:moveTo>
                      <a:pt x="70280" y="28135"/>
                    </a:moveTo>
                    <a:lnTo>
                      <a:pt x="44524" y="3249"/>
                    </a:lnTo>
                    <a:cubicBezTo>
                      <a:pt x="39914" y="-1198"/>
                      <a:pt x="32523" y="-1065"/>
                      <a:pt x="28084" y="3554"/>
                    </a:cubicBezTo>
                    <a:lnTo>
                      <a:pt x="3243" y="29356"/>
                    </a:lnTo>
                    <a:cubicBezTo>
                      <a:pt x="-1196" y="33956"/>
                      <a:pt x="-1062" y="41379"/>
                      <a:pt x="3548" y="45807"/>
                    </a:cubicBezTo>
                    <a:lnTo>
                      <a:pt x="29303" y="70693"/>
                    </a:lnTo>
                    <a:cubicBezTo>
                      <a:pt x="33894" y="75140"/>
                      <a:pt x="41305" y="75006"/>
                      <a:pt x="45724" y="70388"/>
                    </a:cubicBezTo>
                    <a:lnTo>
                      <a:pt x="70566" y="44586"/>
                    </a:lnTo>
                    <a:cubicBezTo>
                      <a:pt x="75004" y="39986"/>
                      <a:pt x="74871" y="32563"/>
                      <a:pt x="70261" y="28135"/>
                    </a:cubicBezTo>
                    <a:close/>
                  </a:path>
                </a:pathLst>
              </a:custGeom>
              <a:solidFill>
                <a:srgbClr val="000000"/>
              </a:solidFill>
              <a:ln w="190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2804A94C-7864-0A83-2E24-BFDB4F986807}"/>
                  </a:ext>
                </a:extLst>
              </p:cNvPr>
              <p:cNvSpPr/>
              <p:nvPr/>
            </p:nvSpPr>
            <p:spPr>
              <a:xfrm>
                <a:off x="864053" y="5928738"/>
                <a:ext cx="538071" cy="220265"/>
              </a:xfrm>
              <a:custGeom>
                <a:avLst/>
                <a:gdLst>
                  <a:gd name="connsiteX0" fmla="*/ 72406 w 538071"/>
                  <a:gd name="connsiteY0" fmla="*/ 122069 h 220265"/>
                  <a:gd name="connsiteX1" fmla="*/ 367205 w 538071"/>
                  <a:gd name="connsiteY1" fmla="*/ 125104 h 220265"/>
                  <a:gd name="connsiteX2" fmla="*/ 500231 w 538071"/>
                  <a:gd name="connsiteY2" fmla="*/ 133902 h 220265"/>
                  <a:gd name="connsiteX3" fmla="*/ 524139 w 538071"/>
                  <a:gd name="connsiteY3" fmla="*/ 126936 h 220265"/>
                  <a:gd name="connsiteX4" fmla="*/ 526273 w 538071"/>
                  <a:gd name="connsiteY4" fmla="*/ 62507 h 220265"/>
                  <a:gd name="connsiteX5" fmla="*/ 400962 w 538071"/>
                  <a:gd name="connsiteY5" fmla="*/ 62812 h 220265"/>
                  <a:gd name="connsiteX6" fmla="*/ 105858 w 538071"/>
                  <a:gd name="connsiteY6" fmla="*/ 71915 h 220265"/>
                  <a:gd name="connsiteX7" fmla="*/ 46384 w 538071"/>
                  <a:gd name="connsiteY7" fmla="*/ 22506 h 220265"/>
                  <a:gd name="connsiteX8" fmla="*/ 35183 w 538071"/>
                  <a:gd name="connsiteY8" fmla="*/ 8555 h 220265"/>
                  <a:gd name="connsiteX9" fmla="*/ 9160 w 538071"/>
                  <a:gd name="connsiteY9" fmla="*/ 85122 h 220265"/>
                  <a:gd name="connsiteX10" fmla="*/ 18857 w 538071"/>
                  <a:gd name="connsiteY10" fmla="*/ 135448 h 220265"/>
                  <a:gd name="connsiteX11" fmla="*/ 4779 w 538071"/>
                  <a:gd name="connsiteY11" fmla="*/ 208675 h 220265"/>
                  <a:gd name="connsiteX12" fmla="*/ 23543 w 538071"/>
                  <a:gd name="connsiteY12" fmla="*/ 210201 h 220265"/>
                  <a:gd name="connsiteX13" fmla="*/ 59871 w 538071"/>
                  <a:gd name="connsiteY13" fmla="*/ 148501 h 220265"/>
                  <a:gd name="connsiteX14" fmla="*/ 59719 w 538071"/>
                  <a:gd name="connsiteY14" fmla="*/ 131154 h 220265"/>
                  <a:gd name="connsiteX15" fmla="*/ 72406 w 538071"/>
                  <a:gd name="connsiteY15" fmla="*/ 122108 h 220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38071" h="220265">
                    <a:moveTo>
                      <a:pt x="72406" y="122069"/>
                    </a:moveTo>
                    <a:cubicBezTo>
                      <a:pt x="72406" y="122069"/>
                      <a:pt x="253705" y="152089"/>
                      <a:pt x="367205" y="125104"/>
                    </a:cubicBezTo>
                    <a:cubicBezTo>
                      <a:pt x="480705" y="98118"/>
                      <a:pt x="470265" y="102661"/>
                      <a:pt x="500231" y="133902"/>
                    </a:cubicBezTo>
                    <a:cubicBezTo>
                      <a:pt x="500231" y="133902"/>
                      <a:pt x="515681" y="151498"/>
                      <a:pt x="524139" y="126936"/>
                    </a:cubicBezTo>
                    <a:cubicBezTo>
                      <a:pt x="532616" y="102374"/>
                      <a:pt x="549571" y="81000"/>
                      <a:pt x="526273" y="62507"/>
                    </a:cubicBezTo>
                    <a:cubicBezTo>
                      <a:pt x="502955" y="44014"/>
                      <a:pt x="458778" y="55541"/>
                      <a:pt x="400962" y="62812"/>
                    </a:cubicBezTo>
                    <a:cubicBezTo>
                      <a:pt x="343145" y="70083"/>
                      <a:pt x="194250" y="90714"/>
                      <a:pt x="105858" y="71915"/>
                    </a:cubicBezTo>
                    <a:cubicBezTo>
                      <a:pt x="105858" y="71915"/>
                      <a:pt x="43507" y="59797"/>
                      <a:pt x="46384" y="22506"/>
                    </a:cubicBezTo>
                    <a:cubicBezTo>
                      <a:pt x="49260" y="-14785"/>
                      <a:pt x="37449" y="4604"/>
                      <a:pt x="35183" y="8555"/>
                    </a:cubicBezTo>
                    <a:cubicBezTo>
                      <a:pt x="32916" y="12505"/>
                      <a:pt x="16266" y="43880"/>
                      <a:pt x="9160" y="85122"/>
                    </a:cubicBezTo>
                    <a:cubicBezTo>
                      <a:pt x="2055" y="126363"/>
                      <a:pt x="16113" y="101344"/>
                      <a:pt x="18857" y="135448"/>
                    </a:cubicBezTo>
                    <a:cubicBezTo>
                      <a:pt x="21581" y="169551"/>
                      <a:pt x="21428" y="185029"/>
                      <a:pt x="4779" y="208675"/>
                    </a:cubicBezTo>
                    <a:cubicBezTo>
                      <a:pt x="-11871" y="232321"/>
                      <a:pt x="20057" y="212911"/>
                      <a:pt x="23543" y="210201"/>
                    </a:cubicBezTo>
                    <a:cubicBezTo>
                      <a:pt x="27029" y="207473"/>
                      <a:pt x="56080" y="186250"/>
                      <a:pt x="59871" y="148501"/>
                    </a:cubicBezTo>
                    <a:cubicBezTo>
                      <a:pt x="59871" y="148501"/>
                      <a:pt x="60862" y="136001"/>
                      <a:pt x="59719" y="131154"/>
                    </a:cubicBezTo>
                    <a:cubicBezTo>
                      <a:pt x="58576" y="126306"/>
                      <a:pt x="63948" y="120772"/>
                      <a:pt x="72406" y="122108"/>
                    </a:cubicBezTo>
                    <a:close/>
                  </a:path>
                </a:pathLst>
              </a:custGeom>
              <a:solidFill>
                <a:srgbClr val="000000"/>
              </a:solidFill>
              <a:ln w="190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07A38DD5-E56D-F596-AD8A-871770D725C5}"/>
                  </a:ext>
                </a:extLst>
              </p:cNvPr>
              <p:cNvSpPr/>
              <p:nvPr/>
            </p:nvSpPr>
            <p:spPr>
              <a:xfrm>
                <a:off x="1101037" y="6113593"/>
                <a:ext cx="154257" cy="89045"/>
              </a:xfrm>
              <a:custGeom>
                <a:avLst/>
                <a:gdLst>
                  <a:gd name="connsiteX0" fmla="*/ 149995 w 154257"/>
                  <a:gd name="connsiteY0" fmla="*/ 33877 h 89045"/>
                  <a:gd name="connsiteX1" fmla="*/ 118981 w 154257"/>
                  <a:gd name="connsiteY1" fmla="*/ 3915 h 89045"/>
                  <a:gd name="connsiteX2" fmla="*/ 99188 w 154257"/>
                  <a:gd name="connsiteY2" fmla="*/ 4277 h 89045"/>
                  <a:gd name="connsiteX3" fmla="*/ 77414 w 154257"/>
                  <a:gd name="connsiteY3" fmla="*/ 26912 h 89045"/>
                  <a:gd name="connsiteX4" fmla="*/ 53602 w 154257"/>
                  <a:gd name="connsiteY4" fmla="*/ 3915 h 89045"/>
                  <a:gd name="connsiteX5" fmla="*/ 33809 w 154257"/>
                  <a:gd name="connsiteY5" fmla="*/ 4277 h 89045"/>
                  <a:gd name="connsiteX6" fmla="*/ 3900 w 154257"/>
                  <a:gd name="connsiteY6" fmla="*/ 35347 h 89045"/>
                  <a:gd name="connsiteX7" fmla="*/ 4262 w 154257"/>
                  <a:gd name="connsiteY7" fmla="*/ 55176 h 89045"/>
                  <a:gd name="connsiteX8" fmla="*/ 35276 w 154257"/>
                  <a:gd name="connsiteY8" fmla="*/ 85138 h 89045"/>
                  <a:gd name="connsiteX9" fmla="*/ 55069 w 154257"/>
                  <a:gd name="connsiteY9" fmla="*/ 84776 h 89045"/>
                  <a:gd name="connsiteX10" fmla="*/ 76843 w 154257"/>
                  <a:gd name="connsiteY10" fmla="*/ 62142 h 89045"/>
                  <a:gd name="connsiteX11" fmla="*/ 100655 w 154257"/>
                  <a:gd name="connsiteY11" fmla="*/ 85138 h 89045"/>
                  <a:gd name="connsiteX12" fmla="*/ 120448 w 154257"/>
                  <a:gd name="connsiteY12" fmla="*/ 84776 h 89045"/>
                  <a:gd name="connsiteX13" fmla="*/ 150357 w 154257"/>
                  <a:gd name="connsiteY13" fmla="*/ 53706 h 89045"/>
                  <a:gd name="connsiteX14" fmla="*/ 149995 w 154257"/>
                  <a:gd name="connsiteY14" fmla="*/ 33877 h 8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257" h="89045">
                    <a:moveTo>
                      <a:pt x="149995" y="33877"/>
                    </a:moveTo>
                    <a:lnTo>
                      <a:pt x="118981" y="3915"/>
                    </a:lnTo>
                    <a:cubicBezTo>
                      <a:pt x="113438" y="-1448"/>
                      <a:pt x="104542" y="-1276"/>
                      <a:pt x="99188" y="4277"/>
                    </a:cubicBezTo>
                    <a:lnTo>
                      <a:pt x="77414" y="26912"/>
                    </a:lnTo>
                    <a:lnTo>
                      <a:pt x="53602" y="3915"/>
                    </a:lnTo>
                    <a:cubicBezTo>
                      <a:pt x="48058" y="-1448"/>
                      <a:pt x="39162" y="-1276"/>
                      <a:pt x="33809" y="4277"/>
                    </a:cubicBezTo>
                    <a:lnTo>
                      <a:pt x="3900" y="35347"/>
                    </a:lnTo>
                    <a:cubicBezTo>
                      <a:pt x="-1434" y="40901"/>
                      <a:pt x="-1281" y="49813"/>
                      <a:pt x="4262" y="55176"/>
                    </a:cubicBezTo>
                    <a:lnTo>
                      <a:pt x="35276" y="85138"/>
                    </a:lnTo>
                    <a:cubicBezTo>
                      <a:pt x="40819" y="90482"/>
                      <a:pt x="49716" y="90329"/>
                      <a:pt x="55069" y="84776"/>
                    </a:cubicBezTo>
                    <a:lnTo>
                      <a:pt x="76843" y="62142"/>
                    </a:lnTo>
                    <a:lnTo>
                      <a:pt x="100655" y="85138"/>
                    </a:lnTo>
                    <a:cubicBezTo>
                      <a:pt x="106199" y="90482"/>
                      <a:pt x="115095" y="90329"/>
                      <a:pt x="120448" y="84776"/>
                    </a:cubicBezTo>
                    <a:lnTo>
                      <a:pt x="150357" y="53706"/>
                    </a:lnTo>
                    <a:cubicBezTo>
                      <a:pt x="155691" y="48152"/>
                      <a:pt x="155538" y="39240"/>
                      <a:pt x="149995" y="33877"/>
                    </a:cubicBezTo>
                    <a:close/>
                  </a:path>
                </a:pathLst>
              </a:custGeom>
              <a:solidFill>
                <a:srgbClr val="000000"/>
              </a:solidFill>
              <a:ln w="190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BB887288-BD42-7FA0-4D40-326EE3C465A3}"/>
                  </a:ext>
                </a:extLst>
              </p:cNvPr>
              <p:cNvSpPr/>
              <p:nvPr/>
            </p:nvSpPr>
            <p:spPr>
              <a:xfrm>
                <a:off x="693551" y="5828052"/>
                <a:ext cx="170569" cy="263227"/>
              </a:xfrm>
              <a:custGeom>
                <a:avLst/>
                <a:gdLst>
                  <a:gd name="connsiteX0" fmla="*/ 65763 w 170569"/>
                  <a:gd name="connsiteY0" fmla="*/ 1300 h 263227"/>
                  <a:gd name="connsiteX1" fmla="*/ 40941 w 170569"/>
                  <a:gd name="connsiteY1" fmla="*/ 47694 h 263227"/>
                  <a:gd name="connsiteX2" fmla="*/ 90585 w 170569"/>
                  <a:gd name="connsiteY2" fmla="*/ 128345 h 263227"/>
                  <a:gd name="connsiteX3" fmla="*/ 138096 w 170569"/>
                  <a:gd name="connsiteY3" fmla="*/ 192774 h 263227"/>
                  <a:gd name="connsiteX4" fmla="*/ 42465 w 170569"/>
                  <a:gd name="connsiteY4" fmla="*/ 198385 h 263227"/>
                  <a:gd name="connsiteX5" fmla="*/ 31111 w 170569"/>
                  <a:gd name="connsiteY5" fmla="*/ 178060 h 263227"/>
                  <a:gd name="connsiteX6" fmla="*/ 19757 w 170569"/>
                  <a:gd name="connsiteY6" fmla="*/ 169109 h 263227"/>
                  <a:gd name="connsiteX7" fmla="*/ 78 w 170569"/>
                  <a:gd name="connsiteY7" fmla="*/ 203080 h 263227"/>
                  <a:gd name="connsiteX8" fmla="*/ 19452 w 170569"/>
                  <a:gd name="connsiteY8" fmla="*/ 254169 h 263227"/>
                  <a:gd name="connsiteX9" fmla="*/ 85575 w 170569"/>
                  <a:gd name="connsiteY9" fmla="*/ 251898 h 263227"/>
                  <a:gd name="connsiteX10" fmla="*/ 165794 w 170569"/>
                  <a:gd name="connsiteY10" fmla="*/ 190198 h 263227"/>
                  <a:gd name="connsiteX11" fmla="*/ 151869 w 170569"/>
                  <a:gd name="connsiteY11" fmla="*/ 104089 h 263227"/>
                  <a:gd name="connsiteX12" fmla="*/ 94357 w 170569"/>
                  <a:gd name="connsiteY12" fmla="*/ 54966 h 263227"/>
                  <a:gd name="connsiteX13" fmla="*/ 68773 w 170569"/>
                  <a:gd name="connsiteY13" fmla="*/ 15251 h 263227"/>
                  <a:gd name="connsiteX14" fmla="*/ 65744 w 170569"/>
                  <a:gd name="connsiteY14" fmla="*/ 1300 h 263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0569" h="263227">
                    <a:moveTo>
                      <a:pt x="65763" y="1300"/>
                    </a:moveTo>
                    <a:cubicBezTo>
                      <a:pt x="65763" y="1300"/>
                      <a:pt x="42769" y="11911"/>
                      <a:pt x="40941" y="47694"/>
                    </a:cubicBezTo>
                    <a:cubicBezTo>
                      <a:pt x="39131" y="83478"/>
                      <a:pt x="68792" y="111379"/>
                      <a:pt x="90585" y="128345"/>
                    </a:cubicBezTo>
                    <a:cubicBezTo>
                      <a:pt x="112378" y="145330"/>
                      <a:pt x="154136" y="173671"/>
                      <a:pt x="138096" y="192774"/>
                    </a:cubicBezTo>
                    <a:cubicBezTo>
                      <a:pt x="122056" y="211878"/>
                      <a:pt x="54561" y="205218"/>
                      <a:pt x="42465" y="198385"/>
                    </a:cubicBezTo>
                    <a:cubicBezTo>
                      <a:pt x="30349" y="191572"/>
                      <a:pt x="30044" y="183824"/>
                      <a:pt x="31111" y="178060"/>
                    </a:cubicBezTo>
                    <a:cubicBezTo>
                      <a:pt x="32178" y="172297"/>
                      <a:pt x="30501" y="166075"/>
                      <a:pt x="19757" y="169109"/>
                    </a:cubicBezTo>
                    <a:cubicBezTo>
                      <a:pt x="9013" y="172144"/>
                      <a:pt x="-988" y="189282"/>
                      <a:pt x="78" y="203080"/>
                    </a:cubicBezTo>
                    <a:cubicBezTo>
                      <a:pt x="1145" y="216878"/>
                      <a:pt x="3717" y="236726"/>
                      <a:pt x="19452" y="254169"/>
                    </a:cubicBezTo>
                    <a:cubicBezTo>
                      <a:pt x="35188" y="271593"/>
                      <a:pt x="68944" y="259933"/>
                      <a:pt x="85575" y="251898"/>
                    </a:cubicBezTo>
                    <a:cubicBezTo>
                      <a:pt x="102224" y="243864"/>
                      <a:pt x="154898" y="222641"/>
                      <a:pt x="165794" y="190198"/>
                    </a:cubicBezTo>
                    <a:cubicBezTo>
                      <a:pt x="176691" y="157754"/>
                      <a:pt x="167623" y="127734"/>
                      <a:pt x="151869" y="104089"/>
                    </a:cubicBezTo>
                    <a:cubicBezTo>
                      <a:pt x="136133" y="80443"/>
                      <a:pt x="111026" y="63763"/>
                      <a:pt x="94357" y="54966"/>
                    </a:cubicBezTo>
                    <a:cubicBezTo>
                      <a:pt x="77707" y="46167"/>
                      <a:pt x="66506" y="29488"/>
                      <a:pt x="68773" y="15251"/>
                    </a:cubicBezTo>
                    <a:cubicBezTo>
                      <a:pt x="71040" y="995"/>
                      <a:pt x="72087" y="-2193"/>
                      <a:pt x="65744" y="1300"/>
                    </a:cubicBezTo>
                    <a:close/>
                  </a:path>
                </a:pathLst>
              </a:custGeom>
              <a:solidFill>
                <a:srgbClr val="000000"/>
              </a:solidFill>
              <a:ln w="190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D435F136-73D1-86CD-8AA2-568D6C1ABBC8}"/>
                  </a:ext>
                </a:extLst>
              </p:cNvPr>
              <p:cNvSpPr/>
              <p:nvPr/>
            </p:nvSpPr>
            <p:spPr>
              <a:xfrm>
                <a:off x="384633" y="5938180"/>
                <a:ext cx="542784" cy="736160"/>
              </a:xfrm>
              <a:custGeom>
                <a:avLst/>
                <a:gdLst>
                  <a:gd name="connsiteX0" fmla="*/ 198544 w 542784"/>
                  <a:gd name="connsiteY0" fmla="*/ 133620 h 736160"/>
                  <a:gd name="connsiteX1" fmla="*/ 203840 w 542784"/>
                  <a:gd name="connsiteY1" fmla="*/ 117856 h 736160"/>
                  <a:gd name="connsiteX2" fmla="*/ 198544 w 542784"/>
                  <a:gd name="connsiteY2" fmla="*/ 55087 h 736160"/>
                  <a:gd name="connsiteX3" fmla="*/ 70376 w 542784"/>
                  <a:gd name="connsiteY3" fmla="*/ 97531 h 736160"/>
                  <a:gd name="connsiteX4" fmla="*/ 122744 w 542784"/>
                  <a:gd name="connsiteY4" fmla="*/ 166961 h 736160"/>
                  <a:gd name="connsiteX5" fmla="*/ 344600 w 542784"/>
                  <a:gd name="connsiteY5" fmla="*/ 234291 h 736160"/>
                  <a:gd name="connsiteX6" fmla="*/ 473226 w 542784"/>
                  <a:gd name="connsiteY6" fmla="*/ 319198 h 736160"/>
                  <a:gd name="connsiteX7" fmla="*/ 541635 w 542784"/>
                  <a:gd name="connsiteY7" fmla="*/ 518401 h 736160"/>
                  <a:gd name="connsiteX8" fmla="*/ 533157 w 542784"/>
                  <a:gd name="connsiteY8" fmla="*/ 679093 h 736160"/>
                  <a:gd name="connsiteX9" fmla="*/ 528166 w 542784"/>
                  <a:gd name="connsiteY9" fmla="*/ 704417 h 736160"/>
                  <a:gd name="connsiteX10" fmla="*/ 506678 w 542784"/>
                  <a:gd name="connsiteY10" fmla="*/ 733980 h 736160"/>
                  <a:gd name="connsiteX11" fmla="*/ 512279 w 542784"/>
                  <a:gd name="connsiteY11" fmla="*/ 657737 h 736160"/>
                  <a:gd name="connsiteX12" fmla="*/ 501382 w 542784"/>
                  <a:gd name="connsiteY12" fmla="*/ 500061 h 736160"/>
                  <a:gd name="connsiteX13" fmla="*/ 377614 w 542784"/>
                  <a:gd name="connsiteY13" fmla="*/ 334217 h 736160"/>
                  <a:gd name="connsiteX14" fmla="*/ 133660 w 542784"/>
                  <a:gd name="connsiteY14" fmla="*/ 242650 h 736160"/>
                  <a:gd name="connsiteX15" fmla="*/ 481 w 542784"/>
                  <a:gd name="connsiteY15" fmla="*/ 148353 h 736160"/>
                  <a:gd name="connsiteX16" fmla="*/ 143318 w 542784"/>
                  <a:gd name="connsiteY16" fmla="*/ 14304 h 736160"/>
                  <a:gd name="connsiteX17" fmla="*/ 248207 w 542784"/>
                  <a:gd name="connsiteY17" fmla="*/ 25259 h 736160"/>
                  <a:gd name="connsiteX18" fmla="*/ 198544 w 542784"/>
                  <a:gd name="connsiteY18" fmla="*/ 133639 h 736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2784" h="736160">
                    <a:moveTo>
                      <a:pt x="198544" y="133620"/>
                    </a:moveTo>
                    <a:cubicBezTo>
                      <a:pt x="198544" y="133620"/>
                      <a:pt x="195229" y="131788"/>
                      <a:pt x="203840" y="117856"/>
                    </a:cubicBezTo>
                    <a:cubicBezTo>
                      <a:pt x="212470" y="103906"/>
                      <a:pt x="235920" y="62683"/>
                      <a:pt x="198544" y="55087"/>
                    </a:cubicBezTo>
                    <a:cubicBezTo>
                      <a:pt x="161168" y="47511"/>
                      <a:pt x="82777" y="66309"/>
                      <a:pt x="70376" y="97531"/>
                    </a:cubicBezTo>
                    <a:cubicBezTo>
                      <a:pt x="57974" y="128773"/>
                      <a:pt x="72947" y="150739"/>
                      <a:pt x="122744" y="166961"/>
                    </a:cubicBezTo>
                    <a:cubicBezTo>
                      <a:pt x="172522" y="183183"/>
                      <a:pt x="309186" y="221237"/>
                      <a:pt x="344600" y="234291"/>
                    </a:cubicBezTo>
                    <a:cubicBezTo>
                      <a:pt x="380014" y="247326"/>
                      <a:pt x="439641" y="269769"/>
                      <a:pt x="473226" y="319198"/>
                    </a:cubicBezTo>
                    <a:cubicBezTo>
                      <a:pt x="506830" y="368626"/>
                      <a:pt x="530128" y="408036"/>
                      <a:pt x="541635" y="518401"/>
                    </a:cubicBezTo>
                    <a:cubicBezTo>
                      <a:pt x="541635" y="518401"/>
                      <a:pt x="547388" y="615732"/>
                      <a:pt x="533157" y="679093"/>
                    </a:cubicBezTo>
                    <a:cubicBezTo>
                      <a:pt x="533157" y="679093"/>
                      <a:pt x="527709" y="698654"/>
                      <a:pt x="528166" y="704417"/>
                    </a:cubicBezTo>
                    <a:cubicBezTo>
                      <a:pt x="528623" y="710181"/>
                      <a:pt x="529824" y="722605"/>
                      <a:pt x="506678" y="733980"/>
                    </a:cubicBezTo>
                    <a:cubicBezTo>
                      <a:pt x="483532" y="745354"/>
                      <a:pt x="509554" y="711097"/>
                      <a:pt x="512279" y="657737"/>
                    </a:cubicBezTo>
                    <a:cubicBezTo>
                      <a:pt x="515003" y="604377"/>
                      <a:pt x="510164" y="535845"/>
                      <a:pt x="501382" y="500061"/>
                    </a:cubicBezTo>
                    <a:cubicBezTo>
                      <a:pt x="492600" y="464278"/>
                      <a:pt x="474464" y="379695"/>
                      <a:pt x="377614" y="334217"/>
                    </a:cubicBezTo>
                    <a:cubicBezTo>
                      <a:pt x="280764" y="288739"/>
                      <a:pt x="191172" y="258413"/>
                      <a:pt x="133660" y="242650"/>
                    </a:cubicBezTo>
                    <a:cubicBezTo>
                      <a:pt x="76148" y="226886"/>
                      <a:pt x="-7082" y="205053"/>
                      <a:pt x="481" y="148353"/>
                    </a:cubicBezTo>
                    <a:cubicBezTo>
                      <a:pt x="8044" y="91654"/>
                      <a:pt x="118210" y="24610"/>
                      <a:pt x="143318" y="14304"/>
                    </a:cubicBezTo>
                    <a:cubicBezTo>
                      <a:pt x="168445" y="3999"/>
                      <a:pt x="230034" y="-16746"/>
                      <a:pt x="248207" y="25259"/>
                    </a:cubicBezTo>
                    <a:cubicBezTo>
                      <a:pt x="268286" y="71653"/>
                      <a:pt x="219309" y="129555"/>
                      <a:pt x="198544" y="133639"/>
                    </a:cubicBezTo>
                    <a:close/>
                  </a:path>
                </a:pathLst>
              </a:custGeom>
              <a:solidFill>
                <a:srgbClr val="000000"/>
              </a:solidFill>
              <a:ln w="1905" cap="flat">
                <a:noFill/>
                <a:prstDash val="solid"/>
                <a:miter/>
              </a:ln>
            </p:spPr>
            <p:txBody>
              <a:bodyPr rtlCol="0" anchor="ctr"/>
              <a:lstStyle/>
              <a:p>
                <a:endParaRPr lang="en-US"/>
              </a:p>
            </p:txBody>
          </p:sp>
        </p:grpSp>
        <p:sp>
          <p:nvSpPr>
            <p:cNvPr id="62" name="Freeform: Shape 61">
              <a:extLst>
                <a:ext uri="{FF2B5EF4-FFF2-40B4-BE49-F238E27FC236}">
                  <a16:creationId xmlns:a16="http://schemas.microsoft.com/office/drawing/2014/main" id="{8A487312-3A0C-0C08-D876-D4FE42BC5A9E}"/>
                </a:ext>
              </a:extLst>
            </p:cNvPr>
            <p:cNvSpPr/>
            <p:nvPr/>
          </p:nvSpPr>
          <p:spPr>
            <a:xfrm>
              <a:off x="1428426" y="5989909"/>
              <a:ext cx="10763573" cy="53417"/>
            </a:xfrm>
            <a:custGeom>
              <a:avLst/>
              <a:gdLst>
                <a:gd name="connsiteX0" fmla="*/ 10763574 w 10763573"/>
                <a:gd name="connsiteY0" fmla="*/ 0 h 53417"/>
                <a:gd name="connsiteX1" fmla="*/ 0 w 10763573"/>
                <a:gd name="connsiteY1" fmla="*/ 0 h 53417"/>
                <a:gd name="connsiteX2" fmla="*/ 0 w 10763573"/>
                <a:gd name="connsiteY2" fmla="*/ 53418 h 53417"/>
                <a:gd name="connsiteX3" fmla="*/ 10763574 w 10763573"/>
                <a:gd name="connsiteY3" fmla="*/ 53418 h 53417"/>
              </a:gdLst>
              <a:ahLst/>
              <a:cxnLst>
                <a:cxn ang="0">
                  <a:pos x="connsiteX0" y="connsiteY0"/>
                </a:cxn>
                <a:cxn ang="0">
                  <a:pos x="connsiteX1" y="connsiteY1"/>
                </a:cxn>
                <a:cxn ang="0">
                  <a:pos x="connsiteX2" y="connsiteY2"/>
                </a:cxn>
                <a:cxn ang="0">
                  <a:pos x="connsiteX3" y="connsiteY3"/>
                </a:cxn>
              </a:cxnLst>
              <a:rect l="l" t="t" r="r" b="b"/>
              <a:pathLst>
                <a:path w="10763573" h="53417">
                  <a:moveTo>
                    <a:pt x="10763574" y="0"/>
                  </a:moveTo>
                  <a:lnTo>
                    <a:pt x="0" y="0"/>
                  </a:lnTo>
                  <a:lnTo>
                    <a:pt x="0" y="53418"/>
                  </a:lnTo>
                  <a:lnTo>
                    <a:pt x="10763574" y="53418"/>
                  </a:lnTo>
                  <a:close/>
                </a:path>
              </a:pathLst>
            </a:custGeom>
            <a:solidFill>
              <a:srgbClr val="000000"/>
            </a:solidFill>
            <a:ln w="1905" cap="flat">
              <a:noFill/>
              <a:prstDash val="solid"/>
              <a:miter/>
            </a:ln>
          </p:spPr>
          <p:txBody>
            <a:bodyPr rtlCol="0" anchor="ctr"/>
            <a:lstStyle/>
            <a:p>
              <a:endParaRPr lang="en-US"/>
            </a:p>
          </p:txBody>
        </p:sp>
        <p:sp>
          <p:nvSpPr>
            <p:cNvPr id="63" name="TextBox 62">
              <a:extLst>
                <a:ext uri="{FF2B5EF4-FFF2-40B4-BE49-F238E27FC236}">
                  <a16:creationId xmlns:a16="http://schemas.microsoft.com/office/drawing/2014/main" id="{5DDAFCB6-AFC3-FE16-F90D-EFCBF22697D5}"/>
                </a:ext>
              </a:extLst>
            </p:cNvPr>
            <p:cNvSpPr txBox="1"/>
            <p:nvPr/>
          </p:nvSpPr>
          <p:spPr>
            <a:xfrm>
              <a:off x="9487068" y="6074956"/>
              <a:ext cx="2653740" cy="366256"/>
            </a:xfrm>
            <a:prstGeom prst="rect">
              <a:avLst/>
            </a:prstGeom>
            <a:noFill/>
          </p:spPr>
          <p:txBody>
            <a:bodyPr wrap="none" rtlCol="0">
              <a:spAutoFit/>
            </a:bodyPr>
            <a:lstStyle/>
            <a:p>
              <a:pPr algn="l"/>
              <a:r>
                <a:rPr lang="en-US" sz="1919" b="1" spc="0" baseline="0">
                  <a:solidFill>
                    <a:srgbClr val="000000"/>
                  </a:solidFill>
                  <a:latin typeface="Arial"/>
                  <a:cs typeface="Arial"/>
                  <a:sym typeface="Arial"/>
                  <a:rtl val="0"/>
                </a:rPr>
                <a:t>Jalal Mosalman Yazdi</a:t>
              </a:r>
            </a:p>
          </p:txBody>
        </p:sp>
        <p:grpSp>
          <p:nvGrpSpPr>
            <p:cNvPr id="64" name="Graphic 48">
              <a:extLst>
                <a:ext uri="{FF2B5EF4-FFF2-40B4-BE49-F238E27FC236}">
                  <a16:creationId xmlns:a16="http://schemas.microsoft.com/office/drawing/2014/main" id="{6EC6033D-57F2-FBB2-8A90-63E89606B83B}"/>
                </a:ext>
              </a:extLst>
            </p:cNvPr>
            <p:cNvGrpSpPr/>
            <p:nvPr/>
          </p:nvGrpSpPr>
          <p:grpSpPr>
            <a:xfrm>
              <a:off x="218290" y="3400276"/>
              <a:ext cx="1933006" cy="1986296"/>
              <a:chOff x="218290" y="3400276"/>
              <a:chExt cx="1933006" cy="1986296"/>
            </a:xfrm>
            <a:solidFill>
              <a:srgbClr val="000000"/>
            </a:solidFill>
          </p:grpSpPr>
          <p:sp>
            <p:nvSpPr>
              <p:cNvPr id="65" name="Freeform: Shape 64">
                <a:extLst>
                  <a:ext uri="{FF2B5EF4-FFF2-40B4-BE49-F238E27FC236}">
                    <a16:creationId xmlns:a16="http://schemas.microsoft.com/office/drawing/2014/main" id="{953572E7-397A-62BA-20BF-62E50C71C6B2}"/>
                  </a:ext>
                </a:extLst>
              </p:cNvPr>
              <p:cNvSpPr/>
              <p:nvPr/>
            </p:nvSpPr>
            <p:spPr>
              <a:xfrm>
                <a:off x="293261" y="4325991"/>
                <a:ext cx="1858036" cy="956402"/>
              </a:xfrm>
              <a:custGeom>
                <a:avLst/>
                <a:gdLst>
                  <a:gd name="connsiteX0" fmla="*/ 1533653 w 1858036"/>
                  <a:gd name="connsiteY0" fmla="*/ 28780 h 956402"/>
                  <a:gd name="connsiteX1" fmla="*/ 1514279 w 1858036"/>
                  <a:gd name="connsiteY1" fmla="*/ 80136 h 956402"/>
                  <a:gd name="connsiteX2" fmla="*/ 1527862 w 1858036"/>
                  <a:gd name="connsiteY2" fmla="*/ 109889 h 956402"/>
                  <a:gd name="connsiteX3" fmla="*/ 1517575 w 1858036"/>
                  <a:gd name="connsiteY3" fmla="*/ 140805 h 956402"/>
                  <a:gd name="connsiteX4" fmla="*/ 1507574 w 1858036"/>
                  <a:gd name="connsiteY4" fmla="*/ 149928 h 956402"/>
                  <a:gd name="connsiteX5" fmla="*/ 1471550 w 1858036"/>
                  <a:gd name="connsiteY5" fmla="*/ 149221 h 956402"/>
                  <a:gd name="connsiteX6" fmla="*/ 1465321 w 1858036"/>
                  <a:gd name="connsiteY6" fmla="*/ 174299 h 956402"/>
                  <a:gd name="connsiteX7" fmla="*/ 1451871 w 1858036"/>
                  <a:gd name="connsiteY7" fmla="*/ 192658 h 956402"/>
                  <a:gd name="connsiteX8" fmla="*/ 1447947 w 1858036"/>
                  <a:gd name="connsiteY8" fmla="*/ 185330 h 956402"/>
                  <a:gd name="connsiteX9" fmla="*/ 1441070 w 1858036"/>
                  <a:gd name="connsiteY9" fmla="*/ 178516 h 956402"/>
                  <a:gd name="connsiteX10" fmla="*/ 1428326 w 1858036"/>
                  <a:gd name="connsiteY10" fmla="*/ 202620 h 956402"/>
                  <a:gd name="connsiteX11" fmla="*/ 1396112 w 1858036"/>
                  <a:gd name="connsiteY11" fmla="*/ 211036 h 956402"/>
                  <a:gd name="connsiteX12" fmla="*/ 1375329 w 1858036"/>
                  <a:gd name="connsiteY12" fmla="*/ 212105 h 956402"/>
                  <a:gd name="connsiteX13" fmla="*/ 1360108 w 1858036"/>
                  <a:gd name="connsiteY13" fmla="*/ 214834 h 956402"/>
                  <a:gd name="connsiteX14" fmla="*/ 1319855 w 1858036"/>
                  <a:gd name="connsiteY14" fmla="*/ 202334 h 956402"/>
                  <a:gd name="connsiteX15" fmla="*/ 1301872 w 1858036"/>
                  <a:gd name="connsiteY15" fmla="*/ 218956 h 956402"/>
                  <a:gd name="connsiteX16" fmla="*/ 1262019 w 1858036"/>
                  <a:gd name="connsiteY16" fmla="*/ 254835 h 956402"/>
                  <a:gd name="connsiteX17" fmla="*/ 1248817 w 1858036"/>
                  <a:gd name="connsiteY17" fmla="*/ 260637 h 956402"/>
                  <a:gd name="connsiteX18" fmla="*/ 1212794 w 1858036"/>
                  <a:gd name="connsiteY18" fmla="*/ 249205 h 956402"/>
                  <a:gd name="connsiteX19" fmla="*/ 1206222 w 1858036"/>
                  <a:gd name="connsiteY19" fmla="*/ 239567 h 956402"/>
                  <a:gd name="connsiteX20" fmla="*/ 1198183 w 1858036"/>
                  <a:gd name="connsiteY20" fmla="*/ 215330 h 956402"/>
                  <a:gd name="connsiteX21" fmla="*/ 1170693 w 1858036"/>
                  <a:gd name="connsiteY21" fmla="*/ 215254 h 956402"/>
                  <a:gd name="connsiteX22" fmla="*/ 1152272 w 1858036"/>
                  <a:gd name="connsiteY22" fmla="*/ 228288 h 956402"/>
                  <a:gd name="connsiteX23" fmla="*/ 1147833 w 1858036"/>
                  <a:gd name="connsiteY23" fmla="*/ 251553 h 956402"/>
                  <a:gd name="connsiteX24" fmla="*/ 1128841 w 1858036"/>
                  <a:gd name="connsiteY24" fmla="*/ 269263 h 956402"/>
                  <a:gd name="connsiteX25" fmla="*/ 1116191 w 1858036"/>
                  <a:gd name="connsiteY25" fmla="*/ 273595 h 956402"/>
                  <a:gd name="connsiteX26" fmla="*/ 1119411 w 1858036"/>
                  <a:gd name="connsiteY26" fmla="*/ 299092 h 956402"/>
                  <a:gd name="connsiteX27" fmla="*/ 1115010 w 1858036"/>
                  <a:gd name="connsiteY27" fmla="*/ 300847 h 956402"/>
                  <a:gd name="connsiteX28" fmla="*/ 1095827 w 1858036"/>
                  <a:gd name="connsiteY28" fmla="*/ 323425 h 956402"/>
                  <a:gd name="connsiteX29" fmla="*/ 1082854 w 1858036"/>
                  <a:gd name="connsiteY29" fmla="*/ 330314 h 956402"/>
                  <a:gd name="connsiteX30" fmla="*/ 1125050 w 1858036"/>
                  <a:gd name="connsiteY30" fmla="*/ 261324 h 956402"/>
                  <a:gd name="connsiteX31" fmla="*/ 1117106 w 1858036"/>
                  <a:gd name="connsiteY31" fmla="*/ 238136 h 956402"/>
                  <a:gd name="connsiteX32" fmla="*/ 1090150 w 1858036"/>
                  <a:gd name="connsiteY32" fmla="*/ 247812 h 956402"/>
                  <a:gd name="connsiteX33" fmla="*/ 1084606 w 1858036"/>
                  <a:gd name="connsiteY33" fmla="*/ 253022 h 956402"/>
                  <a:gd name="connsiteX34" fmla="*/ 1063556 w 1858036"/>
                  <a:gd name="connsiteY34" fmla="*/ 269835 h 956402"/>
                  <a:gd name="connsiteX35" fmla="*/ 1037343 w 1858036"/>
                  <a:gd name="connsiteY35" fmla="*/ 286553 h 956402"/>
                  <a:gd name="connsiteX36" fmla="*/ 1029152 w 1858036"/>
                  <a:gd name="connsiteY36" fmla="*/ 294035 h 956402"/>
                  <a:gd name="connsiteX37" fmla="*/ 1017741 w 1858036"/>
                  <a:gd name="connsiteY37" fmla="*/ 301668 h 956402"/>
                  <a:gd name="connsiteX38" fmla="*/ 1005111 w 1858036"/>
                  <a:gd name="connsiteY38" fmla="*/ 310810 h 956402"/>
                  <a:gd name="connsiteX39" fmla="*/ 989890 w 1858036"/>
                  <a:gd name="connsiteY39" fmla="*/ 315218 h 956402"/>
                  <a:gd name="connsiteX40" fmla="*/ 979355 w 1858036"/>
                  <a:gd name="connsiteY40" fmla="*/ 328520 h 956402"/>
                  <a:gd name="connsiteX41" fmla="*/ 936397 w 1858036"/>
                  <a:gd name="connsiteY41" fmla="*/ 341917 h 956402"/>
                  <a:gd name="connsiteX42" fmla="*/ 915690 w 1858036"/>
                  <a:gd name="connsiteY42" fmla="*/ 362166 h 956402"/>
                  <a:gd name="connsiteX43" fmla="*/ 884658 w 1858036"/>
                  <a:gd name="connsiteY43" fmla="*/ 358464 h 956402"/>
                  <a:gd name="connsiteX44" fmla="*/ 858102 w 1858036"/>
                  <a:gd name="connsiteY44" fmla="*/ 379724 h 956402"/>
                  <a:gd name="connsiteX45" fmla="*/ 843281 w 1858036"/>
                  <a:gd name="connsiteY45" fmla="*/ 324608 h 956402"/>
                  <a:gd name="connsiteX46" fmla="*/ 874333 w 1858036"/>
                  <a:gd name="connsiteY46" fmla="*/ 322242 h 956402"/>
                  <a:gd name="connsiteX47" fmla="*/ 873494 w 1858036"/>
                  <a:gd name="connsiteY47" fmla="*/ 281133 h 956402"/>
                  <a:gd name="connsiteX48" fmla="*/ 867455 w 1858036"/>
                  <a:gd name="connsiteY48" fmla="*/ 278900 h 956402"/>
                  <a:gd name="connsiteX49" fmla="*/ 862102 w 1858036"/>
                  <a:gd name="connsiteY49" fmla="*/ 276019 h 956402"/>
                  <a:gd name="connsiteX50" fmla="*/ 856673 w 1858036"/>
                  <a:gd name="connsiteY50" fmla="*/ 273118 h 956402"/>
                  <a:gd name="connsiteX51" fmla="*/ 837547 w 1858036"/>
                  <a:gd name="connsiteY51" fmla="*/ 270255 h 956402"/>
                  <a:gd name="connsiteX52" fmla="*/ 833870 w 1858036"/>
                  <a:gd name="connsiteY52" fmla="*/ 286019 h 956402"/>
                  <a:gd name="connsiteX53" fmla="*/ 823183 w 1858036"/>
                  <a:gd name="connsiteY53" fmla="*/ 279759 h 956402"/>
                  <a:gd name="connsiteX54" fmla="*/ 811811 w 1858036"/>
                  <a:gd name="connsiteY54" fmla="*/ 278996 h 956402"/>
                  <a:gd name="connsiteX55" fmla="*/ 755461 w 1858036"/>
                  <a:gd name="connsiteY55" fmla="*/ 306974 h 956402"/>
                  <a:gd name="connsiteX56" fmla="*/ 743459 w 1858036"/>
                  <a:gd name="connsiteY56" fmla="*/ 327222 h 956402"/>
                  <a:gd name="connsiteX57" fmla="*/ 733991 w 1858036"/>
                  <a:gd name="connsiteY57" fmla="*/ 339589 h 956402"/>
                  <a:gd name="connsiteX58" fmla="*/ 728067 w 1858036"/>
                  <a:gd name="connsiteY58" fmla="*/ 349112 h 956402"/>
                  <a:gd name="connsiteX59" fmla="*/ 727209 w 1858036"/>
                  <a:gd name="connsiteY59" fmla="*/ 350315 h 956402"/>
                  <a:gd name="connsiteX60" fmla="*/ 716427 w 1858036"/>
                  <a:gd name="connsiteY60" fmla="*/ 379685 h 956402"/>
                  <a:gd name="connsiteX61" fmla="*/ 696196 w 1858036"/>
                  <a:gd name="connsiteY61" fmla="*/ 383216 h 956402"/>
                  <a:gd name="connsiteX62" fmla="*/ 675012 w 1858036"/>
                  <a:gd name="connsiteY62" fmla="*/ 379724 h 956402"/>
                  <a:gd name="connsiteX63" fmla="*/ 674270 w 1858036"/>
                  <a:gd name="connsiteY63" fmla="*/ 315390 h 956402"/>
                  <a:gd name="connsiteX64" fmla="*/ 650514 w 1858036"/>
                  <a:gd name="connsiteY64" fmla="*/ 315581 h 956402"/>
                  <a:gd name="connsiteX65" fmla="*/ 652705 w 1858036"/>
                  <a:gd name="connsiteY65" fmla="*/ 371899 h 956402"/>
                  <a:gd name="connsiteX66" fmla="*/ 623254 w 1858036"/>
                  <a:gd name="connsiteY66" fmla="*/ 360792 h 956402"/>
                  <a:gd name="connsiteX67" fmla="*/ 611824 w 1858036"/>
                  <a:gd name="connsiteY67" fmla="*/ 362910 h 956402"/>
                  <a:gd name="connsiteX68" fmla="*/ 574828 w 1858036"/>
                  <a:gd name="connsiteY68" fmla="*/ 358654 h 956402"/>
                  <a:gd name="connsiteX69" fmla="*/ 550406 w 1858036"/>
                  <a:gd name="connsiteY69" fmla="*/ 366956 h 956402"/>
                  <a:gd name="connsiteX70" fmla="*/ 545149 w 1858036"/>
                  <a:gd name="connsiteY70" fmla="*/ 345009 h 956402"/>
                  <a:gd name="connsiteX71" fmla="*/ 540138 w 1858036"/>
                  <a:gd name="connsiteY71" fmla="*/ 353292 h 956402"/>
                  <a:gd name="connsiteX72" fmla="*/ 530537 w 1858036"/>
                  <a:gd name="connsiteY72" fmla="*/ 378808 h 956402"/>
                  <a:gd name="connsiteX73" fmla="*/ 529890 w 1858036"/>
                  <a:gd name="connsiteY73" fmla="*/ 380888 h 956402"/>
                  <a:gd name="connsiteX74" fmla="*/ 520212 w 1858036"/>
                  <a:gd name="connsiteY74" fmla="*/ 390430 h 956402"/>
                  <a:gd name="connsiteX75" fmla="*/ 518840 w 1858036"/>
                  <a:gd name="connsiteY75" fmla="*/ 391804 h 956402"/>
                  <a:gd name="connsiteX76" fmla="*/ 501257 w 1858036"/>
                  <a:gd name="connsiteY76" fmla="*/ 400774 h 956402"/>
                  <a:gd name="connsiteX77" fmla="*/ 486132 w 1858036"/>
                  <a:gd name="connsiteY77" fmla="*/ 421118 h 956402"/>
                  <a:gd name="connsiteX78" fmla="*/ 437154 w 1858036"/>
                  <a:gd name="connsiteY78" fmla="*/ 420583 h 956402"/>
                  <a:gd name="connsiteX79" fmla="*/ 432087 w 1858036"/>
                  <a:gd name="connsiteY79" fmla="*/ 431977 h 956402"/>
                  <a:gd name="connsiteX80" fmla="*/ 404769 w 1858036"/>
                  <a:gd name="connsiteY80" fmla="*/ 431271 h 956402"/>
                  <a:gd name="connsiteX81" fmla="*/ 406846 w 1858036"/>
                  <a:gd name="connsiteY81" fmla="*/ 366746 h 956402"/>
                  <a:gd name="connsiteX82" fmla="*/ 414885 w 1858036"/>
                  <a:gd name="connsiteY82" fmla="*/ 328577 h 956402"/>
                  <a:gd name="connsiteX83" fmla="*/ 415361 w 1858036"/>
                  <a:gd name="connsiteY83" fmla="*/ 304779 h 956402"/>
                  <a:gd name="connsiteX84" fmla="*/ 389567 w 1858036"/>
                  <a:gd name="connsiteY84" fmla="*/ 321707 h 956402"/>
                  <a:gd name="connsiteX85" fmla="*/ 370460 w 1858036"/>
                  <a:gd name="connsiteY85" fmla="*/ 341917 h 956402"/>
                  <a:gd name="connsiteX86" fmla="*/ 359849 w 1858036"/>
                  <a:gd name="connsiteY86" fmla="*/ 372414 h 956402"/>
                  <a:gd name="connsiteX87" fmla="*/ 357411 w 1858036"/>
                  <a:gd name="connsiteY87" fmla="*/ 380945 h 956402"/>
                  <a:gd name="connsiteX88" fmla="*/ 352096 w 1858036"/>
                  <a:gd name="connsiteY88" fmla="*/ 407091 h 956402"/>
                  <a:gd name="connsiteX89" fmla="*/ 341447 w 1858036"/>
                  <a:gd name="connsiteY89" fmla="*/ 412034 h 956402"/>
                  <a:gd name="connsiteX90" fmla="*/ 326550 w 1858036"/>
                  <a:gd name="connsiteY90" fmla="*/ 431042 h 956402"/>
                  <a:gd name="connsiteX91" fmla="*/ 314301 w 1858036"/>
                  <a:gd name="connsiteY91" fmla="*/ 430107 h 956402"/>
                  <a:gd name="connsiteX92" fmla="*/ 331827 w 1858036"/>
                  <a:gd name="connsiteY92" fmla="*/ 360716 h 956402"/>
                  <a:gd name="connsiteX93" fmla="*/ 350534 w 1858036"/>
                  <a:gd name="connsiteY93" fmla="*/ 339188 h 956402"/>
                  <a:gd name="connsiteX94" fmla="*/ 356820 w 1858036"/>
                  <a:gd name="connsiteY94" fmla="*/ 332013 h 956402"/>
                  <a:gd name="connsiteX95" fmla="*/ 398635 w 1858036"/>
                  <a:gd name="connsiteY95" fmla="*/ 294378 h 956402"/>
                  <a:gd name="connsiteX96" fmla="*/ 305995 w 1858036"/>
                  <a:gd name="connsiteY96" fmla="*/ 364666 h 956402"/>
                  <a:gd name="connsiteX97" fmla="*/ 278410 w 1858036"/>
                  <a:gd name="connsiteY97" fmla="*/ 412244 h 956402"/>
                  <a:gd name="connsiteX98" fmla="*/ 264828 w 1858036"/>
                  <a:gd name="connsiteY98" fmla="*/ 477513 h 956402"/>
                  <a:gd name="connsiteX99" fmla="*/ 270657 w 1858036"/>
                  <a:gd name="connsiteY99" fmla="*/ 518640 h 956402"/>
                  <a:gd name="connsiteX100" fmla="*/ 253722 w 1858036"/>
                  <a:gd name="connsiteY100" fmla="*/ 517724 h 956402"/>
                  <a:gd name="connsiteX101" fmla="*/ 255912 w 1858036"/>
                  <a:gd name="connsiteY101" fmla="*/ 448161 h 956402"/>
                  <a:gd name="connsiteX102" fmla="*/ 230138 w 1858036"/>
                  <a:gd name="connsiteY102" fmla="*/ 459192 h 956402"/>
                  <a:gd name="connsiteX103" fmla="*/ 198458 w 1858036"/>
                  <a:gd name="connsiteY103" fmla="*/ 464650 h 956402"/>
                  <a:gd name="connsiteX104" fmla="*/ 199220 w 1858036"/>
                  <a:gd name="connsiteY104" fmla="*/ 444191 h 956402"/>
                  <a:gd name="connsiteX105" fmla="*/ 217527 w 1858036"/>
                  <a:gd name="connsiteY105" fmla="*/ 441061 h 956402"/>
                  <a:gd name="connsiteX106" fmla="*/ 229623 w 1858036"/>
                  <a:gd name="connsiteY106" fmla="*/ 426309 h 956402"/>
                  <a:gd name="connsiteX107" fmla="*/ 246940 w 1858036"/>
                  <a:gd name="connsiteY107" fmla="*/ 416614 h 956402"/>
                  <a:gd name="connsiteX108" fmla="*/ 266028 w 1858036"/>
                  <a:gd name="connsiteY108" fmla="*/ 387091 h 956402"/>
                  <a:gd name="connsiteX109" fmla="*/ 252731 w 1858036"/>
                  <a:gd name="connsiteY109" fmla="*/ 354132 h 956402"/>
                  <a:gd name="connsiteX110" fmla="*/ 218403 w 1858036"/>
                  <a:gd name="connsiteY110" fmla="*/ 358063 h 956402"/>
                  <a:gd name="connsiteX111" fmla="*/ 179084 w 1858036"/>
                  <a:gd name="connsiteY111" fmla="*/ 380926 h 956402"/>
                  <a:gd name="connsiteX112" fmla="*/ 164682 w 1858036"/>
                  <a:gd name="connsiteY112" fmla="*/ 395946 h 956402"/>
                  <a:gd name="connsiteX113" fmla="*/ 128011 w 1858036"/>
                  <a:gd name="connsiteY113" fmla="*/ 413580 h 956402"/>
                  <a:gd name="connsiteX114" fmla="*/ 126544 w 1858036"/>
                  <a:gd name="connsiteY114" fmla="*/ 414820 h 956402"/>
                  <a:gd name="connsiteX115" fmla="*/ 91835 w 1858036"/>
                  <a:gd name="connsiteY115" fmla="*/ 420527 h 956402"/>
                  <a:gd name="connsiteX116" fmla="*/ 89111 w 1858036"/>
                  <a:gd name="connsiteY116" fmla="*/ 437740 h 956402"/>
                  <a:gd name="connsiteX117" fmla="*/ 68308 w 1858036"/>
                  <a:gd name="connsiteY117" fmla="*/ 427912 h 956402"/>
                  <a:gd name="connsiteX118" fmla="*/ 61183 w 1858036"/>
                  <a:gd name="connsiteY118" fmla="*/ 421671 h 956402"/>
                  <a:gd name="connsiteX119" fmla="*/ 52458 w 1858036"/>
                  <a:gd name="connsiteY119" fmla="*/ 416977 h 956402"/>
                  <a:gd name="connsiteX120" fmla="*/ 37904 w 1858036"/>
                  <a:gd name="connsiteY120" fmla="*/ 404209 h 956402"/>
                  <a:gd name="connsiteX121" fmla="*/ 24474 w 1858036"/>
                  <a:gd name="connsiteY121" fmla="*/ 396404 h 956402"/>
                  <a:gd name="connsiteX122" fmla="*/ 26588 w 1858036"/>
                  <a:gd name="connsiteY122" fmla="*/ 420622 h 956402"/>
                  <a:gd name="connsiteX123" fmla="*/ 5424 w 1858036"/>
                  <a:gd name="connsiteY123" fmla="*/ 463714 h 956402"/>
                  <a:gd name="connsiteX124" fmla="*/ 14549 w 1858036"/>
                  <a:gd name="connsiteY124" fmla="*/ 484746 h 956402"/>
                  <a:gd name="connsiteX125" fmla="*/ 33065 w 1858036"/>
                  <a:gd name="connsiteY125" fmla="*/ 488200 h 956402"/>
                  <a:gd name="connsiteX126" fmla="*/ 8739 w 1858036"/>
                  <a:gd name="connsiteY126" fmla="*/ 518277 h 956402"/>
                  <a:gd name="connsiteX127" fmla="*/ 3424 w 1858036"/>
                  <a:gd name="connsiteY127" fmla="*/ 538793 h 956402"/>
                  <a:gd name="connsiteX128" fmla="*/ 7729 w 1858036"/>
                  <a:gd name="connsiteY128" fmla="*/ 547953 h 956402"/>
                  <a:gd name="connsiteX129" fmla="*/ 20016 w 1858036"/>
                  <a:gd name="connsiteY129" fmla="*/ 603279 h 956402"/>
                  <a:gd name="connsiteX130" fmla="*/ 24398 w 1858036"/>
                  <a:gd name="connsiteY130" fmla="*/ 613242 h 956402"/>
                  <a:gd name="connsiteX131" fmla="*/ 25103 w 1858036"/>
                  <a:gd name="connsiteY131" fmla="*/ 625417 h 956402"/>
                  <a:gd name="connsiteX132" fmla="*/ 21521 w 1858036"/>
                  <a:gd name="connsiteY132" fmla="*/ 650399 h 956402"/>
                  <a:gd name="connsiteX133" fmla="*/ 27617 w 1858036"/>
                  <a:gd name="connsiteY133" fmla="*/ 650399 h 956402"/>
                  <a:gd name="connsiteX134" fmla="*/ 18930 w 1858036"/>
                  <a:gd name="connsiteY134" fmla="*/ 755955 h 956402"/>
                  <a:gd name="connsiteX135" fmla="*/ 22531 w 1858036"/>
                  <a:gd name="connsiteY135" fmla="*/ 745210 h 956402"/>
                  <a:gd name="connsiteX136" fmla="*/ 22759 w 1858036"/>
                  <a:gd name="connsiteY136" fmla="*/ 735096 h 956402"/>
                  <a:gd name="connsiteX137" fmla="*/ 29503 w 1858036"/>
                  <a:gd name="connsiteY137" fmla="*/ 747692 h 956402"/>
                  <a:gd name="connsiteX138" fmla="*/ 36895 w 1858036"/>
                  <a:gd name="connsiteY138" fmla="*/ 711546 h 956402"/>
                  <a:gd name="connsiteX139" fmla="*/ 58935 w 1858036"/>
                  <a:gd name="connsiteY139" fmla="*/ 691297 h 956402"/>
                  <a:gd name="connsiteX140" fmla="*/ 54725 w 1858036"/>
                  <a:gd name="connsiteY140" fmla="*/ 713626 h 956402"/>
                  <a:gd name="connsiteX141" fmla="*/ 46324 w 1858036"/>
                  <a:gd name="connsiteY141" fmla="*/ 731794 h 956402"/>
                  <a:gd name="connsiteX142" fmla="*/ 39257 w 1858036"/>
                  <a:gd name="connsiteY142" fmla="*/ 776395 h 956402"/>
                  <a:gd name="connsiteX143" fmla="*/ 36285 w 1858036"/>
                  <a:gd name="connsiteY143" fmla="*/ 797483 h 956402"/>
                  <a:gd name="connsiteX144" fmla="*/ 32856 w 1858036"/>
                  <a:gd name="connsiteY144" fmla="*/ 809678 h 956402"/>
                  <a:gd name="connsiteX145" fmla="*/ 32685 w 1858036"/>
                  <a:gd name="connsiteY145" fmla="*/ 833457 h 956402"/>
                  <a:gd name="connsiteX146" fmla="*/ 24341 w 1858036"/>
                  <a:gd name="connsiteY146" fmla="*/ 850423 h 956402"/>
                  <a:gd name="connsiteX147" fmla="*/ 2757 w 1858036"/>
                  <a:gd name="connsiteY147" fmla="*/ 909910 h 956402"/>
                  <a:gd name="connsiteX148" fmla="*/ 170054 w 1858036"/>
                  <a:gd name="connsiteY148" fmla="*/ 955884 h 956402"/>
                  <a:gd name="connsiteX149" fmla="*/ 186761 w 1858036"/>
                  <a:gd name="connsiteY149" fmla="*/ 952697 h 956402"/>
                  <a:gd name="connsiteX150" fmla="*/ 187523 w 1858036"/>
                  <a:gd name="connsiteY150" fmla="*/ 951227 h 956402"/>
                  <a:gd name="connsiteX151" fmla="*/ 207411 w 1858036"/>
                  <a:gd name="connsiteY151" fmla="*/ 871530 h 956402"/>
                  <a:gd name="connsiteX152" fmla="*/ 248826 w 1858036"/>
                  <a:gd name="connsiteY152" fmla="*/ 715305 h 956402"/>
                  <a:gd name="connsiteX153" fmla="*/ 265552 w 1858036"/>
                  <a:gd name="connsiteY153" fmla="*/ 694560 h 956402"/>
                  <a:gd name="connsiteX154" fmla="*/ 269990 w 1858036"/>
                  <a:gd name="connsiteY154" fmla="*/ 685667 h 956402"/>
                  <a:gd name="connsiteX155" fmla="*/ 288221 w 1858036"/>
                  <a:gd name="connsiteY155" fmla="*/ 690362 h 956402"/>
                  <a:gd name="connsiteX156" fmla="*/ 297499 w 1858036"/>
                  <a:gd name="connsiteY156" fmla="*/ 674751 h 956402"/>
                  <a:gd name="connsiteX157" fmla="*/ 298222 w 1858036"/>
                  <a:gd name="connsiteY157" fmla="*/ 649865 h 956402"/>
                  <a:gd name="connsiteX158" fmla="*/ 297060 w 1858036"/>
                  <a:gd name="connsiteY158" fmla="*/ 628795 h 956402"/>
                  <a:gd name="connsiteX159" fmla="*/ 314891 w 1858036"/>
                  <a:gd name="connsiteY159" fmla="*/ 616772 h 956402"/>
                  <a:gd name="connsiteX160" fmla="*/ 380290 w 1858036"/>
                  <a:gd name="connsiteY160" fmla="*/ 620856 h 956402"/>
                  <a:gd name="connsiteX161" fmla="*/ 475197 w 1858036"/>
                  <a:gd name="connsiteY161" fmla="*/ 640131 h 956402"/>
                  <a:gd name="connsiteX162" fmla="*/ 480702 w 1858036"/>
                  <a:gd name="connsiteY162" fmla="*/ 626104 h 956402"/>
                  <a:gd name="connsiteX163" fmla="*/ 468148 w 1858036"/>
                  <a:gd name="connsiteY163" fmla="*/ 616772 h 956402"/>
                  <a:gd name="connsiteX164" fmla="*/ 457404 w 1858036"/>
                  <a:gd name="connsiteY164" fmla="*/ 606218 h 956402"/>
                  <a:gd name="connsiteX165" fmla="*/ 399511 w 1858036"/>
                  <a:gd name="connsiteY165" fmla="*/ 599691 h 956402"/>
                  <a:gd name="connsiteX166" fmla="*/ 382081 w 1858036"/>
                  <a:gd name="connsiteY166" fmla="*/ 595760 h 956402"/>
                  <a:gd name="connsiteX167" fmla="*/ 343600 w 1858036"/>
                  <a:gd name="connsiteY167" fmla="*/ 550282 h 956402"/>
                  <a:gd name="connsiteX168" fmla="*/ 348153 w 1858036"/>
                  <a:gd name="connsiteY168" fmla="*/ 537343 h 956402"/>
                  <a:gd name="connsiteX169" fmla="*/ 371603 w 1858036"/>
                  <a:gd name="connsiteY169" fmla="*/ 554118 h 956402"/>
                  <a:gd name="connsiteX170" fmla="*/ 397549 w 1858036"/>
                  <a:gd name="connsiteY170" fmla="*/ 570015 h 956402"/>
                  <a:gd name="connsiteX171" fmla="*/ 389720 w 1858036"/>
                  <a:gd name="connsiteY171" fmla="*/ 549614 h 956402"/>
                  <a:gd name="connsiteX172" fmla="*/ 369660 w 1858036"/>
                  <a:gd name="connsiteY172" fmla="*/ 512953 h 956402"/>
                  <a:gd name="connsiteX173" fmla="*/ 366745 w 1858036"/>
                  <a:gd name="connsiteY173" fmla="*/ 485223 h 956402"/>
                  <a:gd name="connsiteX174" fmla="*/ 389053 w 1858036"/>
                  <a:gd name="connsiteY174" fmla="*/ 484841 h 956402"/>
                  <a:gd name="connsiteX175" fmla="*/ 395816 w 1858036"/>
                  <a:gd name="connsiteY175" fmla="*/ 494708 h 956402"/>
                  <a:gd name="connsiteX176" fmla="*/ 448737 w 1858036"/>
                  <a:gd name="connsiteY176" fmla="*/ 533526 h 956402"/>
                  <a:gd name="connsiteX177" fmla="*/ 557950 w 1858036"/>
                  <a:gd name="connsiteY177" fmla="*/ 569214 h 956402"/>
                  <a:gd name="connsiteX178" fmla="*/ 588316 w 1858036"/>
                  <a:gd name="connsiteY178" fmla="*/ 577076 h 956402"/>
                  <a:gd name="connsiteX179" fmla="*/ 686919 w 1858036"/>
                  <a:gd name="connsiteY179" fmla="*/ 567171 h 956402"/>
                  <a:gd name="connsiteX180" fmla="*/ 696977 w 1858036"/>
                  <a:gd name="connsiteY180" fmla="*/ 559213 h 956402"/>
                  <a:gd name="connsiteX181" fmla="*/ 733153 w 1858036"/>
                  <a:gd name="connsiteY181" fmla="*/ 533125 h 956402"/>
                  <a:gd name="connsiteX182" fmla="*/ 752908 w 1858036"/>
                  <a:gd name="connsiteY182" fmla="*/ 522018 h 956402"/>
                  <a:gd name="connsiteX183" fmla="*/ 798933 w 1858036"/>
                  <a:gd name="connsiteY183" fmla="*/ 645284 h 956402"/>
                  <a:gd name="connsiteX184" fmla="*/ 822821 w 1858036"/>
                  <a:gd name="connsiteY184" fmla="*/ 698454 h 956402"/>
                  <a:gd name="connsiteX185" fmla="*/ 832918 w 1858036"/>
                  <a:gd name="connsiteY185" fmla="*/ 714427 h 956402"/>
                  <a:gd name="connsiteX186" fmla="*/ 839871 w 1858036"/>
                  <a:gd name="connsiteY186" fmla="*/ 754161 h 956402"/>
                  <a:gd name="connsiteX187" fmla="*/ 839623 w 1858036"/>
                  <a:gd name="connsiteY187" fmla="*/ 787597 h 956402"/>
                  <a:gd name="connsiteX188" fmla="*/ 848063 w 1858036"/>
                  <a:gd name="connsiteY188" fmla="*/ 794658 h 956402"/>
                  <a:gd name="connsiteX189" fmla="*/ 855111 w 1858036"/>
                  <a:gd name="connsiteY189" fmla="*/ 760478 h 956402"/>
                  <a:gd name="connsiteX190" fmla="*/ 852539 w 1858036"/>
                  <a:gd name="connsiteY190" fmla="*/ 674903 h 956402"/>
                  <a:gd name="connsiteX191" fmla="*/ 821050 w 1858036"/>
                  <a:gd name="connsiteY191" fmla="*/ 562687 h 956402"/>
                  <a:gd name="connsiteX192" fmla="*/ 811125 w 1858036"/>
                  <a:gd name="connsiteY192" fmla="*/ 526636 h 956402"/>
                  <a:gd name="connsiteX193" fmla="*/ 798856 w 1858036"/>
                  <a:gd name="connsiteY193" fmla="*/ 490891 h 956402"/>
                  <a:gd name="connsiteX194" fmla="*/ 888601 w 1858036"/>
                  <a:gd name="connsiteY194" fmla="*/ 426824 h 956402"/>
                  <a:gd name="connsiteX195" fmla="*/ 914833 w 1858036"/>
                  <a:gd name="connsiteY195" fmla="*/ 399495 h 956402"/>
                  <a:gd name="connsiteX196" fmla="*/ 919024 w 1858036"/>
                  <a:gd name="connsiteY196" fmla="*/ 392510 h 956402"/>
                  <a:gd name="connsiteX197" fmla="*/ 944189 w 1858036"/>
                  <a:gd name="connsiteY197" fmla="*/ 374475 h 956402"/>
                  <a:gd name="connsiteX198" fmla="*/ 1011150 w 1858036"/>
                  <a:gd name="connsiteY198" fmla="*/ 333367 h 956402"/>
                  <a:gd name="connsiteX199" fmla="*/ 1049726 w 1858036"/>
                  <a:gd name="connsiteY199" fmla="*/ 315199 h 956402"/>
                  <a:gd name="connsiteX200" fmla="*/ 1036239 w 1858036"/>
                  <a:gd name="connsiteY200" fmla="*/ 353005 h 956402"/>
                  <a:gd name="connsiteX201" fmla="*/ 1028142 w 1858036"/>
                  <a:gd name="connsiteY201" fmla="*/ 335276 h 956402"/>
                  <a:gd name="connsiteX202" fmla="*/ 1025151 w 1858036"/>
                  <a:gd name="connsiteY202" fmla="*/ 342394 h 956402"/>
                  <a:gd name="connsiteX203" fmla="*/ 1024790 w 1858036"/>
                  <a:gd name="connsiteY203" fmla="*/ 347395 h 956402"/>
                  <a:gd name="connsiteX204" fmla="*/ 1042887 w 1858036"/>
                  <a:gd name="connsiteY204" fmla="*/ 422416 h 956402"/>
                  <a:gd name="connsiteX205" fmla="*/ 1102475 w 1858036"/>
                  <a:gd name="connsiteY205" fmla="*/ 425221 h 956402"/>
                  <a:gd name="connsiteX206" fmla="*/ 1119239 w 1858036"/>
                  <a:gd name="connsiteY206" fmla="*/ 381804 h 956402"/>
                  <a:gd name="connsiteX207" fmla="*/ 1188467 w 1858036"/>
                  <a:gd name="connsiteY207" fmla="*/ 404247 h 956402"/>
                  <a:gd name="connsiteX208" fmla="*/ 1202336 w 1858036"/>
                  <a:gd name="connsiteY208" fmla="*/ 409019 h 956402"/>
                  <a:gd name="connsiteX209" fmla="*/ 1204107 w 1858036"/>
                  <a:gd name="connsiteY209" fmla="*/ 409896 h 956402"/>
                  <a:gd name="connsiteX210" fmla="*/ 1211841 w 1858036"/>
                  <a:gd name="connsiteY210" fmla="*/ 413370 h 956402"/>
                  <a:gd name="connsiteX211" fmla="*/ 1230053 w 1858036"/>
                  <a:gd name="connsiteY211" fmla="*/ 421519 h 956402"/>
                  <a:gd name="connsiteX212" fmla="*/ 1269544 w 1858036"/>
                  <a:gd name="connsiteY212" fmla="*/ 434134 h 956402"/>
                  <a:gd name="connsiteX213" fmla="*/ 1253294 w 1858036"/>
                  <a:gd name="connsiteY213" fmla="*/ 467989 h 956402"/>
                  <a:gd name="connsiteX214" fmla="*/ 1289889 w 1858036"/>
                  <a:gd name="connsiteY214" fmla="*/ 461844 h 956402"/>
                  <a:gd name="connsiteX215" fmla="*/ 1329266 w 1858036"/>
                  <a:gd name="connsiteY215" fmla="*/ 472913 h 956402"/>
                  <a:gd name="connsiteX216" fmla="*/ 1356336 w 1858036"/>
                  <a:gd name="connsiteY216" fmla="*/ 481387 h 956402"/>
                  <a:gd name="connsiteX217" fmla="*/ 1411447 w 1858036"/>
                  <a:gd name="connsiteY217" fmla="*/ 493353 h 956402"/>
                  <a:gd name="connsiteX218" fmla="*/ 1467969 w 1858036"/>
                  <a:gd name="connsiteY218" fmla="*/ 491616 h 956402"/>
                  <a:gd name="connsiteX219" fmla="*/ 1476484 w 1858036"/>
                  <a:gd name="connsiteY219" fmla="*/ 491234 h 956402"/>
                  <a:gd name="connsiteX220" fmla="*/ 1503516 w 1858036"/>
                  <a:gd name="connsiteY220" fmla="*/ 477837 h 956402"/>
                  <a:gd name="connsiteX221" fmla="*/ 1550893 w 1858036"/>
                  <a:gd name="connsiteY221" fmla="*/ 449592 h 956402"/>
                  <a:gd name="connsiteX222" fmla="*/ 1580554 w 1858036"/>
                  <a:gd name="connsiteY222" fmla="*/ 427950 h 956402"/>
                  <a:gd name="connsiteX223" fmla="*/ 1699179 w 1858036"/>
                  <a:gd name="connsiteY223" fmla="*/ 314302 h 956402"/>
                  <a:gd name="connsiteX224" fmla="*/ 1755167 w 1858036"/>
                  <a:gd name="connsiteY224" fmla="*/ 267679 h 956402"/>
                  <a:gd name="connsiteX225" fmla="*/ 1805954 w 1858036"/>
                  <a:gd name="connsiteY225" fmla="*/ 215826 h 956402"/>
                  <a:gd name="connsiteX226" fmla="*/ 1818775 w 1858036"/>
                  <a:gd name="connsiteY226" fmla="*/ 96205 h 956402"/>
                  <a:gd name="connsiteX227" fmla="*/ 1826871 w 1858036"/>
                  <a:gd name="connsiteY227" fmla="*/ 79983 h 956402"/>
                  <a:gd name="connsiteX228" fmla="*/ 1818775 w 1858036"/>
                  <a:gd name="connsiteY228" fmla="*/ 73971 h 956402"/>
                  <a:gd name="connsiteX229" fmla="*/ 1785304 w 1858036"/>
                  <a:gd name="connsiteY229" fmla="*/ 52062 h 956402"/>
                  <a:gd name="connsiteX230" fmla="*/ 1789190 w 1858036"/>
                  <a:gd name="connsiteY230" fmla="*/ 85708 h 956402"/>
                  <a:gd name="connsiteX231" fmla="*/ 1842530 w 1858036"/>
                  <a:gd name="connsiteY231" fmla="*/ 171550 h 956402"/>
                  <a:gd name="connsiteX232" fmla="*/ 1814126 w 1858036"/>
                  <a:gd name="connsiteY232" fmla="*/ 177524 h 956402"/>
                  <a:gd name="connsiteX233" fmla="*/ 1680738 w 1858036"/>
                  <a:gd name="connsiteY233" fmla="*/ 134088 h 956402"/>
                  <a:gd name="connsiteX234" fmla="*/ 1633608 w 1858036"/>
                  <a:gd name="connsiteY234" fmla="*/ 114430 h 956402"/>
                  <a:gd name="connsiteX235" fmla="*/ 1624522 w 1858036"/>
                  <a:gd name="connsiteY235" fmla="*/ 112407 h 956402"/>
                  <a:gd name="connsiteX236" fmla="*/ 1627208 w 1858036"/>
                  <a:gd name="connsiteY236" fmla="*/ 98896 h 956402"/>
                  <a:gd name="connsiteX237" fmla="*/ 1600614 w 1858036"/>
                  <a:gd name="connsiteY237" fmla="*/ 86853 h 956402"/>
                  <a:gd name="connsiteX238" fmla="*/ 1591851 w 1858036"/>
                  <a:gd name="connsiteY238" fmla="*/ 78265 h 956402"/>
                  <a:gd name="connsiteX239" fmla="*/ 1581373 w 1858036"/>
                  <a:gd name="connsiteY239" fmla="*/ 71853 h 956402"/>
                  <a:gd name="connsiteX240" fmla="*/ 1581335 w 1858036"/>
                  <a:gd name="connsiteY240" fmla="*/ 44810 h 956402"/>
                  <a:gd name="connsiteX241" fmla="*/ 1573258 w 1858036"/>
                  <a:gd name="connsiteY241" fmla="*/ 52921 h 956402"/>
                  <a:gd name="connsiteX242" fmla="*/ 1558723 w 1858036"/>
                  <a:gd name="connsiteY242" fmla="*/ 35974 h 956402"/>
                  <a:gd name="connsiteX243" fmla="*/ 1557313 w 1858036"/>
                  <a:gd name="connsiteY243" fmla="*/ 25917 h 956402"/>
                  <a:gd name="connsiteX244" fmla="*/ 1570553 w 1858036"/>
                  <a:gd name="connsiteY244" fmla="*/ 37196 h 956402"/>
                  <a:gd name="connsiteX245" fmla="*/ 1575963 w 1858036"/>
                  <a:gd name="connsiteY245" fmla="*/ 28589 h 956402"/>
                  <a:gd name="connsiteX246" fmla="*/ 1566743 w 1858036"/>
                  <a:gd name="connsiteY246" fmla="*/ 21852 h 956402"/>
                  <a:gd name="connsiteX247" fmla="*/ 1565162 w 1858036"/>
                  <a:gd name="connsiteY247" fmla="*/ 18035 h 956402"/>
                  <a:gd name="connsiteX248" fmla="*/ 1552055 w 1858036"/>
                  <a:gd name="connsiteY248" fmla="*/ 20267 h 956402"/>
                  <a:gd name="connsiteX249" fmla="*/ 1548969 w 1858036"/>
                  <a:gd name="connsiteY249" fmla="*/ 0 h 956402"/>
                  <a:gd name="connsiteX250" fmla="*/ 1542778 w 1858036"/>
                  <a:gd name="connsiteY250" fmla="*/ 3531 h 956402"/>
                  <a:gd name="connsiteX251" fmla="*/ 1538473 w 1858036"/>
                  <a:gd name="connsiteY251" fmla="*/ 9943 h 956402"/>
                  <a:gd name="connsiteX252" fmla="*/ 1533577 w 1858036"/>
                  <a:gd name="connsiteY252" fmla="*/ 28608 h 956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Lst>
                <a:rect l="l" t="t" r="r" b="b"/>
                <a:pathLst>
                  <a:path w="1858036" h="956402">
                    <a:moveTo>
                      <a:pt x="1533653" y="28780"/>
                    </a:moveTo>
                    <a:cubicBezTo>
                      <a:pt x="1530415" y="55536"/>
                      <a:pt x="1527005" y="61719"/>
                      <a:pt x="1514279" y="80136"/>
                    </a:cubicBezTo>
                    <a:cubicBezTo>
                      <a:pt x="1520413" y="88380"/>
                      <a:pt x="1527081" y="95041"/>
                      <a:pt x="1527862" y="109889"/>
                    </a:cubicBezTo>
                    <a:cubicBezTo>
                      <a:pt x="1529234" y="135767"/>
                      <a:pt x="1518489" y="129679"/>
                      <a:pt x="1517575" y="140805"/>
                    </a:cubicBezTo>
                    <a:cubicBezTo>
                      <a:pt x="1514203" y="149718"/>
                      <a:pt x="1525709" y="143725"/>
                      <a:pt x="1507574" y="149928"/>
                    </a:cubicBezTo>
                    <a:cubicBezTo>
                      <a:pt x="1494391" y="154451"/>
                      <a:pt x="1485971" y="145729"/>
                      <a:pt x="1471550" y="149221"/>
                    </a:cubicBezTo>
                    <a:cubicBezTo>
                      <a:pt x="1468674" y="154870"/>
                      <a:pt x="1467340" y="166531"/>
                      <a:pt x="1465321" y="174299"/>
                    </a:cubicBezTo>
                    <a:cubicBezTo>
                      <a:pt x="1458749" y="199681"/>
                      <a:pt x="1456577" y="192181"/>
                      <a:pt x="1451871" y="192658"/>
                    </a:cubicBezTo>
                    <a:cubicBezTo>
                      <a:pt x="1444861" y="186799"/>
                      <a:pt x="1451986" y="190978"/>
                      <a:pt x="1447947" y="185330"/>
                    </a:cubicBezTo>
                    <a:cubicBezTo>
                      <a:pt x="1443585" y="179203"/>
                      <a:pt x="1449033" y="182047"/>
                      <a:pt x="1441070" y="178516"/>
                    </a:cubicBezTo>
                    <a:cubicBezTo>
                      <a:pt x="1428973" y="184719"/>
                      <a:pt x="1428554" y="184700"/>
                      <a:pt x="1428326" y="202620"/>
                    </a:cubicBezTo>
                    <a:cubicBezTo>
                      <a:pt x="1399674" y="202429"/>
                      <a:pt x="1420801" y="215769"/>
                      <a:pt x="1396112" y="211036"/>
                    </a:cubicBezTo>
                    <a:cubicBezTo>
                      <a:pt x="1370890" y="206189"/>
                      <a:pt x="1395636" y="212849"/>
                      <a:pt x="1375329" y="212105"/>
                    </a:cubicBezTo>
                    <a:cubicBezTo>
                      <a:pt x="1364680" y="211704"/>
                      <a:pt x="1368871" y="213384"/>
                      <a:pt x="1360108" y="214834"/>
                    </a:cubicBezTo>
                    <a:cubicBezTo>
                      <a:pt x="1357364" y="210196"/>
                      <a:pt x="1349668" y="188287"/>
                      <a:pt x="1319855" y="202334"/>
                    </a:cubicBezTo>
                    <a:lnTo>
                      <a:pt x="1301872" y="218956"/>
                    </a:lnTo>
                    <a:cubicBezTo>
                      <a:pt x="1290785" y="232735"/>
                      <a:pt x="1277240" y="245121"/>
                      <a:pt x="1262019" y="254835"/>
                    </a:cubicBezTo>
                    <a:lnTo>
                      <a:pt x="1248817" y="260637"/>
                    </a:lnTo>
                    <a:cubicBezTo>
                      <a:pt x="1215194" y="277450"/>
                      <a:pt x="1217061" y="258709"/>
                      <a:pt x="1212794" y="249205"/>
                    </a:cubicBezTo>
                    <a:cubicBezTo>
                      <a:pt x="1209651" y="242201"/>
                      <a:pt x="1210927" y="248041"/>
                      <a:pt x="1206222" y="239567"/>
                    </a:cubicBezTo>
                    <a:cubicBezTo>
                      <a:pt x="1202374" y="232620"/>
                      <a:pt x="1202355" y="224434"/>
                      <a:pt x="1198183" y="215330"/>
                    </a:cubicBezTo>
                    <a:lnTo>
                      <a:pt x="1170693" y="215254"/>
                    </a:lnTo>
                    <a:cubicBezTo>
                      <a:pt x="1163474" y="214719"/>
                      <a:pt x="1154615" y="222792"/>
                      <a:pt x="1152272" y="228288"/>
                    </a:cubicBezTo>
                    <a:cubicBezTo>
                      <a:pt x="1150348" y="241552"/>
                      <a:pt x="1147586" y="240617"/>
                      <a:pt x="1147833" y="251553"/>
                    </a:cubicBezTo>
                    <a:cubicBezTo>
                      <a:pt x="1148291" y="271438"/>
                      <a:pt x="1144023" y="265713"/>
                      <a:pt x="1128841" y="269263"/>
                    </a:cubicBezTo>
                    <a:cubicBezTo>
                      <a:pt x="1123773" y="270446"/>
                      <a:pt x="1119487" y="272297"/>
                      <a:pt x="1116191" y="273595"/>
                    </a:cubicBezTo>
                    <a:cubicBezTo>
                      <a:pt x="1114401" y="288825"/>
                      <a:pt x="1116401" y="284836"/>
                      <a:pt x="1119411" y="299092"/>
                    </a:cubicBezTo>
                    <a:lnTo>
                      <a:pt x="1115010" y="300847"/>
                    </a:lnTo>
                    <a:cubicBezTo>
                      <a:pt x="1098608" y="306802"/>
                      <a:pt x="1106685" y="312909"/>
                      <a:pt x="1095827" y="323425"/>
                    </a:cubicBezTo>
                    <a:cubicBezTo>
                      <a:pt x="1088950" y="330104"/>
                      <a:pt x="1090074" y="327948"/>
                      <a:pt x="1082854" y="330314"/>
                    </a:cubicBezTo>
                    <a:cubicBezTo>
                      <a:pt x="1065538" y="272622"/>
                      <a:pt x="1100570" y="282603"/>
                      <a:pt x="1125050" y="261324"/>
                    </a:cubicBezTo>
                    <a:cubicBezTo>
                      <a:pt x="1143833" y="244987"/>
                      <a:pt x="1120211" y="238155"/>
                      <a:pt x="1117106" y="238136"/>
                    </a:cubicBezTo>
                    <a:lnTo>
                      <a:pt x="1090150" y="247812"/>
                    </a:lnTo>
                    <a:cubicBezTo>
                      <a:pt x="1082282" y="252907"/>
                      <a:pt x="1090417" y="247010"/>
                      <a:pt x="1084606" y="253022"/>
                    </a:cubicBezTo>
                    <a:cubicBezTo>
                      <a:pt x="1073958" y="264072"/>
                      <a:pt x="1074339" y="259244"/>
                      <a:pt x="1063556" y="269835"/>
                    </a:cubicBezTo>
                    <a:cubicBezTo>
                      <a:pt x="1038220" y="294760"/>
                      <a:pt x="1048621" y="275274"/>
                      <a:pt x="1037343" y="286553"/>
                    </a:cubicBezTo>
                    <a:lnTo>
                      <a:pt x="1029152" y="294035"/>
                    </a:lnTo>
                    <a:cubicBezTo>
                      <a:pt x="1019379" y="302355"/>
                      <a:pt x="1027228" y="299378"/>
                      <a:pt x="1017741" y="301668"/>
                    </a:cubicBezTo>
                    <a:cubicBezTo>
                      <a:pt x="1005168" y="302661"/>
                      <a:pt x="1017893" y="302832"/>
                      <a:pt x="1005111" y="310810"/>
                    </a:cubicBezTo>
                    <a:cubicBezTo>
                      <a:pt x="997758" y="315409"/>
                      <a:pt x="998405" y="313176"/>
                      <a:pt x="989890" y="315218"/>
                    </a:cubicBezTo>
                    <a:cubicBezTo>
                      <a:pt x="977450" y="318997"/>
                      <a:pt x="985565" y="316402"/>
                      <a:pt x="979355" y="328520"/>
                    </a:cubicBezTo>
                    <a:cubicBezTo>
                      <a:pt x="968687" y="349322"/>
                      <a:pt x="955105" y="343940"/>
                      <a:pt x="936397" y="341917"/>
                    </a:cubicBezTo>
                    <a:cubicBezTo>
                      <a:pt x="929292" y="351879"/>
                      <a:pt x="929311" y="357548"/>
                      <a:pt x="915690" y="362166"/>
                    </a:cubicBezTo>
                    <a:cubicBezTo>
                      <a:pt x="901269" y="367071"/>
                      <a:pt x="896373" y="359800"/>
                      <a:pt x="884658" y="358464"/>
                    </a:cubicBezTo>
                    <a:cubicBezTo>
                      <a:pt x="880238" y="369285"/>
                      <a:pt x="873761" y="378961"/>
                      <a:pt x="858102" y="379724"/>
                    </a:cubicBezTo>
                    <a:cubicBezTo>
                      <a:pt x="824079" y="381384"/>
                      <a:pt x="826365" y="336975"/>
                      <a:pt x="843281" y="324608"/>
                    </a:cubicBezTo>
                    <a:cubicBezTo>
                      <a:pt x="861760" y="311115"/>
                      <a:pt x="869056" y="320390"/>
                      <a:pt x="874333" y="322242"/>
                    </a:cubicBezTo>
                    <a:cubicBezTo>
                      <a:pt x="885020" y="311287"/>
                      <a:pt x="889306" y="287450"/>
                      <a:pt x="873494" y="281133"/>
                    </a:cubicBezTo>
                    <a:cubicBezTo>
                      <a:pt x="870808" y="280065"/>
                      <a:pt x="870427" y="280237"/>
                      <a:pt x="867455" y="278900"/>
                    </a:cubicBezTo>
                    <a:lnTo>
                      <a:pt x="862102" y="276019"/>
                    </a:lnTo>
                    <a:cubicBezTo>
                      <a:pt x="861760" y="275847"/>
                      <a:pt x="856978" y="273232"/>
                      <a:pt x="856673" y="273118"/>
                    </a:cubicBezTo>
                    <a:cubicBezTo>
                      <a:pt x="840576" y="267851"/>
                      <a:pt x="843529" y="277755"/>
                      <a:pt x="837547" y="270255"/>
                    </a:cubicBezTo>
                    <a:lnTo>
                      <a:pt x="833870" y="286019"/>
                    </a:lnTo>
                    <a:cubicBezTo>
                      <a:pt x="813906" y="283843"/>
                      <a:pt x="832003" y="284320"/>
                      <a:pt x="823183" y="279759"/>
                    </a:cubicBezTo>
                    <a:cubicBezTo>
                      <a:pt x="815354" y="275713"/>
                      <a:pt x="819602" y="277927"/>
                      <a:pt x="811811" y="278996"/>
                    </a:cubicBezTo>
                    <a:cubicBezTo>
                      <a:pt x="775654" y="283958"/>
                      <a:pt x="777997" y="275408"/>
                      <a:pt x="755461" y="306974"/>
                    </a:cubicBezTo>
                    <a:lnTo>
                      <a:pt x="743459" y="327222"/>
                    </a:lnTo>
                    <a:cubicBezTo>
                      <a:pt x="740125" y="334551"/>
                      <a:pt x="737496" y="335180"/>
                      <a:pt x="733991" y="339589"/>
                    </a:cubicBezTo>
                    <a:lnTo>
                      <a:pt x="728067" y="349112"/>
                    </a:lnTo>
                    <a:cubicBezTo>
                      <a:pt x="727857" y="349399"/>
                      <a:pt x="727400" y="350066"/>
                      <a:pt x="727209" y="350315"/>
                    </a:cubicBezTo>
                    <a:cubicBezTo>
                      <a:pt x="715513" y="365143"/>
                      <a:pt x="719037" y="357872"/>
                      <a:pt x="716427" y="379685"/>
                    </a:cubicBezTo>
                    <a:cubicBezTo>
                      <a:pt x="703721" y="380258"/>
                      <a:pt x="706902" y="382854"/>
                      <a:pt x="696196" y="383216"/>
                    </a:cubicBezTo>
                    <a:cubicBezTo>
                      <a:pt x="684233" y="383617"/>
                      <a:pt x="687509" y="380831"/>
                      <a:pt x="675012" y="379724"/>
                    </a:cubicBezTo>
                    <a:lnTo>
                      <a:pt x="674270" y="315390"/>
                    </a:lnTo>
                    <a:lnTo>
                      <a:pt x="650514" y="315581"/>
                    </a:lnTo>
                    <a:cubicBezTo>
                      <a:pt x="654076" y="323348"/>
                      <a:pt x="653715" y="352261"/>
                      <a:pt x="652705" y="371899"/>
                    </a:cubicBezTo>
                    <a:cubicBezTo>
                      <a:pt x="628188" y="371117"/>
                      <a:pt x="641865" y="362681"/>
                      <a:pt x="623254" y="360792"/>
                    </a:cubicBezTo>
                    <a:lnTo>
                      <a:pt x="611824" y="362910"/>
                    </a:lnTo>
                    <a:cubicBezTo>
                      <a:pt x="587687" y="372300"/>
                      <a:pt x="592640" y="357757"/>
                      <a:pt x="574828" y="358654"/>
                    </a:cubicBezTo>
                    <a:cubicBezTo>
                      <a:pt x="553531" y="360792"/>
                      <a:pt x="583191" y="366803"/>
                      <a:pt x="550406" y="366956"/>
                    </a:cubicBezTo>
                    <a:cubicBezTo>
                      <a:pt x="550483" y="357662"/>
                      <a:pt x="553264" y="348368"/>
                      <a:pt x="545149" y="345009"/>
                    </a:cubicBezTo>
                    <a:cubicBezTo>
                      <a:pt x="535300" y="349246"/>
                      <a:pt x="543015" y="342394"/>
                      <a:pt x="540138" y="353292"/>
                    </a:cubicBezTo>
                    <a:lnTo>
                      <a:pt x="530537" y="378808"/>
                    </a:lnTo>
                    <a:cubicBezTo>
                      <a:pt x="530385" y="379285"/>
                      <a:pt x="530004" y="381270"/>
                      <a:pt x="529890" y="380888"/>
                    </a:cubicBezTo>
                    <a:lnTo>
                      <a:pt x="520212" y="390430"/>
                    </a:lnTo>
                    <a:cubicBezTo>
                      <a:pt x="519793" y="390812"/>
                      <a:pt x="519260" y="391423"/>
                      <a:pt x="518840" y="391804"/>
                    </a:cubicBezTo>
                    <a:cubicBezTo>
                      <a:pt x="512211" y="398064"/>
                      <a:pt x="508363" y="397358"/>
                      <a:pt x="501257" y="400774"/>
                    </a:cubicBezTo>
                    <a:cubicBezTo>
                      <a:pt x="492894" y="404801"/>
                      <a:pt x="491161" y="413503"/>
                      <a:pt x="486132" y="421118"/>
                    </a:cubicBezTo>
                    <a:lnTo>
                      <a:pt x="437154" y="420583"/>
                    </a:lnTo>
                    <a:cubicBezTo>
                      <a:pt x="433763" y="426023"/>
                      <a:pt x="433839" y="424400"/>
                      <a:pt x="432087" y="431977"/>
                    </a:cubicBezTo>
                    <a:lnTo>
                      <a:pt x="404769" y="431271"/>
                    </a:lnTo>
                    <a:cubicBezTo>
                      <a:pt x="404769" y="407243"/>
                      <a:pt x="408065" y="389533"/>
                      <a:pt x="406846" y="366746"/>
                    </a:cubicBezTo>
                    <a:cubicBezTo>
                      <a:pt x="405188" y="335620"/>
                      <a:pt x="412199" y="344742"/>
                      <a:pt x="414885" y="328577"/>
                    </a:cubicBezTo>
                    <a:lnTo>
                      <a:pt x="415361" y="304779"/>
                    </a:lnTo>
                    <a:cubicBezTo>
                      <a:pt x="403702" y="307165"/>
                      <a:pt x="401702" y="314340"/>
                      <a:pt x="389567" y="321707"/>
                    </a:cubicBezTo>
                    <a:cubicBezTo>
                      <a:pt x="375146" y="330447"/>
                      <a:pt x="375851" y="337299"/>
                      <a:pt x="370460" y="341917"/>
                    </a:cubicBezTo>
                    <a:cubicBezTo>
                      <a:pt x="356535" y="353845"/>
                      <a:pt x="365602" y="349895"/>
                      <a:pt x="359849" y="372414"/>
                    </a:cubicBezTo>
                    <a:cubicBezTo>
                      <a:pt x="358649" y="377128"/>
                      <a:pt x="358554" y="377567"/>
                      <a:pt x="357411" y="380945"/>
                    </a:cubicBezTo>
                    <a:lnTo>
                      <a:pt x="352096" y="407091"/>
                    </a:lnTo>
                    <a:lnTo>
                      <a:pt x="341447" y="412034"/>
                    </a:lnTo>
                    <a:cubicBezTo>
                      <a:pt x="328379" y="417912"/>
                      <a:pt x="333503" y="421099"/>
                      <a:pt x="326550" y="431042"/>
                    </a:cubicBezTo>
                    <a:lnTo>
                      <a:pt x="314301" y="430107"/>
                    </a:lnTo>
                    <a:cubicBezTo>
                      <a:pt x="311938" y="403293"/>
                      <a:pt x="317692" y="380812"/>
                      <a:pt x="331827" y="360716"/>
                    </a:cubicBezTo>
                    <a:lnTo>
                      <a:pt x="350534" y="339188"/>
                    </a:lnTo>
                    <a:cubicBezTo>
                      <a:pt x="352725" y="337070"/>
                      <a:pt x="354630" y="334933"/>
                      <a:pt x="356820" y="332013"/>
                    </a:cubicBezTo>
                    <a:cubicBezTo>
                      <a:pt x="368841" y="315886"/>
                      <a:pt x="396254" y="307241"/>
                      <a:pt x="398635" y="294378"/>
                    </a:cubicBezTo>
                    <a:cubicBezTo>
                      <a:pt x="358573" y="297202"/>
                      <a:pt x="327521" y="341020"/>
                      <a:pt x="305995" y="364666"/>
                    </a:cubicBezTo>
                    <a:lnTo>
                      <a:pt x="278410" y="412244"/>
                    </a:lnTo>
                    <a:cubicBezTo>
                      <a:pt x="272143" y="431366"/>
                      <a:pt x="264123" y="437225"/>
                      <a:pt x="264828" y="477513"/>
                    </a:cubicBezTo>
                    <a:cubicBezTo>
                      <a:pt x="265133" y="495032"/>
                      <a:pt x="270524" y="501655"/>
                      <a:pt x="270657" y="518640"/>
                    </a:cubicBezTo>
                    <a:lnTo>
                      <a:pt x="253722" y="517724"/>
                    </a:lnTo>
                    <a:lnTo>
                      <a:pt x="255912" y="448161"/>
                    </a:lnTo>
                    <a:cubicBezTo>
                      <a:pt x="236729" y="447741"/>
                      <a:pt x="240634" y="449974"/>
                      <a:pt x="230138" y="459192"/>
                    </a:cubicBezTo>
                    <a:cubicBezTo>
                      <a:pt x="221203" y="467016"/>
                      <a:pt x="212002" y="464688"/>
                      <a:pt x="198458" y="464650"/>
                    </a:cubicBezTo>
                    <a:lnTo>
                      <a:pt x="199220" y="444191"/>
                    </a:lnTo>
                    <a:cubicBezTo>
                      <a:pt x="206706" y="442913"/>
                      <a:pt x="211735" y="444057"/>
                      <a:pt x="217527" y="441061"/>
                    </a:cubicBezTo>
                    <a:cubicBezTo>
                      <a:pt x="224842" y="437282"/>
                      <a:pt x="224537" y="432187"/>
                      <a:pt x="229623" y="426309"/>
                    </a:cubicBezTo>
                    <a:cubicBezTo>
                      <a:pt x="235205" y="419858"/>
                      <a:pt x="242501" y="420679"/>
                      <a:pt x="246940" y="416614"/>
                    </a:cubicBezTo>
                    <a:cubicBezTo>
                      <a:pt x="254026" y="410106"/>
                      <a:pt x="265704" y="394323"/>
                      <a:pt x="266028" y="387091"/>
                    </a:cubicBezTo>
                    <a:cubicBezTo>
                      <a:pt x="266561" y="374361"/>
                      <a:pt x="261627" y="363254"/>
                      <a:pt x="252731" y="354132"/>
                    </a:cubicBezTo>
                    <a:cubicBezTo>
                      <a:pt x="234995" y="335925"/>
                      <a:pt x="234634" y="353235"/>
                      <a:pt x="218403" y="358063"/>
                    </a:cubicBezTo>
                    <a:cubicBezTo>
                      <a:pt x="184913" y="368025"/>
                      <a:pt x="193962" y="373750"/>
                      <a:pt x="179084" y="380926"/>
                    </a:cubicBezTo>
                    <a:cubicBezTo>
                      <a:pt x="165711" y="387377"/>
                      <a:pt x="172835" y="382777"/>
                      <a:pt x="164682" y="395946"/>
                    </a:cubicBezTo>
                    <a:cubicBezTo>
                      <a:pt x="139250" y="399132"/>
                      <a:pt x="142793" y="401060"/>
                      <a:pt x="128011" y="413580"/>
                    </a:cubicBezTo>
                    <a:cubicBezTo>
                      <a:pt x="127592" y="413942"/>
                      <a:pt x="127020" y="414496"/>
                      <a:pt x="126544" y="414820"/>
                    </a:cubicBezTo>
                    <a:cubicBezTo>
                      <a:pt x="117209" y="421328"/>
                      <a:pt x="104713" y="420297"/>
                      <a:pt x="91835" y="420527"/>
                    </a:cubicBezTo>
                    <a:lnTo>
                      <a:pt x="89111" y="437740"/>
                    </a:lnTo>
                    <a:lnTo>
                      <a:pt x="68308" y="427912"/>
                    </a:lnTo>
                    <a:cubicBezTo>
                      <a:pt x="66365" y="426366"/>
                      <a:pt x="62002" y="422225"/>
                      <a:pt x="61183" y="421671"/>
                    </a:cubicBezTo>
                    <a:cubicBezTo>
                      <a:pt x="56326" y="418427"/>
                      <a:pt x="55621" y="419286"/>
                      <a:pt x="52458" y="416977"/>
                    </a:cubicBezTo>
                    <a:lnTo>
                      <a:pt x="37904" y="404209"/>
                    </a:lnTo>
                    <a:cubicBezTo>
                      <a:pt x="34704" y="401919"/>
                      <a:pt x="28417" y="394724"/>
                      <a:pt x="24474" y="396404"/>
                    </a:cubicBezTo>
                    <a:cubicBezTo>
                      <a:pt x="7843" y="403560"/>
                      <a:pt x="26741" y="406671"/>
                      <a:pt x="26588" y="420622"/>
                    </a:cubicBezTo>
                    <a:cubicBezTo>
                      <a:pt x="26360" y="441424"/>
                      <a:pt x="-14369" y="436042"/>
                      <a:pt x="5424" y="463714"/>
                    </a:cubicBezTo>
                    <a:cubicBezTo>
                      <a:pt x="14454" y="476330"/>
                      <a:pt x="11653" y="461844"/>
                      <a:pt x="14549" y="484746"/>
                    </a:cubicBezTo>
                    <a:lnTo>
                      <a:pt x="33065" y="488200"/>
                    </a:lnTo>
                    <a:cubicBezTo>
                      <a:pt x="27579" y="499689"/>
                      <a:pt x="15806" y="509078"/>
                      <a:pt x="8739" y="518277"/>
                    </a:cubicBezTo>
                    <a:cubicBezTo>
                      <a:pt x="4548" y="523716"/>
                      <a:pt x="2300" y="532037"/>
                      <a:pt x="3424" y="538793"/>
                    </a:cubicBezTo>
                    <a:cubicBezTo>
                      <a:pt x="3595" y="539919"/>
                      <a:pt x="7024" y="547056"/>
                      <a:pt x="7729" y="547953"/>
                    </a:cubicBezTo>
                    <a:cubicBezTo>
                      <a:pt x="30398" y="576008"/>
                      <a:pt x="12339" y="578202"/>
                      <a:pt x="20016" y="603279"/>
                    </a:cubicBezTo>
                    <a:lnTo>
                      <a:pt x="24398" y="613242"/>
                    </a:lnTo>
                    <a:cubicBezTo>
                      <a:pt x="25560" y="617611"/>
                      <a:pt x="25484" y="620703"/>
                      <a:pt x="25103" y="625417"/>
                    </a:cubicBezTo>
                    <a:cubicBezTo>
                      <a:pt x="24531" y="632746"/>
                      <a:pt x="22512" y="642670"/>
                      <a:pt x="21521" y="650399"/>
                    </a:cubicBezTo>
                    <a:cubicBezTo>
                      <a:pt x="25274" y="651888"/>
                      <a:pt x="24036" y="648987"/>
                      <a:pt x="27617" y="650399"/>
                    </a:cubicBezTo>
                    <a:cubicBezTo>
                      <a:pt x="31694" y="679484"/>
                      <a:pt x="18759" y="695438"/>
                      <a:pt x="18930" y="755955"/>
                    </a:cubicBezTo>
                    <a:lnTo>
                      <a:pt x="22531" y="745210"/>
                    </a:lnTo>
                    <a:cubicBezTo>
                      <a:pt x="22817" y="743226"/>
                      <a:pt x="22664" y="737577"/>
                      <a:pt x="22759" y="735096"/>
                    </a:cubicBezTo>
                    <a:cubicBezTo>
                      <a:pt x="23160" y="750688"/>
                      <a:pt x="21483" y="744103"/>
                      <a:pt x="29503" y="747692"/>
                    </a:cubicBezTo>
                    <a:cubicBezTo>
                      <a:pt x="30913" y="732595"/>
                      <a:pt x="29084" y="721813"/>
                      <a:pt x="36895" y="711546"/>
                    </a:cubicBezTo>
                    <a:cubicBezTo>
                      <a:pt x="54059" y="688949"/>
                      <a:pt x="45791" y="691621"/>
                      <a:pt x="58935" y="691297"/>
                    </a:cubicBezTo>
                    <a:cubicBezTo>
                      <a:pt x="58402" y="697518"/>
                      <a:pt x="56459" y="706431"/>
                      <a:pt x="54725" y="713626"/>
                    </a:cubicBezTo>
                    <a:cubicBezTo>
                      <a:pt x="50306" y="732061"/>
                      <a:pt x="52630" y="718607"/>
                      <a:pt x="46324" y="731794"/>
                    </a:cubicBezTo>
                    <a:cubicBezTo>
                      <a:pt x="40914" y="743130"/>
                      <a:pt x="42000" y="761776"/>
                      <a:pt x="39257" y="776395"/>
                    </a:cubicBezTo>
                    <a:cubicBezTo>
                      <a:pt x="37104" y="787826"/>
                      <a:pt x="36094" y="786585"/>
                      <a:pt x="36285" y="797483"/>
                    </a:cubicBezTo>
                    <a:cubicBezTo>
                      <a:pt x="36456" y="807082"/>
                      <a:pt x="35028" y="799697"/>
                      <a:pt x="32856" y="809678"/>
                    </a:cubicBezTo>
                    <a:cubicBezTo>
                      <a:pt x="31256" y="817026"/>
                      <a:pt x="31961" y="826072"/>
                      <a:pt x="32685" y="833457"/>
                    </a:cubicBezTo>
                    <a:cubicBezTo>
                      <a:pt x="33732" y="844087"/>
                      <a:pt x="33885" y="846644"/>
                      <a:pt x="24341" y="850423"/>
                    </a:cubicBezTo>
                    <a:cubicBezTo>
                      <a:pt x="16073" y="856816"/>
                      <a:pt x="2757" y="893230"/>
                      <a:pt x="2757" y="909910"/>
                    </a:cubicBezTo>
                    <a:cubicBezTo>
                      <a:pt x="21635" y="914318"/>
                      <a:pt x="154033" y="961857"/>
                      <a:pt x="170054" y="955884"/>
                    </a:cubicBezTo>
                    <a:lnTo>
                      <a:pt x="186761" y="952697"/>
                    </a:lnTo>
                    <a:cubicBezTo>
                      <a:pt x="186951" y="952334"/>
                      <a:pt x="187332" y="951609"/>
                      <a:pt x="187523" y="951227"/>
                    </a:cubicBezTo>
                    <a:cubicBezTo>
                      <a:pt x="209621" y="907658"/>
                      <a:pt x="199181" y="901322"/>
                      <a:pt x="207411" y="871530"/>
                    </a:cubicBezTo>
                    <a:lnTo>
                      <a:pt x="248826" y="715305"/>
                    </a:lnTo>
                    <a:cubicBezTo>
                      <a:pt x="263685" y="707099"/>
                      <a:pt x="253703" y="721985"/>
                      <a:pt x="265552" y="694560"/>
                    </a:cubicBezTo>
                    <a:cubicBezTo>
                      <a:pt x="267380" y="690324"/>
                      <a:pt x="267457" y="689999"/>
                      <a:pt x="269990" y="685667"/>
                    </a:cubicBezTo>
                    <a:cubicBezTo>
                      <a:pt x="283821" y="684713"/>
                      <a:pt x="280087" y="684903"/>
                      <a:pt x="288221" y="690362"/>
                    </a:cubicBezTo>
                    <a:cubicBezTo>
                      <a:pt x="289860" y="678129"/>
                      <a:pt x="287897" y="678663"/>
                      <a:pt x="297499" y="674751"/>
                    </a:cubicBezTo>
                    <a:cubicBezTo>
                      <a:pt x="292203" y="659941"/>
                      <a:pt x="294127" y="664884"/>
                      <a:pt x="298222" y="649865"/>
                    </a:cubicBezTo>
                    <a:cubicBezTo>
                      <a:pt x="303937" y="628891"/>
                      <a:pt x="299423" y="645799"/>
                      <a:pt x="297060" y="628795"/>
                    </a:cubicBezTo>
                    <a:lnTo>
                      <a:pt x="314891" y="616772"/>
                    </a:lnTo>
                    <a:cubicBezTo>
                      <a:pt x="339370" y="601276"/>
                      <a:pt x="361240" y="616218"/>
                      <a:pt x="380290" y="620856"/>
                    </a:cubicBezTo>
                    <a:cubicBezTo>
                      <a:pt x="409017" y="627841"/>
                      <a:pt x="442640" y="635914"/>
                      <a:pt x="475197" y="640131"/>
                    </a:cubicBezTo>
                    <a:cubicBezTo>
                      <a:pt x="477426" y="624196"/>
                      <a:pt x="475692" y="639349"/>
                      <a:pt x="480702" y="626104"/>
                    </a:cubicBezTo>
                    <a:cubicBezTo>
                      <a:pt x="477521" y="623471"/>
                      <a:pt x="473749" y="624177"/>
                      <a:pt x="468148" y="616772"/>
                    </a:cubicBezTo>
                    <a:cubicBezTo>
                      <a:pt x="464415" y="611848"/>
                      <a:pt x="467672" y="609673"/>
                      <a:pt x="457404" y="606218"/>
                    </a:cubicBezTo>
                    <a:lnTo>
                      <a:pt x="399511" y="599691"/>
                    </a:lnTo>
                    <a:cubicBezTo>
                      <a:pt x="391510" y="598871"/>
                      <a:pt x="388481" y="596924"/>
                      <a:pt x="382081" y="595760"/>
                    </a:cubicBezTo>
                    <a:cubicBezTo>
                      <a:pt x="351448" y="590187"/>
                      <a:pt x="337580" y="597134"/>
                      <a:pt x="343600" y="550282"/>
                    </a:cubicBezTo>
                    <a:lnTo>
                      <a:pt x="348153" y="537343"/>
                    </a:lnTo>
                    <a:cubicBezTo>
                      <a:pt x="357449" y="537552"/>
                      <a:pt x="358268" y="534117"/>
                      <a:pt x="371603" y="554118"/>
                    </a:cubicBezTo>
                    <a:cubicBezTo>
                      <a:pt x="382481" y="570377"/>
                      <a:pt x="372232" y="572572"/>
                      <a:pt x="397549" y="570015"/>
                    </a:cubicBezTo>
                    <a:cubicBezTo>
                      <a:pt x="397968" y="549767"/>
                      <a:pt x="396920" y="559576"/>
                      <a:pt x="389720" y="549614"/>
                    </a:cubicBezTo>
                    <a:lnTo>
                      <a:pt x="369660" y="512953"/>
                    </a:lnTo>
                    <a:cubicBezTo>
                      <a:pt x="364993" y="501387"/>
                      <a:pt x="366479" y="497666"/>
                      <a:pt x="366745" y="485223"/>
                    </a:cubicBezTo>
                    <a:lnTo>
                      <a:pt x="389053" y="484841"/>
                    </a:lnTo>
                    <a:cubicBezTo>
                      <a:pt x="391796" y="489231"/>
                      <a:pt x="392844" y="489860"/>
                      <a:pt x="395816" y="494708"/>
                    </a:cubicBezTo>
                    <a:cubicBezTo>
                      <a:pt x="420485" y="534938"/>
                      <a:pt x="410922" y="511903"/>
                      <a:pt x="448737" y="533526"/>
                    </a:cubicBezTo>
                    <a:cubicBezTo>
                      <a:pt x="466320" y="543583"/>
                      <a:pt x="534462" y="564080"/>
                      <a:pt x="557950" y="569214"/>
                    </a:cubicBezTo>
                    <a:lnTo>
                      <a:pt x="588316" y="577076"/>
                    </a:lnTo>
                    <a:cubicBezTo>
                      <a:pt x="603003" y="572553"/>
                      <a:pt x="651276" y="585168"/>
                      <a:pt x="686919" y="567171"/>
                    </a:cubicBezTo>
                    <a:lnTo>
                      <a:pt x="696977" y="559213"/>
                    </a:lnTo>
                    <a:cubicBezTo>
                      <a:pt x="707740" y="548965"/>
                      <a:pt x="710598" y="551331"/>
                      <a:pt x="733153" y="533125"/>
                    </a:cubicBezTo>
                    <a:cubicBezTo>
                      <a:pt x="740182" y="527456"/>
                      <a:pt x="744755" y="524766"/>
                      <a:pt x="752908" y="522018"/>
                    </a:cubicBezTo>
                    <a:cubicBezTo>
                      <a:pt x="760376" y="529918"/>
                      <a:pt x="791941" y="632173"/>
                      <a:pt x="798933" y="645284"/>
                    </a:cubicBezTo>
                    <a:cubicBezTo>
                      <a:pt x="808877" y="663910"/>
                      <a:pt x="815906" y="674922"/>
                      <a:pt x="822821" y="698454"/>
                    </a:cubicBezTo>
                    <a:cubicBezTo>
                      <a:pt x="827298" y="713683"/>
                      <a:pt x="827946" y="693893"/>
                      <a:pt x="832918" y="714427"/>
                    </a:cubicBezTo>
                    <a:cubicBezTo>
                      <a:pt x="833718" y="722633"/>
                      <a:pt x="845720" y="730630"/>
                      <a:pt x="839871" y="754161"/>
                    </a:cubicBezTo>
                    <a:cubicBezTo>
                      <a:pt x="839338" y="756337"/>
                      <a:pt x="832080" y="774086"/>
                      <a:pt x="839623" y="787597"/>
                    </a:cubicBezTo>
                    <a:cubicBezTo>
                      <a:pt x="843414" y="794353"/>
                      <a:pt x="840443" y="792006"/>
                      <a:pt x="848063" y="794658"/>
                    </a:cubicBezTo>
                    <a:cubicBezTo>
                      <a:pt x="847224" y="752653"/>
                      <a:pt x="849110" y="782674"/>
                      <a:pt x="855111" y="760478"/>
                    </a:cubicBezTo>
                    <a:cubicBezTo>
                      <a:pt x="861531" y="736775"/>
                      <a:pt x="859226" y="699541"/>
                      <a:pt x="852539" y="674903"/>
                    </a:cubicBezTo>
                    <a:lnTo>
                      <a:pt x="821050" y="562687"/>
                    </a:lnTo>
                    <a:cubicBezTo>
                      <a:pt x="818230" y="553068"/>
                      <a:pt x="814839" y="534747"/>
                      <a:pt x="811125" y="526636"/>
                    </a:cubicBezTo>
                    <a:cubicBezTo>
                      <a:pt x="809372" y="522819"/>
                      <a:pt x="792665" y="502532"/>
                      <a:pt x="798856" y="490891"/>
                    </a:cubicBezTo>
                    <a:cubicBezTo>
                      <a:pt x="802247" y="484516"/>
                      <a:pt x="867379" y="449401"/>
                      <a:pt x="888601" y="426824"/>
                    </a:cubicBezTo>
                    <a:lnTo>
                      <a:pt x="914833" y="399495"/>
                    </a:lnTo>
                    <a:lnTo>
                      <a:pt x="919024" y="392510"/>
                    </a:lnTo>
                    <a:cubicBezTo>
                      <a:pt x="926530" y="382949"/>
                      <a:pt x="934092" y="381021"/>
                      <a:pt x="944189" y="374475"/>
                    </a:cubicBezTo>
                    <a:lnTo>
                      <a:pt x="1011150" y="333367"/>
                    </a:lnTo>
                    <a:cubicBezTo>
                      <a:pt x="1022751" y="326020"/>
                      <a:pt x="1032009" y="315886"/>
                      <a:pt x="1049726" y="315199"/>
                    </a:cubicBezTo>
                    <a:lnTo>
                      <a:pt x="1036239" y="353005"/>
                    </a:lnTo>
                    <a:cubicBezTo>
                      <a:pt x="1028847" y="345086"/>
                      <a:pt x="1032543" y="345372"/>
                      <a:pt x="1028142" y="335276"/>
                    </a:cubicBezTo>
                    <a:cubicBezTo>
                      <a:pt x="1025209" y="339055"/>
                      <a:pt x="1026466" y="335448"/>
                      <a:pt x="1025151" y="342394"/>
                    </a:cubicBezTo>
                    <a:cubicBezTo>
                      <a:pt x="1023608" y="350524"/>
                      <a:pt x="1024580" y="339474"/>
                      <a:pt x="1024790" y="347395"/>
                    </a:cubicBezTo>
                    <a:cubicBezTo>
                      <a:pt x="1024923" y="352128"/>
                      <a:pt x="1041058" y="403198"/>
                      <a:pt x="1042887" y="422416"/>
                    </a:cubicBezTo>
                    <a:cubicBezTo>
                      <a:pt x="1067347" y="426729"/>
                      <a:pt x="1080225" y="423733"/>
                      <a:pt x="1102475" y="425221"/>
                    </a:cubicBezTo>
                    <a:cubicBezTo>
                      <a:pt x="1122402" y="429629"/>
                      <a:pt x="1118135" y="400125"/>
                      <a:pt x="1119239" y="381804"/>
                    </a:cubicBezTo>
                    <a:cubicBezTo>
                      <a:pt x="1140042" y="377109"/>
                      <a:pt x="1159130" y="393999"/>
                      <a:pt x="1188467" y="404247"/>
                    </a:cubicBezTo>
                    <a:lnTo>
                      <a:pt x="1202336" y="409019"/>
                    </a:lnTo>
                    <a:cubicBezTo>
                      <a:pt x="1202888" y="409266"/>
                      <a:pt x="1203555" y="409648"/>
                      <a:pt x="1204107" y="409896"/>
                    </a:cubicBezTo>
                    <a:lnTo>
                      <a:pt x="1211841" y="413370"/>
                    </a:lnTo>
                    <a:cubicBezTo>
                      <a:pt x="1221938" y="417358"/>
                      <a:pt x="1221690" y="418217"/>
                      <a:pt x="1230053" y="421519"/>
                    </a:cubicBezTo>
                    <a:lnTo>
                      <a:pt x="1269544" y="434134"/>
                    </a:lnTo>
                    <a:cubicBezTo>
                      <a:pt x="1268763" y="451691"/>
                      <a:pt x="1254266" y="441767"/>
                      <a:pt x="1253294" y="467989"/>
                    </a:cubicBezTo>
                    <a:cubicBezTo>
                      <a:pt x="1280231" y="469306"/>
                      <a:pt x="1273221" y="467340"/>
                      <a:pt x="1289889" y="461844"/>
                    </a:cubicBezTo>
                    <a:cubicBezTo>
                      <a:pt x="1308882" y="455584"/>
                      <a:pt x="1318560" y="468772"/>
                      <a:pt x="1329266" y="472913"/>
                    </a:cubicBezTo>
                    <a:cubicBezTo>
                      <a:pt x="1338676" y="476558"/>
                      <a:pt x="1347116" y="477704"/>
                      <a:pt x="1356336" y="481387"/>
                    </a:cubicBezTo>
                    <a:cubicBezTo>
                      <a:pt x="1370718" y="487131"/>
                      <a:pt x="1393940" y="490833"/>
                      <a:pt x="1411447" y="493353"/>
                    </a:cubicBezTo>
                    <a:cubicBezTo>
                      <a:pt x="1462063" y="500624"/>
                      <a:pt x="1434212" y="503658"/>
                      <a:pt x="1467969" y="491616"/>
                    </a:cubicBezTo>
                    <a:cubicBezTo>
                      <a:pt x="1482028" y="494803"/>
                      <a:pt x="1461835" y="494479"/>
                      <a:pt x="1476484" y="491234"/>
                    </a:cubicBezTo>
                    <a:cubicBezTo>
                      <a:pt x="1486600" y="488982"/>
                      <a:pt x="1488657" y="486425"/>
                      <a:pt x="1503516" y="477837"/>
                    </a:cubicBezTo>
                    <a:lnTo>
                      <a:pt x="1550893" y="449592"/>
                    </a:lnTo>
                    <a:cubicBezTo>
                      <a:pt x="1571525" y="432549"/>
                      <a:pt x="1548169" y="446768"/>
                      <a:pt x="1580554" y="427950"/>
                    </a:cubicBezTo>
                    <a:cubicBezTo>
                      <a:pt x="1603147" y="414820"/>
                      <a:pt x="1675252" y="328959"/>
                      <a:pt x="1699179" y="314302"/>
                    </a:cubicBezTo>
                    <a:lnTo>
                      <a:pt x="1755167" y="267679"/>
                    </a:lnTo>
                    <a:cubicBezTo>
                      <a:pt x="1789723" y="244205"/>
                      <a:pt x="1768140" y="253709"/>
                      <a:pt x="1805954" y="215826"/>
                    </a:cubicBezTo>
                    <a:cubicBezTo>
                      <a:pt x="1885888" y="135748"/>
                      <a:pt x="1860303" y="158344"/>
                      <a:pt x="1818775" y="96205"/>
                    </a:cubicBezTo>
                    <a:cubicBezTo>
                      <a:pt x="1822680" y="90365"/>
                      <a:pt x="1824947" y="88247"/>
                      <a:pt x="1826871" y="79983"/>
                    </a:cubicBezTo>
                    <a:lnTo>
                      <a:pt x="1818775" y="73971"/>
                    </a:lnTo>
                    <a:cubicBezTo>
                      <a:pt x="1805135" y="67922"/>
                      <a:pt x="1802258" y="55402"/>
                      <a:pt x="1785304" y="52062"/>
                    </a:cubicBezTo>
                    <a:cubicBezTo>
                      <a:pt x="1778446" y="73189"/>
                      <a:pt x="1778160" y="69964"/>
                      <a:pt x="1789190" y="85708"/>
                    </a:cubicBezTo>
                    <a:cubicBezTo>
                      <a:pt x="1802277" y="104392"/>
                      <a:pt x="1841158" y="151588"/>
                      <a:pt x="1842530" y="171550"/>
                    </a:cubicBezTo>
                    <a:cubicBezTo>
                      <a:pt x="1831500" y="175253"/>
                      <a:pt x="1830128" y="179642"/>
                      <a:pt x="1814126" y="177524"/>
                    </a:cubicBezTo>
                    <a:cubicBezTo>
                      <a:pt x="1784865" y="173669"/>
                      <a:pt x="1712323" y="144584"/>
                      <a:pt x="1680738" y="134088"/>
                    </a:cubicBezTo>
                    <a:cubicBezTo>
                      <a:pt x="1663022" y="128209"/>
                      <a:pt x="1646181" y="117293"/>
                      <a:pt x="1633608" y="114430"/>
                    </a:cubicBezTo>
                    <a:cubicBezTo>
                      <a:pt x="1627570" y="113781"/>
                      <a:pt x="1628617" y="114144"/>
                      <a:pt x="1624522" y="112407"/>
                    </a:cubicBezTo>
                    <a:cubicBezTo>
                      <a:pt x="1622007" y="102675"/>
                      <a:pt x="1626503" y="81987"/>
                      <a:pt x="1627208" y="98896"/>
                    </a:cubicBezTo>
                    <a:cubicBezTo>
                      <a:pt x="1609663" y="100079"/>
                      <a:pt x="1610063" y="106358"/>
                      <a:pt x="1600614" y="86853"/>
                    </a:cubicBezTo>
                    <a:cubicBezTo>
                      <a:pt x="1594461" y="74124"/>
                      <a:pt x="1602614" y="84048"/>
                      <a:pt x="1591851" y="78265"/>
                    </a:cubicBezTo>
                    <a:cubicBezTo>
                      <a:pt x="1585660" y="74945"/>
                      <a:pt x="1586212" y="75098"/>
                      <a:pt x="1581373" y="71853"/>
                    </a:cubicBezTo>
                    <a:lnTo>
                      <a:pt x="1581335" y="44810"/>
                    </a:lnTo>
                    <a:cubicBezTo>
                      <a:pt x="1578706" y="55383"/>
                      <a:pt x="1582192" y="48990"/>
                      <a:pt x="1573258" y="52921"/>
                    </a:cubicBezTo>
                    <a:lnTo>
                      <a:pt x="1558723" y="35974"/>
                    </a:lnTo>
                    <a:cubicBezTo>
                      <a:pt x="1556856" y="29257"/>
                      <a:pt x="1557542" y="35096"/>
                      <a:pt x="1557313" y="25917"/>
                    </a:cubicBezTo>
                    <a:cubicBezTo>
                      <a:pt x="1570762" y="28130"/>
                      <a:pt x="1569772" y="20077"/>
                      <a:pt x="1570553" y="37196"/>
                    </a:cubicBezTo>
                    <a:cubicBezTo>
                      <a:pt x="1572591" y="34142"/>
                      <a:pt x="1575182" y="33226"/>
                      <a:pt x="1575963" y="28589"/>
                    </a:cubicBezTo>
                    <a:cubicBezTo>
                      <a:pt x="1555008" y="26356"/>
                      <a:pt x="1571963" y="28703"/>
                      <a:pt x="1566743" y="21852"/>
                    </a:cubicBezTo>
                    <a:cubicBezTo>
                      <a:pt x="1566533" y="17119"/>
                      <a:pt x="1569105" y="20764"/>
                      <a:pt x="1565162" y="18035"/>
                    </a:cubicBezTo>
                    <a:cubicBezTo>
                      <a:pt x="1557332" y="23684"/>
                      <a:pt x="1562838" y="22596"/>
                      <a:pt x="1552055" y="20267"/>
                    </a:cubicBezTo>
                    <a:lnTo>
                      <a:pt x="1548969" y="0"/>
                    </a:lnTo>
                    <a:cubicBezTo>
                      <a:pt x="1541521" y="1069"/>
                      <a:pt x="1547617" y="-1374"/>
                      <a:pt x="1542778" y="3531"/>
                    </a:cubicBezTo>
                    <a:cubicBezTo>
                      <a:pt x="1542759" y="3550"/>
                      <a:pt x="1538587" y="9771"/>
                      <a:pt x="1538473" y="9943"/>
                    </a:cubicBezTo>
                    <a:cubicBezTo>
                      <a:pt x="1534853" y="16451"/>
                      <a:pt x="1533196" y="19734"/>
                      <a:pt x="1533577" y="28608"/>
                    </a:cubicBezTo>
                    <a:close/>
                  </a:path>
                </a:pathLst>
              </a:custGeom>
              <a:solidFill>
                <a:srgbClr val="000000"/>
              </a:solidFill>
              <a:ln w="190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EC1D1005-FE4F-B5F4-FA37-E3F43CC959EC}"/>
                  </a:ext>
                </a:extLst>
              </p:cNvPr>
              <p:cNvSpPr/>
              <p:nvPr/>
            </p:nvSpPr>
            <p:spPr>
              <a:xfrm>
                <a:off x="518634" y="3400276"/>
                <a:ext cx="414796" cy="482404"/>
              </a:xfrm>
              <a:custGeom>
                <a:avLst/>
                <a:gdLst>
                  <a:gd name="connsiteX0" fmla="*/ 23015 w 414796"/>
                  <a:gd name="connsiteY0" fmla="*/ 416541 h 482404"/>
                  <a:gd name="connsiteX1" fmla="*/ 26463 w 414796"/>
                  <a:gd name="connsiteY1" fmla="*/ 437305 h 482404"/>
                  <a:gd name="connsiteX2" fmla="*/ 30368 w 414796"/>
                  <a:gd name="connsiteY2" fmla="*/ 446924 h 482404"/>
                  <a:gd name="connsiteX3" fmla="*/ 39188 w 414796"/>
                  <a:gd name="connsiteY3" fmla="*/ 454386 h 482404"/>
                  <a:gd name="connsiteX4" fmla="*/ 36483 w 414796"/>
                  <a:gd name="connsiteY4" fmla="*/ 438145 h 482404"/>
                  <a:gd name="connsiteX5" fmla="*/ 39302 w 414796"/>
                  <a:gd name="connsiteY5" fmla="*/ 439844 h 482404"/>
                  <a:gd name="connsiteX6" fmla="*/ 42655 w 414796"/>
                  <a:gd name="connsiteY6" fmla="*/ 442286 h 482404"/>
                  <a:gd name="connsiteX7" fmla="*/ 52485 w 414796"/>
                  <a:gd name="connsiteY7" fmla="*/ 449901 h 482404"/>
                  <a:gd name="connsiteX8" fmla="*/ 55362 w 414796"/>
                  <a:gd name="connsiteY8" fmla="*/ 451657 h 482404"/>
                  <a:gd name="connsiteX9" fmla="*/ 49970 w 414796"/>
                  <a:gd name="connsiteY9" fmla="*/ 416541 h 482404"/>
                  <a:gd name="connsiteX10" fmla="*/ 55152 w 414796"/>
                  <a:gd name="connsiteY10" fmla="*/ 415167 h 482404"/>
                  <a:gd name="connsiteX11" fmla="*/ 58048 w 414796"/>
                  <a:gd name="connsiteY11" fmla="*/ 413832 h 482404"/>
                  <a:gd name="connsiteX12" fmla="*/ 51552 w 414796"/>
                  <a:gd name="connsiteY12" fmla="*/ 401503 h 482404"/>
                  <a:gd name="connsiteX13" fmla="*/ 50751 w 414796"/>
                  <a:gd name="connsiteY13" fmla="*/ 400014 h 482404"/>
                  <a:gd name="connsiteX14" fmla="*/ 49932 w 414796"/>
                  <a:gd name="connsiteY14" fmla="*/ 398411 h 482404"/>
                  <a:gd name="connsiteX15" fmla="*/ 38864 w 414796"/>
                  <a:gd name="connsiteY15" fmla="*/ 379708 h 482404"/>
                  <a:gd name="connsiteX16" fmla="*/ 34635 w 414796"/>
                  <a:gd name="connsiteY16" fmla="*/ 360013 h 482404"/>
                  <a:gd name="connsiteX17" fmla="*/ 41874 w 414796"/>
                  <a:gd name="connsiteY17" fmla="*/ 340872 h 482404"/>
                  <a:gd name="connsiteX18" fmla="*/ 36235 w 414796"/>
                  <a:gd name="connsiteY18" fmla="*/ 338887 h 482404"/>
                  <a:gd name="connsiteX19" fmla="*/ 30520 w 414796"/>
                  <a:gd name="connsiteY19" fmla="*/ 314611 h 482404"/>
                  <a:gd name="connsiteX20" fmla="*/ 46408 w 414796"/>
                  <a:gd name="connsiteY20" fmla="*/ 343543 h 482404"/>
                  <a:gd name="connsiteX21" fmla="*/ 48789 w 414796"/>
                  <a:gd name="connsiteY21" fmla="*/ 287359 h 482404"/>
                  <a:gd name="connsiteX22" fmla="*/ 52904 w 414796"/>
                  <a:gd name="connsiteY22" fmla="*/ 282301 h 482404"/>
                  <a:gd name="connsiteX23" fmla="*/ 52675 w 414796"/>
                  <a:gd name="connsiteY23" fmla="*/ 278656 h 482404"/>
                  <a:gd name="connsiteX24" fmla="*/ 59591 w 414796"/>
                  <a:gd name="connsiteY24" fmla="*/ 301119 h 482404"/>
                  <a:gd name="connsiteX25" fmla="*/ 61496 w 414796"/>
                  <a:gd name="connsiteY25" fmla="*/ 303409 h 482404"/>
                  <a:gd name="connsiteX26" fmla="*/ 66144 w 414796"/>
                  <a:gd name="connsiteY26" fmla="*/ 308371 h 482404"/>
                  <a:gd name="connsiteX27" fmla="*/ 75726 w 414796"/>
                  <a:gd name="connsiteY27" fmla="*/ 306004 h 482404"/>
                  <a:gd name="connsiteX28" fmla="*/ 82127 w 414796"/>
                  <a:gd name="connsiteY28" fmla="*/ 316730 h 482404"/>
                  <a:gd name="connsiteX29" fmla="*/ 87747 w 414796"/>
                  <a:gd name="connsiteY29" fmla="*/ 327321 h 482404"/>
                  <a:gd name="connsiteX30" fmla="*/ 79650 w 414796"/>
                  <a:gd name="connsiteY30" fmla="*/ 316501 h 482404"/>
                  <a:gd name="connsiteX31" fmla="*/ 82755 w 414796"/>
                  <a:gd name="connsiteY31" fmla="*/ 339116 h 482404"/>
                  <a:gd name="connsiteX32" fmla="*/ 80622 w 414796"/>
                  <a:gd name="connsiteY32" fmla="*/ 330738 h 482404"/>
                  <a:gd name="connsiteX33" fmla="*/ 78126 w 414796"/>
                  <a:gd name="connsiteY33" fmla="*/ 321730 h 482404"/>
                  <a:gd name="connsiteX34" fmla="*/ 72297 w 414796"/>
                  <a:gd name="connsiteY34" fmla="*/ 320356 h 482404"/>
                  <a:gd name="connsiteX35" fmla="*/ 78145 w 414796"/>
                  <a:gd name="connsiteY35" fmla="*/ 355395 h 482404"/>
                  <a:gd name="connsiteX36" fmla="*/ 92376 w 414796"/>
                  <a:gd name="connsiteY36" fmla="*/ 365929 h 482404"/>
                  <a:gd name="connsiteX37" fmla="*/ 112016 w 414796"/>
                  <a:gd name="connsiteY37" fmla="*/ 378563 h 482404"/>
                  <a:gd name="connsiteX38" fmla="*/ 106625 w 414796"/>
                  <a:gd name="connsiteY38" fmla="*/ 357990 h 482404"/>
                  <a:gd name="connsiteX39" fmla="*/ 111769 w 414796"/>
                  <a:gd name="connsiteY39" fmla="*/ 362723 h 482404"/>
                  <a:gd name="connsiteX40" fmla="*/ 114721 w 414796"/>
                  <a:gd name="connsiteY40" fmla="*/ 365147 h 482404"/>
                  <a:gd name="connsiteX41" fmla="*/ 117045 w 414796"/>
                  <a:gd name="connsiteY41" fmla="*/ 356998 h 482404"/>
                  <a:gd name="connsiteX42" fmla="*/ 117293 w 414796"/>
                  <a:gd name="connsiteY42" fmla="*/ 355395 h 482404"/>
                  <a:gd name="connsiteX43" fmla="*/ 117407 w 414796"/>
                  <a:gd name="connsiteY43" fmla="*/ 353906 h 482404"/>
                  <a:gd name="connsiteX44" fmla="*/ 117426 w 414796"/>
                  <a:gd name="connsiteY44" fmla="*/ 352494 h 482404"/>
                  <a:gd name="connsiteX45" fmla="*/ 120112 w 414796"/>
                  <a:gd name="connsiteY45" fmla="*/ 372533 h 482404"/>
                  <a:gd name="connsiteX46" fmla="*/ 120112 w 414796"/>
                  <a:gd name="connsiteY46" fmla="*/ 394384 h 482404"/>
                  <a:gd name="connsiteX47" fmla="*/ 125256 w 414796"/>
                  <a:gd name="connsiteY47" fmla="*/ 386293 h 482404"/>
                  <a:gd name="connsiteX48" fmla="*/ 128494 w 414796"/>
                  <a:gd name="connsiteY48" fmla="*/ 376311 h 482404"/>
                  <a:gd name="connsiteX49" fmla="*/ 135962 w 414796"/>
                  <a:gd name="connsiteY49" fmla="*/ 370071 h 482404"/>
                  <a:gd name="connsiteX50" fmla="*/ 141677 w 414796"/>
                  <a:gd name="connsiteY50" fmla="*/ 362437 h 482404"/>
                  <a:gd name="connsiteX51" fmla="*/ 145449 w 414796"/>
                  <a:gd name="connsiteY51" fmla="*/ 370567 h 482404"/>
                  <a:gd name="connsiteX52" fmla="*/ 141696 w 414796"/>
                  <a:gd name="connsiteY52" fmla="*/ 375815 h 482404"/>
                  <a:gd name="connsiteX53" fmla="*/ 218468 w 414796"/>
                  <a:gd name="connsiteY53" fmla="*/ 374536 h 482404"/>
                  <a:gd name="connsiteX54" fmla="*/ 237022 w 414796"/>
                  <a:gd name="connsiteY54" fmla="*/ 391102 h 482404"/>
                  <a:gd name="connsiteX55" fmla="*/ 246414 w 414796"/>
                  <a:gd name="connsiteY55" fmla="*/ 405224 h 482404"/>
                  <a:gd name="connsiteX56" fmla="*/ 206619 w 414796"/>
                  <a:gd name="connsiteY56" fmla="*/ 408316 h 482404"/>
                  <a:gd name="connsiteX57" fmla="*/ 190274 w 414796"/>
                  <a:gd name="connsiteY57" fmla="*/ 463928 h 482404"/>
                  <a:gd name="connsiteX58" fmla="*/ 192179 w 414796"/>
                  <a:gd name="connsiteY58" fmla="*/ 447935 h 482404"/>
                  <a:gd name="connsiteX59" fmla="*/ 203913 w 414796"/>
                  <a:gd name="connsiteY59" fmla="*/ 447687 h 482404"/>
                  <a:gd name="connsiteX60" fmla="*/ 208924 w 414796"/>
                  <a:gd name="connsiteY60" fmla="*/ 446886 h 482404"/>
                  <a:gd name="connsiteX61" fmla="*/ 214429 w 414796"/>
                  <a:gd name="connsiteY61" fmla="*/ 451943 h 482404"/>
                  <a:gd name="connsiteX62" fmla="*/ 234603 w 414796"/>
                  <a:gd name="connsiteY62" fmla="*/ 469558 h 482404"/>
                  <a:gd name="connsiteX63" fmla="*/ 250567 w 414796"/>
                  <a:gd name="connsiteY63" fmla="*/ 482345 h 482404"/>
                  <a:gd name="connsiteX64" fmla="*/ 225040 w 414796"/>
                  <a:gd name="connsiteY64" fmla="*/ 454806 h 482404"/>
                  <a:gd name="connsiteX65" fmla="*/ 231003 w 414796"/>
                  <a:gd name="connsiteY65" fmla="*/ 419614 h 482404"/>
                  <a:gd name="connsiteX66" fmla="*/ 232374 w 414796"/>
                  <a:gd name="connsiteY66" fmla="*/ 418259 h 482404"/>
                  <a:gd name="connsiteX67" fmla="*/ 233784 w 414796"/>
                  <a:gd name="connsiteY67" fmla="*/ 416980 h 482404"/>
                  <a:gd name="connsiteX68" fmla="*/ 240299 w 414796"/>
                  <a:gd name="connsiteY68" fmla="*/ 409938 h 482404"/>
                  <a:gd name="connsiteX69" fmla="*/ 241575 w 414796"/>
                  <a:gd name="connsiteY69" fmla="*/ 407992 h 482404"/>
                  <a:gd name="connsiteX70" fmla="*/ 244242 w 414796"/>
                  <a:gd name="connsiteY70" fmla="*/ 403621 h 482404"/>
                  <a:gd name="connsiteX71" fmla="*/ 265845 w 414796"/>
                  <a:gd name="connsiteY71" fmla="*/ 416713 h 482404"/>
                  <a:gd name="connsiteX72" fmla="*/ 267579 w 414796"/>
                  <a:gd name="connsiteY72" fmla="*/ 420721 h 482404"/>
                  <a:gd name="connsiteX73" fmla="*/ 281352 w 414796"/>
                  <a:gd name="connsiteY73" fmla="*/ 417668 h 482404"/>
                  <a:gd name="connsiteX74" fmla="*/ 279828 w 414796"/>
                  <a:gd name="connsiteY74" fmla="*/ 405682 h 482404"/>
                  <a:gd name="connsiteX75" fmla="*/ 299754 w 414796"/>
                  <a:gd name="connsiteY75" fmla="*/ 420530 h 482404"/>
                  <a:gd name="connsiteX76" fmla="*/ 306136 w 414796"/>
                  <a:gd name="connsiteY76" fmla="*/ 444271 h 482404"/>
                  <a:gd name="connsiteX77" fmla="*/ 324767 w 414796"/>
                  <a:gd name="connsiteY77" fmla="*/ 448966 h 482404"/>
                  <a:gd name="connsiteX78" fmla="*/ 311736 w 414796"/>
                  <a:gd name="connsiteY78" fmla="*/ 443718 h 482404"/>
                  <a:gd name="connsiteX79" fmla="*/ 311241 w 414796"/>
                  <a:gd name="connsiteY79" fmla="*/ 421484 h 482404"/>
                  <a:gd name="connsiteX80" fmla="*/ 325167 w 414796"/>
                  <a:gd name="connsiteY80" fmla="*/ 432611 h 482404"/>
                  <a:gd name="connsiteX81" fmla="*/ 319871 w 414796"/>
                  <a:gd name="connsiteY81" fmla="*/ 391789 h 482404"/>
                  <a:gd name="connsiteX82" fmla="*/ 307222 w 414796"/>
                  <a:gd name="connsiteY82" fmla="*/ 391407 h 482404"/>
                  <a:gd name="connsiteX83" fmla="*/ 294630 w 414796"/>
                  <a:gd name="connsiteY83" fmla="*/ 354326 h 482404"/>
                  <a:gd name="connsiteX84" fmla="*/ 304574 w 414796"/>
                  <a:gd name="connsiteY84" fmla="*/ 348925 h 482404"/>
                  <a:gd name="connsiteX85" fmla="*/ 305069 w 414796"/>
                  <a:gd name="connsiteY85" fmla="*/ 332398 h 482404"/>
                  <a:gd name="connsiteX86" fmla="*/ 388470 w 414796"/>
                  <a:gd name="connsiteY86" fmla="*/ 313027 h 482404"/>
                  <a:gd name="connsiteX87" fmla="*/ 403405 w 414796"/>
                  <a:gd name="connsiteY87" fmla="*/ 311806 h 482404"/>
                  <a:gd name="connsiteX88" fmla="*/ 414797 w 414796"/>
                  <a:gd name="connsiteY88" fmla="*/ 301424 h 482404"/>
                  <a:gd name="connsiteX89" fmla="*/ 321776 w 414796"/>
                  <a:gd name="connsiteY89" fmla="*/ 324745 h 482404"/>
                  <a:gd name="connsiteX90" fmla="*/ 288343 w 414796"/>
                  <a:gd name="connsiteY90" fmla="*/ 318485 h 482404"/>
                  <a:gd name="connsiteX91" fmla="*/ 282076 w 414796"/>
                  <a:gd name="connsiteY91" fmla="*/ 297454 h 482404"/>
                  <a:gd name="connsiteX92" fmla="*/ 280228 w 414796"/>
                  <a:gd name="connsiteY92" fmla="*/ 289782 h 482404"/>
                  <a:gd name="connsiteX93" fmla="*/ 281942 w 414796"/>
                  <a:gd name="connsiteY93" fmla="*/ 254686 h 482404"/>
                  <a:gd name="connsiteX94" fmla="*/ 278323 w 414796"/>
                  <a:gd name="connsiteY94" fmla="*/ 267988 h 482404"/>
                  <a:gd name="connsiteX95" fmla="*/ 268264 w 414796"/>
                  <a:gd name="connsiteY95" fmla="*/ 240335 h 482404"/>
                  <a:gd name="connsiteX96" fmla="*/ 264797 w 414796"/>
                  <a:gd name="connsiteY96" fmla="*/ 237071 h 482404"/>
                  <a:gd name="connsiteX97" fmla="*/ 264359 w 414796"/>
                  <a:gd name="connsiteY97" fmla="*/ 269400 h 482404"/>
                  <a:gd name="connsiteX98" fmla="*/ 259882 w 414796"/>
                  <a:gd name="connsiteY98" fmla="*/ 252797 h 482404"/>
                  <a:gd name="connsiteX99" fmla="*/ 245652 w 414796"/>
                  <a:gd name="connsiteY99" fmla="*/ 231594 h 482404"/>
                  <a:gd name="connsiteX100" fmla="*/ 231993 w 414796"/>
                  <a:gd name="connsiteY100" fmla="*/ 221613 h 482404"/>
                  <a:gd name="connsiteX101" fmla="*/ 205190 w 414796"/>
                  <a:gd name="connsiteY101" fmla="*/ 180085 h 482404"/>
                  <a:gd name="connsiteX102" fmla="*/ 192236 w 414796"/>
                  <a:gd name="connsiteY102" fmla="*/ 167069 h 482404"/>
                  <a:gd name="connsiteX103" fmla="*/ 197360 w 414796"/>
                  <a:gd name="connsiteY103" fmla="*/ 184035 h 482404"/>
                  <a:gd name="connsiteX104" fmla="*/ 197094 w 414796"/>
                  <a:gd name="connsiteY104" fmla="*/ 190429 h 482404"/>
                  <a:gd name="connsiteX105" fmla="*/ 193207 w 414796"/>
                  <a:gd name="connsiteY105" fmla="*/ 194837 h 482404"/>
                  <a:gd name="connsiteX106" fmla="*/ 176843 w 414796"/>
                  <a:gd name="connsiteY106" fmla="*/ 181192 h 482404"/>
                  <a:gd name="connsiteX107" fmla="*/ 176196 w 414796"/>
                  <a:gd name="connsiteY107" fmla="*/ 182986 h 482404"/>
                  <a:gd name="connsiteX108" fmla="*/ 171033 w 414796"/>
                  <a:gd name="connsiteY108" fmla="*/ 197394 h 482404"/>
                  <a:gd name="connsiteX109" fmla="*/ 163699 w 414796"/>
                  <a:gd name="connsiteY109" fmla="*/ 189035 h 482404"/>
                  <a:gd name="connsiteX110" fmla="*/ 171814 w 414796"/>
                  <a:gd name="connsiteY110" fmla="*/ 180696 h 482404"/>
                  <a:gd name="connsiteX111" fmla="*/ 152193 w 414796"/>
                  <a:gd name="connsiteY111" fmla="*/ 170104 h 482404"/>
                  <a:gd name="connsiteX112" fmla="*/ 160289 w 414796"/>
                  <a:gd name="connsiteY112" fmla="*/ 183654 h 482404"/>
                  <a:gd name="connsiteX113" fmla="*/ 145678 w 414796"/>
                  <a:gd name="connsiteY113" fmla="*/ 177298 h 482404"/>
                  <a:gd name="connsiteX114" fmla="*/ 143373 w 414796"/>
                  <a:gd name="connsiteY114" fmla="*/ 209742 h 482404"/>
                  <a:gd name="connsiteX115" fmla="*/ 139563 w 414796"/>
                  <a:gd name="connsiteY115" fmla="*/ 173577 h 482404"/>
                  <a:gd name="connsiteX116" fmla="*/ 133162 w 414796"/>
                  <a:gd name="connsiteY116" fmla="*/ 162203 h 482404"/>
                  <a:gd name="connsiteX117" fmla="*/ 124932 w 414796"/>
                  <a:gd name="connsiteY117" fmla="*/ 175256 h 482404"/>
                  <a:gd name="connsiteX118" fmla="*/ 114798 w 414796"/>
                  <a:gd name="connsiteY118" fmla="*/ 161401 h 482404"/>
                  <a:gd name="connsiteX119" fmla="*/ 112340 w 414796"/>
                  <a:gd name="connsiteY119" fmla="*/ 168138 h 482404"/>
                  <a:gd name="connsiteX120" fmla="*/ 104911 w 414796"/>
                  <a:gd name="connsiteY120" fmla="*/ 188940 h 482404"/>
                  <a:gd name="connsiteX121" fmla="*/ 103234 w 414796"/>
                  <a:gd name="connsiteY121" fmla="*/ 166420 h 482404"/>
                  <a:gd name="connsiteX122" fmla="*/ 106587 w 414796"/>
                  <a:gd name="connsiteY122" fmla="*/ 148939 h 482404"/>
                  <a:gd name="connsiteX123" fmla="*/ 96014 w 414796"/>
                  <a:gd name="connsiteY123" fmla="*/ 143538 h 482404"/>
                  <a:gd name="connsiteX124" fmla="*/ 110302 w 414796"/>
                  <a:gd name="connsiteY124" fmla="*/ 130961 h 482404"/>
                  <a:gd name="connsiteX125" fmla="*/ 125485 w 414796"/>
                  <a:gd name="connsiteY125" fmla="*/ 116514 h 482404"/>
                  <a:gd name="connsiteX126" fmla="*/ 126875 w 414796"/>
                  <a:gd name="connsiteY126" fmla="*/ 101304 h 482404"/>
                  <a:gd name="connsiteX127" fmla="*/ 131257 w 414796"/>
                  <a:gd name="connsiteY127" fmla="*/ 89166 h 482404"/>
                  <a:gd name="connsiteX128" fmla="*/ 123599 w 414796"/>
                  <a:gd name="connsiteY128" fmla="*/ 83269 h 482404"/>
                  <a:gd name="connsiteX129" fmla="*/ 117903 w 414796"/>
                  <a:gd name="connsiteY129" fmla="*/ 76361 h 482404"/>
                  <a:gd name="connsiteX130" fmla="*/ 124646 w 414796"/>
                  <a:gd name="connsiteY130" fmla="*/ 67066 h 482404"/>
                  <a:gd name="connsiteX131" fmla="*/ 137315 w 414796"/>
                  <a:gd name="connsiteY131" fmla="*/ 50100 h 482404"/>
                  <a:gd name="connsiteX132" fmla="*/ 169662 w 414796"/>
                  <a:gd name="connsiteY132" fmla="*/ 40673 h 482404"/>
                  <a:gd name="connsiteX133" fmla="*/ 170652 w 414796"/>
                  <a:gd name="connsiteY133" fmla="*/ 40348 h 482404"/>
                  <a:gd name="connsiteX134" fmla="*/ 195798 w 414796"/>
                  <a:gd name="connsiteY134" fmla="*/ 24394 h 482404"/>
                  <a:gd name="connsiteX135" fmla="*/ 182273 w 414796"/>
                  <a:gd name="connsiteY135" fmla="*/ 19508 h 482404"/>
                  <a:gd name="connsiteX136" fmla="*/ 197817 w 414796"/>
                  <a:gd name="connsiteY136" fmla="*/ 18726 h 482404"/>
                  <a:gd name="connsiteX137" fmla="*/ 215629 w 414796"/>
                  <a:gd name="connsiteY137" fmla="*/ 10958 h 482404"/>
                  <a:gd name="connsiteX138" fmla="*/ 195608 w 414796"/>
                  <a:gd name="connsiteY138" fmla="*/ 557 h 482404"/>
                  <a:gd name="connsiteX139" fmla="*/ 190388 w 414796"/>
                  <a:gd name="connsiteY139" fmla="*/ 13477 h 482404"/>
                  <a:gd name="connsiteX140" fmla="*/ 168938 w 414796"/>
                  <a:gd name="connsiteY140" fmla="*/ 18840 h 482404"/>
                  <a:gd name="connsiteX141" fmla="*/ 147144 w 414796"/>
                  <a:gd name="connsiteY141" fmla="*/ 19126 h 482404"/>
                  <a:gd name="connsiteX142" fmla="*/ 160003 w 414796"/>
                  <a:gd name="connsiteY142" fmla="*/ 27867 h 482404"/>
                  <a:gd name="connsiteX143" fmla="*/ 143049 w 414796"/>
                  <a:gd name="connsiteY143" fmla="*/ 36951 h 482404"/>
                  <a:gd name="connsiteX144" fmla="*/ 122894 w 414796"/>
                  <a:gd name="connsiteY144" fmla="*/ 35539 h 482404"/>
                  <a:gd name="connsiteX145" fmla="*/ 122379 w 414796"/>
                  <a:gd name="connsiteY145" fmla="*/ 39795 h 482404"/>
                  <a:gd name="connsiteX146" fmla="*/ 109006 w 414796"/>
                  <a:gd name="connsiteY146" fmla="*/ 59299 h 482404"/>
                  <a:gd name="connsiteX147" fmla="*/ 105349 w 414796"/>
                  <a:gd name="connsiteY147" fmla="*/ 49089 h 482404"/>
                  <a:gd name="connsiteX148" fmla="*/ 90356 w 414796"/>
                  <a:gd name="connsiteY148" fmla="*/ 81285 h 482404"/>
                  <a:gd name="connsiteX149" fmla="*/ 98281 w 414796"/>
                  <a:gd name="connsiteY149" fmla="*/ 67620 h 482404"/>
                  <a:gd name="connsiteX150" fmla="*/ 111978 w 414796"/>
                  <a:gd name="connsiteY150" fmla="*/ 78689 h 482404"/>
                  <a:gd name="connsiteX151" fmla="*/ 106758 w 414796"/>
                  <a:gd name="connsiteY151" fmla="*/ 92201 h 482404"/>
                  <a:gd name="connsiteX152" fmla="*/ 104358 w 414796"/>
                  <a:gd name="connsiteY152" fmla="*/ 91476 h 482404"/>
                  <a:gd name="connsiteX153" fmla="*/ 101367 w 414796"/>
                  <a:gd name="connsiteY153" fmla="*/ 86876 h 482404"/>
                  <a:gd name="connsiteX154" fmla="*/ 96490 w 414796"/>
                  <a:gd name="connsiteY154" fmla="*/ 100827 h 482404"/>
                  <a:gd name="connsiteX155" fmla="*/ 91766 w 414796"/>
                  <a:gd name="connsiteY155" fmla="*/ 106743 h 482404"/>
                  <a:gd name="connsiteX156" fmla="*/ 89747 w 414796"/>
                  <a:gd name="connsiteY156" fmla="*/ 110216 h 482404"/>
                  <a:gd name="connsiteX157" fmla="*/ 87842 w 414796"/>
                  <a:gd name="connsiteY157" fmla="*/ 113919 h 482404"/>
                  <a:gd name="connsiteX158" fmla="*/ 86908 w 414796"/>
                  <a:gd name="connsiteY158" fmla="*/ 112011 h 482404"/>
                  <a:gd name="connsiteX159" fmla="*/ 84927 w 414796"/>
                  <a:gd name="connsiteY159" fmla="*/ 108461 h 482404"/>
                  <a:gd name="connsiteX160" fmla="*/ 79917 w 414796"/>
                  <a:gd name="connsiteY160" fmla="*/ 103365 h 482404"/>
                  <a:gd name="connsiteX161" fmla="*/ 75345 w 414796"/>
                  <a:gd name="connsiteY161" fmla="*/ 125560 h 482404"/>
                  <a:gd name="connsiteX162" fmla="*/ 71725 w 414796"/>
                  <a:gd name="connsiteY162" fmla="*/ 138595 h 482404"/>
                  <a:gd name="connsiteX163" fmla="*/ 70525 w 414796"/>
                  <a:gd name="connsiteY163" fmla="*/ 145485 h 482404"/>
                  <a:gd name="connsiteX164" fmla="*/ 68163 w 414796"/>
                  <a:gd name="connsiteY164" fmla="*/ 151019 h 482404"/>
                  <a:gd name="connsiteX165" fmla="*/ 63667 w 414796"/>
                  <a:gd name="connsiteY165" fmla="*/ 192165 h 482404"/>
                  <a:gd name="connsiteX166" fmla="*/ 60295 w 414796"/>
                  <a:gd name="connsiteY166" fmla="*/ 197127 h 482404"/>
                  <a:gd name="connsiteX167" fmla="*/ 54809 w 414796"/>
                  <a:gd name="connsiteY167" fmla="*/ 188406 h 482404"/>
                  <a:gd name="connsiteX168" fmla="*/ 57305 w 414796"/>
                  <a:gd name="connsiteY168" fmla="*/ 213120 h 482404"/>
                  <a:gd name="connsiteX169" fmla="*/ 49856 w 414796"/>
                  <a:gd name="connsiteY169" fmla="*/ 199150 h 482404"/>
                  <a:gd name="connsiteX170" fmla="*/ 48770 w 414796"/>
                  <a:gd name="connsiteY170" fmla="*/ 215448 h 482404"/>
                  <a:gd name="connsiteX171" fmla="*/ 42541 w 414796"/>
                  <a:gd name="connsiteY171" fmla="*/ 151172 h 482404"/>
                  <a:gd name="connsiteX172" fmla="*/ 32825 w 414796"/>
                  <a:gd name="connsiteY172" fmla="*/ 161496 h 482404"/>
                  <a:gd name="connsiteX173" fmla="*/ 26348 w 414796"/>
                  <a:gd name="connsiteY173" fmla="*/ 174455 h 482404"/>
                  <a:gd name="connsiteX174" fmla="*/ 11813 w 414796"/>
                  <a:gd name="connsiteY174" fmla="*/ 267892 h 482404"/>
                  <a:gd name="connsiteX175" fmla="*/ 478 w 414796"/>
                  <a:gd name="connsiteY175" fmla="*/ 277244 h 482404"/>
                  <a:gd name="connsiteX176" fmla="*/ 555 w 414796"/>
                  <a:gd name="connsiteY176" fmla="*/ 299706 h 482404"/>
                  <a:gd name="connsiteX177" fmla="*/ 23053 w 414796"/>
                  <a:gd name="connsiteY177" fmla="*/ 416580 h 482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414796" h="482404">
                    <a:moveTo>
                      <a:pt x="23015" y="416541"/>
                    </a:moveTo>
                    <a:cubicBezTo>
                      <a:pt x="19357" y="427439"/>
                      <a:pt x="21205" y="421217"/>
                      <a:pt x="26463" y="437305"/>
                    </a:cubicBezTo>
                    <a:cubicBezTo>
                      <a:pt x="26596" y="437706"/>
                      <a:pt x="30158" y="446619"/>
                      <a:pt x="30368" y="446924"/>
                    </a:cubicBezTo>
                    <a:cubicBezTo>
                      <a:pt x="35721" y="454577"/>
                      <a:pt x="29644" y="450187"/>
                      <a:pt x="39188" y="454386"/>
                    </a:cubicBezTo>
                    <a:cubicBezTo>
                      <a:pt x="37835" y="446771"/>
                      <a:pt x="36483" y="446466"/>
                      <a:pt x="36483" y="438145"/>
                    </a:cubicBezTo>
                    <a:cubicBezTo>
                      <a:pt x="39702" y="449596"/>
                      <a:pt x="25396" y="430397"/>
                      <a:pt x="39302" y="439844"/>
                    </a:cubicBezTo>
                    <a:cubicBezTo>
                      <a:pt x="41455" y="441294"/>
                      <a:pt x="42103" y="441828"/>
                      <a:pt x="42655" y="442286"/>
                    </a:cubicBezTo>
                    <a:lnTo>
                      <a:pt x="52485" y="449901"/>
                    </a:lnTo>
                    <a:cubicBezTo>
                      <a:pt x="53361" y="450493"/>
                      <a:pt x="54314" y="451275"/>
                      <a:pt x="55362" y="451657"/>
                    </a:cubicBezTo>
                    <a:cubicBezTo>
                      <a:pt x="55362" y="430683"/>
                      <a:pt x="50790" y="428698"/>
                      <a:pt x="49970" y="416541"/>
                    </a:cubicBezTo>
                    <a:lnTo>
                      <a:pt x="55152" y="415167"/>
                    </a:lnTo>
                    <a:cubicBezTo>
                      <a:pt x="55952" y="414843"/>
                      <a:pt x="57190" y="414442"/>
                      <a:pt x="58048" y="413832"/>
                    </a:cubicBezTo>
                    <a:lnTo>
                      <a:pt x="51552" y="401503"/>
                    </a:lnTo>
                    <a:cubicBezTo>
                      <a:pt x="51342" y="401121"/>
                      <a:pt x="50961" y="400415"/>
                      <a:pt x="50751" y="400014"/>
                    </a:cubicBezTo>
                    <a:cubicBezTo>
                      <a:pt x="50542" y="399594"/>
                      <a:pt x="50161" y="398850"/>
                      <a:pt x="49932" y="398411"/>
                    </a:cubicBezTo>
                    <a:lnTo>
                      <a:pt x="38864" y="379708"/>
                    </a:lnTo>
                    <a:cubicBezTo>
                      <a:pt x="35911" y="374976"/>
                      <a:pt x="34692" y="363391"/>
                      <a:pt x="34635" y="360013"/>
                    </a:cubicBezTo>
                    <a:cubicBezTo>
                      <a:pt x="34387" y="346444"/>
                      <a:pt x="38083" y="349307"/>
                      <a:pt x="41874" y="340872"/>
                    </a:cubicBezTo>
                    <a:cubicBezTo>
                      <a:pt x="24634" y="332570"/>
                      <a:pt x="49666" y="345490"/>
                      <a:pt x="36235" y="338887"/>
                    </a:cubicBezTo>
                    <a:cubicBezTo>
                      <a:pt x="31092" y="336367"/>
                      <a:pt x="31435" y="344726"/>
                      <a:pt x="30520" y="314611"/>
                    </a:cubicBezTo>
                    <a:cubicBezTo>
                      <a:pt x="42674" y="325986"/>
                      <a:pt x="30158" y="329249"/>
                      <a:pt x="46408" y="343543"/>
                    </a:cubicBezTo>
                    <a:cubicBezTo>
                      <a:pt x="47722" y="327283"/>
                      <a:pt x="44808" y="294668"/>
                      <a:pt x="48789" y="287359"/>
                    </a:cubicBezTo>
                    <a:lnTo>
                      <a:pt x="52904" y="282301"/>
                    </a:lnTo>
                    <a:cubicBezTo>
                      <a:pt x="56371" y="275469"/>
                      <a:pt x="56485" y="280145"/>
                      <a:pt x="52675" y="278656"/>
                    </a:cubicBezTo>
                    <a:cubicBezTo>
                      <a:pt x="52999" y="288485"/>
                      <a:pt x="53914" y="293618"/>
                      <a:pt x="59591" y="301119"/>
                    </a:cubicBezTo>
                    <a:cubicBezTo>
                      <a:pt x="60295" y="302054"/>
                      <a:pt x="60791" y="302512"/>
                      <a:pt x="61496" y="303409"/>
                    </a:cubicBezTo>
                    <a:lnTo>
                      <a:pt x="66144" y="308371"/>
                    </a:lnTo>
                    <a:cubicBezTo>
                      <a:pt x="66144" y="275068"/>
                      <a:pt x="63534" y="279076"/>
                      <a:pt x="75726" y="306004"/>
                    </a:cubicBezTo>
                    <a:lnTo>
                      <a:pt x="82127" y="316730"/>
                    </a:lnTo>
                    <a:cubicBezTo>
                      <a:pt x="86127" y="322092"/>
                      <a:pt x="87442" y="320127"/>
                      <a:pt x="87747" y="327321"/>
                    </a:cubicBezTo>
                    <a:cubicBezTo>
                      <a:pt x="98853" y="316749"/>
                      <a:pt x="85232" y="318581"/>
                      <a:pt x="79650" y="316501"/>
                    </a:cubicBezTo>
                    <a:lnTo>
                      <a:pt x="82755" y="339116"/>
                    </a:lnTo>
                    <a:cubicBezTo>
                      <a:pt x="80374" y="332608"/>
                      <a:pt x="80831" y="337226"/>
                      <a:pt x="80622" y="330738"/>
                    </a:cubicBezTo>
                    <a:cubicBezTo>
                      <a:pt x="80488" y="326692"/>
                      <a:pt x="82051" y="325680"/>
                      <a:pt x="78126" y="321730"/>
                    </a:cubicBezTo>
                    <a:lnTo>
                      <a:pt x="72297" y="320356"/>
                    </a:lnTo>
                    <a:cubicBezTo>
                      <a:pt x="63858" y="331119"/>
                      <a:pt x="74145" y="350662"/>
                      <a:pt x="78145" y="355395"/>
                    </a:cubicBezTo>
                    <a:cubicBezTo>
                      <a:pt x="85556" y="364155"/>
                      <a:pt x="83555" y="357723"/>
                      <a:pt x="92376" y="365929"/>
                    </a:cubicBezTo>
                    <a:cubicBezTo>
                      <a:pt x="102377" y="375224"/>
                      <a:pt x="95538" y="373754"/>
                      <a:pt x="112016" y="378563"/>
                    </a:cubicBezTo>
                    <a:cubicBezTo>
                      <a:pt x="111216" y="365490"/>
                      <a:pt x="111730" y="366597"/>
                      <a:pt x="106625" y="357990"/>
                    </a:cubicBezTo>
                    <a:lnTo>
                      <a:pt x="111769" y="362723"/>
                    </a:lnTo>
                    <a:cubicBezTo>
                      <a:pt x="112512" y="363372"/>
                      <a:pt x="113693" y="364384"/>
                      <a:pt x="114721" y="365147"/>
                    </a:cubicBezTo>
                    <a:lnTo>
                      <a:pt x="117045" y="356998"/>
                    </a:lnTo>
                    <a:cubicBezTo>
                      <a:pt x="117122" y="356616"/>
                      <a:pt x="117255" y="355738"/>
                      <a:pt x="117293" y="355395"/>
                    </a:cubicBezTo>
                    <a:cubicBezTo>
                      <a:pt x="117350" y="355070"/>
                      <a:pt x="117388" y="354154"/>
                      <a:pt x="117407" y="353906"/>
                    </a:cubicBezTo>
                    <a:cubicBezTo>
                      <a:pt x="117445" y="353677"/>
                      <a:pt x="117541" y="352952"/>
                      <a:pt x="117426" y="352494"/>
                    </a:cubicBezTo>
                    <a:cubicBezTo>
                      <a:pt x="117617" y="359803"/>
                      <a:pt x="120665" y="368029"/>
                      <a:pt x="120112" y="372533"/>
                    </a:cubicBezTo>
                    <a:cubicBezTo>
                      <a:pt x="119084" y="380911"/>
                      <a:pt x="112778" y="384327"/>
                      <a:pt x="120112" y="394384"/>
                    </a:cubicBezTo>
                    <a:cubicBezTo>
                      <a:pt x="130704" y="384880"/>
                      <a:pt x="122094" y="394098"/>
                      <a:pt x="125256" y="386293"/>
                    </a:cubicBezTo>
                    <a:lnTo>
                      <a:pt x="128494" y="376311"/>
                    </a:lnTo>
                    <a:cubicBezTo>
                      <a:pt x="134952" y="366235"/>
                      <a:pt x="129447" y="375739"/>
                      <a:pt x="135962" y="370071"/>
                    </a:cubicBezTo>
                    <a:cubicBezTo>
                      <a:pt x="141391" y="365338"/>
                      <a:pt x="137334" y="379231"/>
                      <a:pt x="141677" y="362437"/>
                    </a:cubicBezTo>
                    <a:cubicBezTo>
                      <a:pt x="139429" y="367380"/>
                      <a:pt x="139067" y="358716"/>
                      <a:pt x="145449" y="370567"/>
                    </a:cubicBezTo>
                    <a:cubicBezTo>
                      <a:pt x="137638" y="370605"/>
                      <a:pt x="145011" y="369536"/>
                      <a:pt x="141696" y="375815"/>
                    </a:cubicBezTo>
                    <a:cubicBezTo>
                      <a:pt x="165242" y="368849"/>
                      <a:pt x="205990" y="368964"/>
                      <a:pt x="218468" y="374536"/>
                    </a:cubicBezTo>
                    <a:lnTo>
                      <a:pt x="237022" y="391102"/>
                    </a:lnTo>
                    <a:cubicBezTo>
                      <a:pt x="248471" y="402686"/>
                      <a:pt x="241461" y="390129"/>
                      <a:pt x="246414" y="405224"/>
                    </a:cubicBezTo>
                    <a:cubicBezTo>
                      <a:pt x="229059" y="407877"/>
                      <a:pt x="223135" y="412362"/>
                      <a:pt x="206619" y="408316"/>
                    </a:cubicBezTo>
                    <a:cubicBezTo>
                      <a:pt x="201170" y="422305"/>
                      <a:pt x="177796" y="440092"/>
                      <a:pt x="190274" y="463928"/>
                    </a:cubicBezTo>
                    <a:lnTo>
                      <a:pt x="192179" y="447935"/>
                    </a:lnTo>
                    <a:cubicBezTo>
                      <a:pt x="208390" y="450626"/>
                      <a:pt x="197817" y="448756"/>
                      <a:pt x="203913" y="447687"/>
                    </a:cubicBezTo>
                    <a:cubicBezTo>
                      <a:pt x="209419" y="446733"/>
                      <a:pt x="195436" y="443527"/>
                      <a:pt x="208924" y="446886"/>
                    </a:cubicBezTo>
                    <a:cubicBezTo>
                      <a:pt x="215267" y="448470"/>
                      <a:pt x="212372" y="447573"/>
                      <a:pt x="214429" y="451943"/>
                    </a:cubicBezTo>
                    <a:cubicBezTo>
                      <a:pt x="222430" y="468890"/>
                      <a:pt x="206942" y="468585"/>
                      <a:pt x="234603" y="469558"/>
                    </a:cubicBezTo>
                    <a:cubicBezTo>
                      <a:pt x="239232" y="479444"/>
                      <a:pt x="235117" y="482917"/>
                      <a:pt x="250567" y="482345"/>
                    </a:cubicBezTo>
                    <a:cubicBezTo>
                      <a:pt x="250967" y="467115"/>
                      <a:pt x="236489" y="461524"/>
                      <a:pt x="225040" y="454806"/>
                    </a:cubicBezTo>
                    <a:cubicBezTo>
                      <a:pt x="224449" y="440321"/>
                      <a:pt x="223249" y="428412"/>
                      <a:pt x="231003" y="419614"/>
                    </a:cubicBezTo>
                    <a:cubicBezTo>
                      <a:pt x="231384" y="419194"/>
                      <a:pt x="231993" y="418660"/>
                      <a:pt x="232374" y="418259"/>
                    </a:cubicBezTo>
                    <a:cubicBezTo>
                      <a:pt x="232755" y="417858"/>
                      <a:pt x="233403" y="417381"/>
                      <a:pt x="233784" y="416980"/>
                    </a:cubicBezTo>
                    <a:lnTo>
                      <a:pt x="240299" y="409938"/>
                    </a:lnTo>
                    <a:cubicBezTo>
                      <a:pt x="240718" y="409346"/>
                      <a:pt x="241175" y="408583"/>
                      <a:pt x="241575" y="407992"/>
                    </a:cubicBezTo>
                    <a:lnTo>
                      <a:pt x="244242" y="403621"/>
                    </a:lnTo>
                    <a:cubicBezTo>
                      <a:pt x="252910" y="407591"/>
                      <a:pt x="261216" y="408354"/>
                      <a:pt x="265845" y="416713"/>
                    </a:cubicBezTo>
                    <a:cubicBezTo>
                      <a:pt x="266264" y="417457"/>
                      <a:pt x="267159" y="419996"/>
                      <a:pt x="267579" y="420721"/>
                    </a:cubicBezTo>
                    <a:cubicBezTo>
                      <a:pt x="273236" y="430282"/>
                      <a:pt x="281085" y="430683"/>
                      <a:pt x="281352" y="417668"/>
                    </a:cubicBezTo>
                    <a:cubicBezTo>
                      <a:pt x="281390" y="415873"/>
                      <a:pt x="279999" y="410740"/>
                      <a:pt x="279828" y="405682"/>
                    </a:cubicBezTo>
                    <a:cubicBezTo>
                      <a:pt x="292458" y="407839"/>
                      <a:pt x="293525" y="410396"/>
                      <a:pt x="299754" y="420530"/>
                    </a:cubicBezTo>
                    <a:lnTo>
                      <a:pt x="306136" y="444271"/>
                    </a:lnTo>
                    <a:cubicBezTo>
                      <a:pt x="308022" y="451791"/>
                      <a:pt x="319985" y="462936"/>
                      <a:pt x="324767" y="448966"/>
                    </a:cubicBezTo>
                    <a:lnTo>
                      <a:pt x="311736" y="443718"/>
                    </a:lnTo>
                    <a:lnTo>
                      <a:pt x="311241" y="421484"/>
                    </a:lnTo>
                    <a:cubicBezTo>
                      <a:pt x="320442" y="424862"/>
                      <a:pt x="315623" y="429328"/>
                      <a:pt x="325167" y="432611"/>
                    </a:cubicBezTo>
                    <a:cubicBezTo>
                      <a:pt x="331929" y="416866"/>
                      <a:pt x="322328" y="407992"/>
                      <a:pt x="319871" y="391789"/>
                    </a:cubicBezTo>
                    <a:cubicBezTo>
                      <a:pt x="314594" y="392209"/>
                      <a:pt x="312289" y="393277"/>
                      <a:pt x="307222" y="391407"/>
                    </a:cubicBezTo>
                    <a:cubicBezTo>
                      <a:pt x="296420" y="387476"/>
                      <a:pt x="294820" y="366426"/>
                      <a:pt x="294630" y="354326"/>
                    </a:cubicBezTo>
                    <a:lnTo>
                      <a:pt x="304574" y="348925"/>
                    </a:lnTo>
                    <a:lnTo>
                      <a:pt x="305069" y="332398"/>
                    </a:lnTo>
                    <a:lnTo>
                      <a:pt x="388470" y="313027"/>
                    </a:lnTo>
                    <a:cubicBezTo>
                      <a:pt x="392642" y="312397"/>
                      <a:pt x="400490" y="312340"/>
                      <a:pt x="403405" y="311806"/>
                    </a:cubicBezTo>
                    <a:cubicBezTo>
                      <a:pt x="416988" y="309306"/>
                      <a:pt x="412187" y="311825"/>
                      <a:pt x="414797" y="301424"/>
                    </a:cubicBezTo>
                    <a:cubicBezTo>
                      <a:pt x="385422" y="302588"/>
                      <a:pt x="351646" y="318142"/>
                      <a:pt x="321776" y="324745"/>
                    </a:cubicBezTo>
                    <a:cubicBezTo>
                      <a:pt x="309069" y="327550"/>
                      <a:pt x="303850" y="321501"/>
                      <a:pt x="288343" y="318485"/>
                    </a:cubicBezTo>
                    <a:lnTo>
                      <a:pt x="282076" y="297454"/>
                    </a:lnTo>
                    <a:cubicBezTo>
                      <a:pt x="280361" y="293008"/>
                      <a:pt x="280552" y="302187"/>
                      <a:pt x="280228" y="289782"/>
                    </a:cubicBezTo>
                    <a:cubicBezTo>
                      <a:pt x="280037" y="282759"/>
                      <a:pt x="282057" y="266404"/>
                      <a:pt x="281942" y="254686"/>
                    </a:cubicBezTo>
                    <a:lnTo>
                      <a:pt x="278323" y="267988"/>
                    </a:lnTo>
                    <a:cubicBezTo>
                      <a:pt x="275827" y="255965"/>
                      <a:pt x="276761" y="249094"/>
                      <a:pt x="268264" y="240335"/>
                    </a:cubicBezTo>
                    <a:lnTo>
                      <a:pt x="264797" y="237071"/>
                    </a:lnTo>
                    <a:cubicBezTo>
                      <a:pt x="264207" y="254896"/>
                      <a:pt x="268207" y="255125"/>
                      <a:pt x="264359" y="269400"/>
                    </a:cubicBezTo>
                    <a:cubicBezTo>
                      <a:pt x="260187" y="261671"/>
                      <a:pt x="262892" y="260889"/>
                      <a:pt x="259882" y="252797"/>
                    </a:cubicBezTo>
                    <a:lnTo>
                      <a:pt x="245652" y="231594"/>
                    </a:lnTo>
                    <a:cubicBezTo>
                      <a:pt x="237575" y="223178"/>
                      <a:pt x="237003" y="243197"/>
                      <a:pt x="231993" y="221613"/>
                    </a:cubicBezTo>
                    <a:cubicBezTo>
                      <a:pt x="225383" y="193100"/>
                      <a:pt x="220277" y="201841"/>
                      <a:pt x="205190" y="180085"/>
                    </a:cubicBezTo>
                    <a:cubicBezTo>
                      <a:pt x="198808" y="170867"/>
                      <a:pt x="201856" y="172050"/>
                      <a:pt x="192236" y="167069"/>
                    </a:cubicBezTo>
                    <a:cubicBezTo>
                      <a:pt x="193988" y="181631"/>
                      <a:pt x="195665" y="173978"/>
                      <a:pt x="197360" y="184035"/>
                    </a:cubicBezTo>
                    <a:cubicBezTo>
                      <a:pt x="197436" y="184455"/>
                      <a:pt x="197303" y="189875"/>
                      <a:pt x="197094" y="190429"/>
                    </a:cubicBezTo>
                    <a:cubicBezTo>
                      <a:pt x="195112" y="195658"/>
                      <a:pt x="199513" y="192032"/>
                      <a:pt x="193207" y="194837"/>
                    </a:cubicBezTo>
                    <a:cubicBezTo>
                      <a:pt x="188826" y="178310"/>
                      <a:pt x="189493" y="186650"/>
                      <a:pt x="176843" y="181192"/>
                    </a:cubicBezTo>
                    <a:cubicBezTo>
                      <a:pt x="176500" y="181726"/>
                      <a:pt x="176272" y="182108"/>
                      <a:pt x="176196" y="182986"/>
                    </a:cubicBezTo>
                    <a:lnTo>
                      <a:pt x="171033" y="197394"/>
                    </a:lnTo>
                    <a:cubicBezTo>
                      <a:pt x="166004" y="188959"/>
                      <a:pt x="172176" y="193425"/>
                      <a:pt x="163699" y="189035"/>
                    </a:cubicBezTo>
                    <a:cubicBezTo>
                      <a:pt x="169662" y="185829"/>
                      <a:pt x="169109" y="188387"/>
                      <a:pt x="171814" y="180696"/>
                    </a:cubicBezTo>
                    <a:cubicBezTo>
                      <a:pt x="159108" y="171974"/>
                      <a:pt x="172405" y="170638"/>
                      <a:pt x="152193" y="170104"/>
                    </a:cubicBezTo>
                    <a:cubicBezTo>
                      <a:pt x="156860" y="178863"/>
                      <a:pt x="157431" y="174589"/>
                      <a:pt x="160289" y="183654"/>
                    </a:cubicBezTo>
                    <a:lnTo>
                      <a:pt x="145678" y="177298"/>
                    </a:lnTo>
                    <a:lnTo>
                      <a:pt x="143373" y="209742"/>
                    </a:lnTo>
                    <a:cubicBezTo>
                      <a:pt x="142934" y="197623"/>
                      <a:pt x="143735" y="185505"/>
                      <a:pt x="139563" y="173577"/>
                    </a:cubicBezTo>
                    <a:lnTo>
                      <a:pt x="133162" y="162203"/>
                    </a:lnTo>
                    <a:cubicBezTo>
                      <a:pt x="130114" y="167050"/>
                      <a:pt x="127942" y="169779"/>
                      <a:pt x="124932" y="175256"/>
                    </a:cubicBezTo>
                    <a:lnTo>
                      <a:pt x="114798" y="161401"/>
                    </a:lnTo>
                    <a:lnTo>
                      <a:pt x="112340" y="168138"/>
                    </a:lnTo>
                    <a:cubicBezTo>
                      <a:pt x="108359" y="179474"/>
                      <a:pt x="106835" y="172317"/>
                      <a:pt x="104911" y="188940"/>
                    </a:cubicBezTo>
                    <a:cubicBezTo>
                      <a:pt x="105406" y="181287"/>
                      <a:pt x="103729" y="172546"/>
                      <a:pt x="103234" y="166420"/>
                    </a:cubicBezTo>
                    <a:cubicBezTo>
                      <a:pt x="101520" y="145103"/>
                      <a:pt x="105863" y="171382"/>
                      <a:pt x="106587" y="148939"/>
                    </a:cubicBezTo>
                    <a:lnTo>
                      <a:pt x="96014" y="143538"/>
                    </a:lnTo>
                    <a:cubicBezTo>
                      <a:pt x="100415" y="138442"/>
                      <a:pt x="105539" y="135580"/>
                      <a:pt x="110302" y="130961"/>
                    </a:cubicBezTo>
                    <a:lnTo>
                      <a:pt x="125485" y="116514"/>
                    </a:lnTo>
                    <a:cubicBezTo>
                      <a:pt x="125827" y="110980"/>
                      <a:pt x="125637" y="106495"/>
                      <a:pt x="126875" y="101304"/>
                    </a:cubicBezTo>
                    <a:cubicBezTo>
                      <a:pt x="128590" y="94128"/>
                      <a:pt x="129028" y="98880"/>
                      <a:pt x="131257" y="89166"/>
                    </a:cubicBezTo>
                    <a:cubicBezTo>
                      <a:pt x="121027" y="85350"/>
                      <a:pt x="130971" y="90483"/>
                      <a:pt x="123599" y="83269"/>
                    </a:cubicBezTo>
                    <a:cubicBezTo>
                      <a:pt x="116931" y="76742"/>
                      <a:pt x="121579" y="84949"/>
                      <a:pt x="117903" y="76361"/>
                    </a:cubicBezTo>
                    <a:lnTo>
                      <a:pt x="124646" y="67066"/>
                    </a:lnTo>
                    <a:cubicBezTo>
                      <a:pt x="128514" y="60330"/>
                      <a:pt x="123522" y="59223"/>
                      <a:pt x="137315" y="50100"/>
                    </a:cubicBezTo>
                    <a:lnTo>
                      <a:pt x="169662" y="40673"/>
                    </a:lnTo>
                    <a:cubicBezTo>
                      <a:pt x="169833" y="40615"/>
                      <a:pt x="170481" y="40406"/>
                      <a:pt x="170652" y="40348"/>
                    </a:cubicBezTo>
                    <a:lnTo>
                      <a:pt x="195798" y="24394"/>
                    </a:lnTo>
                    <a:cubicBezTo>
                      <a:pt x="190712" y="22046"/>
                      <a:pt x="187092" y="22008"/>
                      <a:pt x="182273" y="19508"/>
                    </a:cubicBezTo>
                    <a:cubicBezTo>
                      <a:pt x="191893" y="19432"/>
                      <a:pt x="190883" y="18344"/>
                      <a:pt x="197817" y="18726"/>
                    </a:cubicBezTo>
                    <a:cubicBezTo>
                      <a:pt x="205933" y="19184"/>
                      <a:pt x="214353" y="21798"/>
                      <a:pt x="215629" y="10958"/>
                    </a:cubicBezTo>
                    <a:cubicBezTo>
                      <a:pt x="217287" y="-3393"/>
                      <a:pt x="205571" y="424"/>
                      <a:pt x="195608" y="557"/>
                    </a:cubicBezTo>
                    <a:cubicBezTo>
                      <a:pt x="192502" y="5977"/>
                      <a:pt x="191874" y="6454"/>
                      <a:pt x="190388" y="13477"/>
                    </a:cubicBezTo>
                    <a:cubicBezTo>
                      <a:pt x="179529" y="13172"/>
                      <a:pt x="174938" y="10290"/>
                      <a:pt x="168938" y="18840"/>
                    </a:cubicBezTo>
                    <a:cubicBezTo>
                      <a:pt x="159375" y="6970"/>
                      <a:pt x="156708" y="15958"/>
                      <a:pt x="147144" y="19126"/>
                    </a:cubicBezTo>
                    <a:lnTo>
                      <a:pt x="160003" y="27867"/>
                    </a:lnTo>
                    <a:cubicBezTo>
                      <a:pt x="155450" y="30501"/>
                      <a:pt x="148135" y="34127"/>
                      <a:pt x="143049" y="36951"/>
                    </a:cubicBezTo>
                    <a:cubicBezTo>
                      <a:pt x="134114" y="41913"/>
                      <a:pt x="131904" y="39852"/>
                      <a:pt x="122894" y="35539"/>
                    </a:cubicBezTo>
                    <a:lnTo>
                      <a:pt x="122379" y="39795"/>
                    </a:lnTo>
                    <a:cubicBezTo>
                      <a:pt x="118360" y="54948"/>
                      <a:pt x="111235" y="43612"/>
                      <a:pt x="109006" y="59299"/>
                    </a:cubicBezTo>
                    <a:lnTo>
                      <a:pt x="105349" y="49089"/>
                    </a:lnTo>
                    <a:cubicBezTo>
                      <a:pt x="98700" y="60463"/>
                      <a:pt x="92299" y="65559"/>
                      <a:pt x="90356" y="81285"/>
                    </a:cubicBezTo>
                    <a:cubicBezTo>
                      <a:pt x="100491" y="76704"/>
                      <a:pt x="93347" y="79910"/>
                      <a:pt x="98281" y="67620"/>
                    </a:cubicBezTo>
                    <a:cubicBezTo>
                      <a:pt x="109121" y="72811"/>
                      <a:pt x="103977" y="70502"/>
                      <a:pt x="111978" y="78689"/>
                    </a:cubicBezTo>
                    <a:cubicBezTo>
                      <a:pt x="109464" y="88823"/>
                      <a:pt x="109311" y="82143"/>
                      <a:pt x="106758" y="92201"/>
                    </a:cubicBezTo>
                    <a:cubicBezTo>
                      <a:pt x="101920" y="93861"/>
                      <a:pt x="109368" y="97029"/>
                      <a:pt x="104358" y="91476"/>
                    </a:cubicBezTo>
                    <a:lnTo>
                      <a:pt x="101367" y="86876"/>
                    </a:lnTo>
                    <a:cubicBezTo>
                      <a:pt x="100377" y="100865"/>
                      <a:pt x="102186" y="93060"/>
                      <a:pt x="96490" y="100827"/>
                    </a:cubicBezTo>
                    <a:lnTo>
                      <a:pt x="91766" y="106743"/>
                    </a:lnTo>
                    <a:cubicBezTo>
                      <a:pt x="91328" y="107411"/>
                      <a:pt x="90109" y="109606"/>
                      <a:pt x="89747" y="110216"/>
                    </a:cubicBezTo>
                    <a:lnTo>
                      <a:pt x="87842" y="113919"/>
                    </a:lnTo>
                    <a:cubicBezTo>
                      <a:pt x="87423" y="113346"/>
                      <a:pt x="87080" y="111572"/>
                      <a:pt x="86908" y="112011"/>
                    </a:cubicBezTo>
                    <a:cubicBezTo>
                      <a:pt x="85022" y="116915"/>
                      <a:pt x="85308" y="108995"/>
                      <a:pt x="84927" y="108461"/>
                    </a:cubicBezTo>
                    <a:cubicBezTo>
                      <a:pt x="80965" y="103022"/>
                      <a:pt x="86604" y="106094"/>
                      <a:pt x="79917" y="103365"/>
                    </a:cubicBezTo>
                    <a:cubicBezTo>
                      <a:pt x="84508" y="112030"/>
                      <a:pt x="79479" y="116896"/>
                      <a:pt x="75345" y="125560"/>
                    </a:cubicBezTo>
                    <a:cubicBezTo>
                      <a:pt x="73573" y="129263"/>
                      <a:pt x="72449" y="134778"/>
                      <a:pt x="71725" y="138595"/>
                    </a:cubicBezTo>
                    <a:cubicBezTo>
                      <a:pt x="71497" y="139855"/>
                      <a:pt x="70716" y="144798"/>
                      <a:pt x="70525" y="145485"/>
                    </a:cubicBezTo>
                    <a:cubicBezTo>
                      <a:pt x="67801" y="154912"/>
                      <a:pt x="70697" y="146076"/>
                      <a:pt x="68163" y="151019"/>
                    </a:cubicBezTo>
                    <a:cubicBezTo>
                      <a:pt x="55095" y="176707"/>
                      <a:pt x="75574" y="174169"/>
                      <a:pt x="63667" y="192165"/>
                    </a:cubicBezTo>
                    <a:cubicBezTo>
                      <a:pt x="59648" y="198253"/>
                      <a:pt x="63515" y="190753"/>
                      <a:pt x="60295" y="197127"/>
                    </a:cubicBezTo>
                    <a:cubicBezTo>
                      <a:pt x="57057" y="187260"/>
                      <a:pt x="68449" y="194417"/>
                      <a:pt x="54809" y="188406"/>
                    </a:cubicBezTo>
                    <a:lnTo>
                      <a:pt x="57305" y="213120"/>
                    </a:lnTo>
                    <a:lnTo>
                      <a:pt x="49856" y="199150"/>
                    </a:lnTo>
                    <a:lnTo>
                      <a:pt x="48770" y="215448"/>
                    </a:lnTo>
                    <a:cubicBezTo>
                      <a:pt x="37245" y="192452"/>
                      <a:pt x="52580" y="173176"/>
                      <a:pt x="42541" y="151172"/>
                    </a:cubicBezTo>
                    <a:cubicBezTo>
                      <a:pt x="33987" y="155695"/>
                      <a:pt x="37321" y="151992"/>
                      <a:pt x="32825" y="161496"/>
                    </a:cubicBezTo>
                    <a:cubicBezTo>
                      <a:pt x="29396" y="168710"/>
                      <a:pt x="27358" y="173291"/>
                      <a:pt x="26348" y="174455"/>
                    </a:cubicBezTo>
                    <a:cubicBezTo>
                      <a:pt x="17909" y="184093"/>
                      <a:pt x="898" y="239609"/>
                      <a:pt x="11813" y="267892"/>
                    </a:cubicBezTo>
                    <a:cubicBezTo>
                      <a:pt x="307" y="275660"/>
                      <a:pt x="4555" y="263751"/>
                      <a:pt x="478" y="277244"/>
                    </a:cubicBezTo>
                    <a:cubicBezTo>
                      <a:pt x="-436" y="280297"/>
                      <a:pt x="174" y="295565"/>
                      <a:pt x="555" y="299706"/>
                    </a:cubicBezTo>
                    <a:lnTo>
                      <a:pt x="23053" y="416580"/>
                    </a:lnTo>
                    <a:close/>
                  </a:path>
                </a:pathLst>
              </a:custGeom>
              <a:solidFill>
                <a:srgbClr val="000000"/>
              </a:solidFill>
              <a:ln w="190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800C17B4-84AE-9D64-6B23-501FBC01CE44}"/>
                  </a:ext>
                </a:extLst>
              </p:cNvPr>
              <p:cNvSpPr/>
              <p:nvPr/>
            </p:nvSpPr>
            <p:spPr>
              <a:xfrm>
                <a:off x="935537" y="3797409"/>
                <a:ext cx="256849" cy="317399"/>
              </a:xfrm>
              <a:custGeom>
                <a:avLst/>
                <a:gdLst>
                  <a:gd name="connsiteX0" fmla="*/ 86457 w 256849"/>
                  <a:gd name="connsiteY0" fmla="*/ 317088 h 317399"/>
                  <a:gd name="connsiteX1" fmla="*/ 121509 w 256849"/>
                  <a:gd name="connsiteY1" fmla="*/ 305714 h 317399"/>
                  <a:gd name="connsiteX2" fmla="*/ 161190 w 256849"/>
                  <a:gd name="connsiteY2" fmla="*/ 307871 h 317399"/>
                  <a:gd name="connsiteX3" fmla="*/ 199919 w 256849"/>
                  <a:gd name="connsiteY3" fmla="*/ 297985 h 317399"/>
                  <a:gd name="connsiteX4" fmla="*/ 207501 w 256849"/>
                  <a:gd name="connsiteY4" fmla="*/ 294588 h 317399"/>
                  <a:gd name="connsiteX5" fmla="*/ 215426 w 256849"/>
                  <a:gd name="connsiteY5" fmla="*/ 289988 h 317399"/>
                  <a:gd name="connsiteX6" fmla="*/ 234075 w 256849"/>
                  <a:gd name="connsiteY6" fmla="*/ 275465 h 317399"/>
                  <a:gd name="connsiteX7" fmla="*/ 251163 w 256849"/>
                  <a:gd name="connsiteY7" fmla="*/ 254701 h 317399"/>
                  <a:gd name="connsiteX8" fmla="*/ 252040 w 256849"/>
                  <a:gd name="connsiteY8" fmla="*/ 169833 h 317399"/>
                  <a:gd name="connsiteX9" fmla="*/ 250211 w 256849"/>
                  <a:gd name="connsiteY9" fmla="*/ 166264 h 317399"/>
                  <a:gd name="connsiteX10" fmla="*/ 237581 w 256849"/>
                  <a:gd name="connsiteY10" fmla="*/ 147370 h 317399"/>
                  <a:gd name="connsiteX11" fmla="*/ 226322 w 256849"/>
                  <a:gd name="connsiteY11" fmla="*/ 127885 h 317399"/>
                  <a:gd name="connsiteX12" fmla="*/ 182107 w 256849"/>
                  <a:gd name="connsiteY12" fmla="*/ 137179 h 317399"/>
                  <a:gd name="connsiteX13" fmla="*/ 154218 w 256849"/>
                  <a:gd name="connsiteY13" fmla="*/ 157905 h 317399"/>
                  <a:gd name="connsiteX14" fmla="*/ 152732 w 256849"/>
                  <a:gd name="connsiteY14" fmla="*/ 159394 h 317399"/>
                  <a:gd name="connsiteX15" fmla="*/ 151227 w 256849"/>
                  <a:gd name="connsiteY15" fmla="*/ 160901 h 317399"/>
                  <a:gd name="connsiteX16" fmla="*/ 151799 w 256849"/>
                  <a:gd name="connsiteY16" fmla="*/ 128458 h 317399"/>
                  <a:gd name="connsiteX17" fmla="*/ 173325 w 256849"/>
                  <a:gd name="connsiteY17" fmla="*/ 113800 h 317399"/>
                  <a:gd name="connsiteX18" fmla="*/ 162524 w 256849"/>
                  <a:gd name="connsiteY18" fmla="*/ 103934 h 317399"/>
                  <a:gd name="connsiteX19" fmla="*/ 180202 w 256849"/>
                  <a:gd name="connsiteY19" fmla="*/ 106758 h 317399"/>
                  <a:gd name="connsiteX20" fmla="*/ 182869 w 256849"/>
                  <a:gd name="connsiteY20" fmla="*/ 110022 h 317399"/>
                  <a:gd name="connsiteX21" fmla="*/ 214511 w 256849"/>
                  <a:gd name="connsiteY21" fmla="*/ 104182 h 317399"/>
                  <a:gd name="connsiteX22" fmla="*/ 218283 w 256849"/>
                  <a:gd name="connsiteY22" fmla="*/ 92999 h 317399"/>
                  <a:gd name="connsiteX23" fmla="*/ 229465 w 256849"/>
                  <a:gd name="connsiteY23" fmla="*/ 92483 h 317399"/>
                  <a:gd name="connsiteX24" fmla="*/ 243277 w 256849"/>
                  <a:gd name="connsiteY24" fmla="*/ 65479 h 317399"/>
                  <a:gd name="connsiteX25" fmla="*/ 232170 w 256849"/>
                  <a:gd name="connsiteY25" fmla="*/ 32978 h 317399"/>
                  <a:gd name="connsiteX26" fmla="*/ 240286 w 256849"/>
                  <a:gd name="connsiteY26" fmla="*/ 27577 h 317399"/>
                  <a:gd name="connsiteX27" fmla="*/ 246668 w 256849"/>
                  <a:gd name="connsiteY27" fmla="*/ 17558 h 317399"/>
                  <a:gd name="connsiteX28" fmla="*/ 248363 w 256849"/>
                  <a:gd name="connsiteY28" fmla="*/ 0 h 317399"/>
                  <a:gd name="connsiteX29" fmla="*/ 188279 w 256849"/>
                  <a:gd name="connsiteY29" fmla="*/ 3435 h 317399"/>
                  <a:gd name="connsiteX30" fmla="*/ 168658 w 256849"/>
                  <a:gd name="connsiteY30" fmla="*/ 15554 h 317399"/>
                  <a:gd name="connsiteX31" fmla="*/ 144693 w 256849"/>
                  <a:gd name="connsiteY31" fmla="*/ 10305 h 317399"/>
                  <a:gd name="connsiteX32" fmla="*/ 169591 w 256849"/>
                  <a:gd name="connsiteY32" fmla="*/ 28264 h 317399"/>
                  <a:gd name="connsiteX33" fmla="*/ 173649 w 256849"/>
                  <a:gd name="connsiteY33" fmla="*/ 54639 h 317399"/>
                  <a:gd name="connsiteX34" fmla="*/ 143112 w 256849"/>
                  <a:gd name="connsiteY34" fmla="*/ 59143 h 317399"/>
                  <a:gd name="connsiteX35" fmla="*/ 138483 w 256849"/>
                  <a:gd name="connsiteY35" fmla="*/ 66452 h 317399"/>
                  <a:gd name="connsiteX36" fmla="*/ 134539 w 256849"/>
                  <a:gd name="connsiteY36" fmla="*/ 70307 h 317399"/>
                  <a:gd name="connsiteX37" fmla="*/ 122766 w 256849"/>
                  <a:gd name="connsiteY37" fmla="*/ 80460 h 317399"/>
                  <a:gd name="connsiteX38" fmla="*/ 121814 w 256849"/>
                  <a:gd name="connsiteY38" fmla="*/ 82388 h 317399"/>
                  <a:gd name="connsiteX39" fmla="*/ 119318 w 256849"/>
                  <a:gd name="connsiteY39" fmla="*/ 93647 h 317399"/>
                  <a:gd name="connsiteX40" fmla="*/ 116385 w 256849"/>
                  <a:gd name="connsiteY40" fmla="*/ 101148 h 317399"/>
                  <a:gd name="connsiteX41" fmla="*/ 113584 w 256849"/>
                  <a:gd name="connsiteY41" fmla="*/ 106758 h 317399"/>
                  <a:gd name="connsiteX42" fmla="*/ 109889 w 256849"/>
                  <a:gd name="connsiteY42" fmla="*/ 161073 h 317399"/>
                  <a:gd name="connsiteX43" fmla="*/ 113908 w 256849"/>
                  <a:gd name="connsiteY43" fmla="*/ 171188 h 317399"/>
                  <a:gd name="connsiteX44" fmla="*/ 108155 w 256849"/>
                  <a:gd name="connsiteY44" fmla="*/ 175673 h 317399"/>
                  <a:gd name="connsiteX45" fmla="*/ 103602 w 256849"/>
                  <a:gd name="connsiteY45" fmla="*/ 179737 h 317399"/>
                  <a:gd name="connsiteX46" fmla="*/ 84019 w 256849"/>
                  <a:gd name="connsiteY46" fmla="*/ 211799 h 317399"/>
                  <a:gd name="connsiteX47" fmla="*/ 89543 w 256849"/>
                  <a:gd name="connsiteY47" fmla="*/ 225159 h 317399"/>
                  <a:gd name="connsiteX48" fmla="*/ 77332 w 256849"/>
                  <a:gd name="connsiteY48" fmla="*/ 234396 h 317399"/>
                  <a:gd name="connsiteX49" fmla="*/ 76170 w 256849"/>
                  <a:gd name="connsiteY49" fmla="*/ 235121 h 317399"/>
                  <a:gd name="connsiteX50" fmla="*/ 72855 w 256849"/>
                  <a:gd name="connsiteY50" fmla="*/ 238250 h 317399"/>
                  <a:gd name="connsiteX51" fmla="*/ 71808 w 256849"/>
                  <a:gd name="connsiteY51" fmla="*/ 239720 h 317399"/>
                  <a:gd name="connsiteX52" fmla="*/ 55691 w 256849"/>
                  <a:gd name="connsiteY52" fmla="*/ 249682 h 317399"/>
                  <a:gd name="connsiteX53" fmla="*/ 45671 w 256849"/>
                  <a:gd name="connsiteY53" fmla="*/ 251800 h 317399"/>
                  <a:gd name="connsiteX54" fmla="*/ 29802 w 256849"/>
                  <a:gd name="connsiteY54" fmla="*/ 263098 h 317399"/>
                  <a:gd name="connsiteX55" fmla="*/ 8543 w 256849"/>
                  <a:gd name="connsiteY55" fmla="*/ 263117 h 317399"/>
                  <a:gd name="connsiteX56" fmla="*/ 5456 w 256849"/>
                  <a:gd name="connsiteY56" fmla="*/ 281458 h 317399"/>
                  <a:gd name="connsiteX57" fmla="*/ 542 w 256849"/>
                  <a:gd name="connsiteY57" fmla="*/ 302851 h 317399"/>
                  <a:gd name="connsiteX58" fmla="*/ 25421 w 256849"/>
                  <a:gd name="connsiteY58" fmla="*/ 306973 h 317399"/>
                  <a:gd name="connsiteX59" fmla="*/ 48700 w 256849"/>
                  <a:gd name="connsiteY59" fmla="*/ 305542 h 317399"/>
                  <a:gd name="connsiteX60" fmla="*/ 51386 w 256849"/>
                  <a:gd name="connsiteY60" fmla="*/ 308653 h 317399"/>
                  <a:gd name="connsiteX61" fmla="*/ 53767 w 256849"/>
                  <a:gd name="connsiteY61" fmla="*/ 311764 h 317399"/>
                  <a:gd name="connsiteX62" fmla="*/ 56796 w 256849"/>
                  <a:gd name="connsiteY62" fmla="*/ 316287 h 317399"/>
                  <a:gd name="connsiteX63" fmla="*/ 86476 w 256849"/>
                  <a:gd name="connsiteY63" fmla="*/ 317107 h 317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56849" h="317399">
                    <a:moveTo>
                      <a:pt x="86457" y="317088"/>
                    </a:moveTo>
                    <a:cubicBezTo>
                      <a:pt x="98954" y="317050"/>
                      <a:pt x="100421" y="304588"/>
                      <a:pt x="121509" y="305714"/>
                    </a:cubicBezTo>
                    <a:cubicBezTo>
                      <a:pt x="137797" y="306573"/>
                      <a:pt x="131167" y="314207"/>
                      <a:pt x="161190" y="307871"/>
                    </a:cubicBezTo>
                    <a:lnTo>
                      <a:pt x="199919" y="297985"/>
                    </a:lnTo>
                    <a:cubicBezTo>
                      <a:pt x="200776" y="297622"/>
                      <a:pt x="206243" y="295237"/>
                      <a:pt x="207501" y="294588"/>
                    </a:cubicBezTo>
                    <a:cubicBezTo>
                      <a:pt x="211825" y="292374"/>
                      <a:pt x="211901" y="291840"/>
                      <a:pt x="215426" y="289988"/>
                    </a:cubicBezTo>
                    <a:cubicBezTo>
                      <a:pt x="225732" y="284587"/>
                      <a:pt x="223598" y="287374"/>
                      <a:pt x="234075" y="275465"/>
                    </a:cubicBezTo>
                    <a:lnTo>
                      <a:pt x="251163" y="254701"/>
                    </a:lnTo>
                    <a:cubicBezTo>
                      <a:pt x="258612" y="238938"/>
                      <a:pt x="258574" y="186264"/>
                      <a:pt x="252040" y="169833"/>
                    </a:cubicBezTo>
                    <a:lnTo>
                      <a:pt x="250211" y="166264"/>
                    </a:lnTo>
                    <a:cubicBezTo>
                      <a:pt x="246153" y="159279"/>
                      <a:pt x="240705" y="157218"/>
                      <a:pt x="237581" y="147370"/>
                    </a:cubicBezTo>
                    <a:cubicBezTo>
                      <a:pt x="230894" y="141530"/>
                      <a:pt x="230723" y="140194"/>
                      <a:pt x="226322" y="127885"/>
                    </a:cubicBezTo>
                    <a:cubicBezTo>
                      <a:pt x="215597" y="134412"/>
                      <a:pt x="202853" y="133610"/>
                      <a:pt x="182107" y="137179"/>
                    </a:cubicBezTo>
                    <a:cubicBezTo>
                      <a:pt x="158599" y="141206"/>
                      <a:pt x="172715" y="137847"/>
                      <a:pt x="154218" y="157905"/>
                    </a:cubicBezTo>
                    <a:cubicBezTo>
                      <a:pt x="153913" y="158229"/>
                      <a:pt x="152961" y="159871"/>
                      <a:pt x="152732" y="159394"/>
                    </a:cubicBezTo>
                    <a:cubicBezTo>
                      <a:pt x="152503" y="158936"/>
                      <a:pt x="151722" y="160405"/>
                      <a:pt x="151227" y="160901"/>
                    </a:cubicBezTo>
                    <a:cubicBezTo>
                      <a:pt x="135301" y="140882"/>
                      <a:pt x="144941" y="140023"/>
                      <a:pt x="151799" y="128458"/>
                    </a:cubicBezTo>
                    <a:cubicBezTo>
                      <a:pt x="158028" y="117923"/>
                      <a:pt x="151265" y="120900"/>
                      <a:pt x="173325" y="113800"/>
                    </a:cubicBezTo>
                    <a:cubicBezTo>
                      <a:pt x="170048" y="105155"/>
                      <a:pt x="165476" y="111301"/>
                      <a:pt x="162524" y="103934"/>
                    </a:cubicBezTo>
                    <a:lnTo>
                      <a:pt x="180202" y="106758"/>
                    </a:lnTo>
                    <a:cubicBezTo>
                      <a:pt x="184603" y="112560"/>
                      <a:pt x="175763" y="104526"/>
                      <a:pt x="182869" y="110022"/>
                    </a:cubicBezTo>
                    <a:cubicBezTo>
                      <a:pt x="189175" y="114908"/>
                      <a:pt x="209006" y="113152"/>
                      <a:pt x="214511" y="104182"/>
                    </a:cubicBezTo>
                    <a:cubicBezTo>
                      <a:pt x="217750" y="98877"/>
                      <a:pt x="215254" y="99010"/>
                      <a:pt x="218283" y="92999"/>
                    </a:cubicBezTo>
                    <a:cubicBezTo>
                      <a:pt x="225770" y="95976"/>
                      <a:pt x="218797" y="96071"/>
                      <a:pt x="229465" y="92483"/>
                    </a:cubicBezTo>
                    <a:cubicBezTo>
                      <a:pt x="230761" y="91834"/>
                      <a:pt x="242534" y="79410"/>
                      <a:pt x="243277" y="65479"/>
                    </a:cubicBezTo>
                    <a:cubicBezTo>
                      <a:pt x="244343" y="45765"/>
                      <a:pt x="238990" y="43169"/>
                      <a:pt x="232170" y="32978"/>
                    </a:cubicBezTo>
                    <a:lnTo>
                      <a:pt x="240286" y="27577"/>
                    </a:lnTo>
                    <a:cubicBezTo>
                      <a:pt x="245334" y="15897"/>
                      <a:pt x="241410" y="25134"/>
                      <a:pt x="246668" y="17558"/>
                    </a:cubicBezTo>
                    <a:cubicBezTo>
                      <a:pt x="252459" y="9237"/>
                      <a:pt x="252592" y="10573"/>
                      <a:pt x="248363" y="0"/>
                    </a:cubicBezTo>
                    <a:lnTo>
                      <a:pt x="188279" y="3435"/>
                    </a:lnTo>
                    <a:cubicBezTo>
                      <a:pt x="172258" y="7481"/>
                      <a:pt x="181917" y="11412"/>
                      <a:pt x="168658" y="15554"/>
                    </a:cubicBezTo>
                    <a:cubicBezTo>
                      <a:pt x="157056" y="19180"/>
                      <a:pt x="159628" y="12996"/>
                      <a:pt x="144693" y="10305"/>
                    </a:cubicBezTo>
                    <a:cubicBezTo>
                      <a:pt x="145703" y="28150"/>
                      <a:pt x="151056" y="27539"/>
                      <a:pt x="169591" y="28264"/>
                    </a:cubicBezTo>
                    <a:cubicBezTo>
                      <a:pt x="166448" y="34428"/>
                      <a:pt x="170639" y="46929"/>
                      <a:pt x="173649" y="54639"/>
                    </a:cubicBezTo>
                    <a:cubicBezTo>
                      <a:pt x="164410" y="58074"/>
                      <a:pt x="156066" y="59047"/>
                      <a:pt x="143112" y="59143"/>
                    </a:cubicBezTo>
                    <a:lnTo>
                      <a:pt x="138483" y="66452"/>
                    </a:lnTo>
                    <a:cubicBezTo>
                      <a:pt x="132558" y="73704"/>
                      <a:pt x="143245" y="63150"/>
                      <a:pt x="134539" y="70307"/>
                    </a:cubicBezTo>
                    <a:lnTo>
                      <a:pt x="122766" y="80460"/>
                    </a:lnTo>
                    <a:cubicBezTo>
                      <a:pt x="122423" y="81052"/>
                      <a:pt x="122100" y="81739"/>
                      <a:pt x="121814" y="82388"/>
                    </a:cubicBezTo>
                    <a:lnTo>
                      <a:pt x="119318" y="93647"/>
                    </a:lnTo>
                    <a:cubicBezTo>
                      <a:pt x="117985" y="98800"/>
                      <a:pt x="117928" y="97846"/>
                      <a:pt x="116385" y="101148"/>
                    </a:cubicBezTo>
                    <a:cubicBezTo>
                      <a:pt x="108155" y="118820"/>
                      <a:pt x="118385" y="92292"/>
                      <a:pt x="113584" y="106758"/>
                    </a:cubicBezTo>
                    <a:lnTo>
                      <a:pt x="109889" y="161073"/>
                    </a:lnTo>
                    <a:cubicBezTo>
                      <a:pt x="110079" y="174776"/>
                      <a:pt x="120995" y="175806"/>
                      <a:pt x="113908" y="171188"/>
                    </a:cubicBezTo>
                    <a:cubicBezTo>
                      <a:pt x="109241" y="176436"/>
                      <a:pt x="114651" y="170176"/>
                      <a:pt x="108155" y="175673"/>
                    </a:cubicBezTo>
                    <a:lnTo>
                      <a:pt x="103602" y="179737"/>
                    </a:lnTo>
                    <a:cubicBezTo>
                      <a:pt x="87143" y="196627"/>
                      <a:pt x="105126" y="199414"/>
                      <a:pt x="84019" y="211799"/>
                    </a:cubicBezTo>
                    <a:cubicBezTo>
                      <a:pt x="86267" y="226952"/>
                      <a:pt x="84438" y="211494"/>
                      <a:pt x="89543" y="225159"/>
                    </a:cubicBezTo>
                    <a:lnTo>
                      <a:pt x="77332" y="234396"/>
                    </a:lnTo>
                    <a:cubicBezTo>
                      <a:pt x="77103" y="234567"/>
                      <a:pt x="76418" y="234930"/>
                      <a:pt x="76170" y="235121"/>
                    </a:cubicBezTo>
                    <a:cubicBezTo>
                      <a:pt x="74608" y="236399"/>
                      <a:pt x="74151" y="236743"/>
                      <a:pt x="72855" y="238250"/>
                    </a:cubicBezTo>
                    <a:cubicBezTo>
                      <a:pt x="72551" y="238613"/>
                      <a:pt x="72131" y="239338"/>
                      <a:pt x="71808" y="239720"/>
                    </a:cubicBezTo>
                    <a:cubicBezTo>
                      <a:pt x="67350" y="245102"/>
                      <a:pt x="69122" y="246667"/>
                      <a:pt x="55691" y="249682"/>
                    </a:cubicBezTo>
                    <a:lnTo>
                      <a:pt x="45671" y="251800"/>
                    </a:lnTo>
                    <a:cubicBezTo>
                      <a:pt x="38299" y="254167"/>
                      <a:pt x="35936" y="254835"/>
                      <a:pt x="29802" y="263098"/>
                    </a:cubicBezTo>
                    <a:lnTo>
                      <a:pt x="8543" y="263117"/>
                    </a:lnTo>
                    <a:cubicBezTo>
                      <a:pt x="8866" y="282908"/>
                      <a:pt x="13934" y="270980"/>
                      <a:pt x="5456" y="281458"/>
                    </a:cubicBezTo>
                    <a:cubicBezTo>
                      <a:pt x="-2087" y="290790"/>
                      <a:pt x="313" y="286019"/>
                      <a:pt x="542" y="302851"/>
                    </a:cubicBezTo>
                    <a:cubicBezTo>
                      <a:pt x="24354" y="303558"/>
                      <a:pt x="-2564" y="309817"/>
                      <a:pt x="25421" y="306973"/>
                    </a:cubicBezTo>
                    <a:cubicBezTo>
                      <a:pt x="40851" y="305409"/>
                      <a:pt x="35632" y="308519"/>
                      <a:pt x="48700" y="305542"/>
                    </a:cubicBezTo>
                    <a:lnTo>
                      <a:pt x="51386" y="308653"/>
                    </a:lnTo>
                    <a:cubicBezTo>
                      <a:pt x="51805" y="309188"/>
                      <a:pt x="53367" y="311230"/>
                      <a:pt x="53767" y="311764"/>
                    </a:cubicBezTo>
                    <a:cubicBezTo>
                      <a:pt x="55291" y="313787"/>
                      <a:pt x="55177" y="314054"/>
                      <a:pt x="56796" y="316287"/>
                    </a:cubicBezTo>
                    <a:cubicBezTo>
                      <a:pt x="67636" y="316382"/>
                      <a:pt x="80304" y="318062"/>
                      <a:pt x="86476" y="317107"/>
                    </a:cubicBezTo>
                    <a:close/>
                  </a:path>
                </a:pathLst>
              </a:custGeom>
              <a:solidFill>
                <a:srgbClr val="000000"/>
              </a:solidFill>
              <a:ln w="190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B5D3A6B7-30C4-5E36-9B1A-D17DFABED920}"/>
                  </a:ext>
                </a:extLst>
              </p:cNvPr>
              <p:cNvSpPr/>
              <p:nvPr/>
            </p:nvSpPr>
            <p:spPr>
              <a:xfrm>
                <a:off x="218290" y="4282128"/>
                <a:ext cx="590648" cy="304933"/>
              </a:xfrm>
              <a:custGeom>
                <a:avLst/>
                <a:gdLst>
                  <a:gd name="connsiteX0" fmla="*/ 282896 w 590648"/>
                  <a:gd name="connsiteY0" fmla="*/ 49112 h 304933"/>
                  <a:gd name="connsiteX1" fmla="*/ 284915 w 590648"/>
                  <a:gd name="connsiteY1" fmla="*/ 43921 h 304933"/>
                  <a:gd name="connsiteX2" fmla="*/ 285582 w 590648"/>
                  <a:gd name="connsiteY2" fmla="*/ 40333 h 304933"/>
                  <a:gd name="connsiteX3" fmla="*/ 322901 w 590648"/>
                  <a:gd name="connsiteY3" fmla="*/ 54055 h 304933"/>
                  <a:gd name="connsiteX4" fmla="*/ 407978 w 590648"/>
                  <a:gd name="connsiteY4" fmla="*/ 128102 h 304933"/>
                  <a:gd name="connsiteX5" fmla="*/ 348980 w 590648"/>
                  <a:gd name="connsiteY5" fmla="*/ 114495 h 304933"/>
                  <a:gd name="connsiteX6" fmla="*/ 342236 w 590648"/>
                  <a:gd name="connsiteY6" fmla="*/ 123407 h 304933"/>
                  <a:gd name="connsiteX7" fmla="*/ 188122 w 590648"/>
                  <a:gd name="connsiteY7" fmla="*/ 121079 h 304933"/>
                  <a:gd name="connsiteX8" fmla="*/ 180369 w 590648"/>
                  <a:gd name="connsiteY8" fmla="*/ 129954 h 304933"/>
                  <a:gd name="connsiteX9" fmla="*/ 180883 w 590648"/>
                  <a:gd name="connsiteY9" fmla="*/ 136958 h 304933"/>
                  <a:gd name="connsiteX10" fmla="*/ 196256 w 590648"/>
                  <a:gd name="connsiteY10" fmla="*/ 138847 h 304933"/>
                  <a:gd name="connsiteX11" fmla="*/ 318672 w 590648"/>
                  <a:gd name="connsiteY11" fmla="*/ 138255 h 304933"/>
                  <a:gd name="connsiteX12" fmla="*/ 438172 w 590648"/>
                  <a:gd name="connsiteY12" fmla="*/ 168141 h 304933"/>
                  <a:gd name="connsiteX13" fmla="*/ 489436 w 590648"/>
                  <a:gd name="connsiteY13" fmla="*/ 228257 h 304933"/>
                  <a:gd name="connsiteX14" fmla="*/ 527879 w 590648"/>
                  <a:gd name="connsiteY14" fmla="*/ 284099 h 304933"/>
                  <a:gd name="connsiteX15" fmla="*/ 536661 w 590648"/>
                  <a:gd name="connsiteY15" fmla="*/ 294424 h 304933"/>
                  <a:gd name="connsiteX16" fmla="*/ 583695 w 590648"/>
                  <a:gd name="connsiteY16" fmla="*/ 298088 h 304933"/>
                  <a:gd name="connsiteX17" fmla="*/ 588953 w 590648"/>
                  <a:gd name="connsiteY17" fmla="*/ 295244 h 304933"/>
                  <a:gd name="connsiteX18" fmla="*/ 590648 w 590648"/>
                  <a:gd name="connsiteY18" fmla="*/ 294137 h 304933"/>
                  <a:gd name="connsiteX19" fmla="*/ 589010 w 590648"/>
                  <a:gd name="connsiteY19" fmla="*/ 290339 h 304933"/>
                  <a:gd name="connsiteX20" fmla="*/ 578113 w 590648"/>
                  <a:gd name="connsiteY20" fmla="*/ 282686 h 304933"/>
                  <a:gd name="connsiteX21" fmla="*/ 584400 w 590648"/>
                  <a:gd name="connsiteY21" fmla="*/ 275377 h 304933"/>
                  <a:gd name="connsiteX22" fmla="*/ 563274 w 590648"/>
                  <a:gd name="connsiteY22" fmla="*/ 237322 h 304933"/>
                  <a:gd name="connsiteX23" fmla="*/ 557578 w 590648"/>
                  <a:gd name="connsiteY23" fmla="*/ 229479 h 304933"/>
                  <a:gd name="connsiteX24" fmla="*/ 549329 w 590648"/>
                  <a:gd name="connsiteY24" fmla="*/ 213467 h 304933"/>
                  <a:gd name="connsiteX25" fmla="*/ 536013 w 590648"/>
                  <a:gd name="connsiteY25" fmla="*/ 202856 h 304933"/>
                  <a:gd name="connsiteX26" fmla="*/ 531612 w 590648"/>
                  <a:gd name="connsiteY26" fmla="*/ 181176 h 304933"/>
                  <a:gd name="connsiteX27" fmla="*/ 528202 w 590648"/>
                  <a:gd name="connsiteY27" fmla="*/ 172435 h 304933"/>
                  <a:gd name="connsiteX28" fmla="*/ 527040 w 590648"/>
                  <a:gd name="connsiteY28" fmla="*/ 171080 h 304933"/>
                  <a:gd name="connsiteX29" fmla="*/ 523192 w 590648"/>
                  <a:gd name="connsiteY29" fmla="*/ 166977 h 304933"/>
                  <a:gd name="connsiteX30" fmla="*/ 502752 w 590648"/>
                  <a:gd name="connsiteY30" fmla="*/ 138351 h 304933"/>
                  <a:gd name="connsiteX31" fmla="*/ 482159 w 590648"/>
                  <a:gd name="connsiteY31" fmla="*/ 105373 h 304933"/>
                  <a:gd name="connsiteX32" fmla="*/ 467738 w 590648"/>
                  <a:gd name="connsiteY32" fmla="*/ 84838 h 304933"/>
                  <a:gd name="connsiteX33" fmla="*/ 463871 w 590648"/>
                  <a:gd name="connsiteY33" fmla="*/ 80391 h 304933"/>
                  <a:gd name="connsiteX34" fmla="*/ 447221 w 590648"/>
                  <a:gd name="connsiteY34" fmla="*/ 60371 h 304933"/>
                  <a:gd name="connsiteX35" fmla="*/ 439525 w 590648"/>
                  <a:gd name="connsiteY35" fmla="*/ 56917 h 304933"/>
                  <a:gd name="connsiteX36" fmla="*/ 419332 w 590648"/>
                  <a:gd name="connsiteY36" fmla="*/ 54532 h 304933"/>
                  <a:gd name="connsiteX37" fmla="*/ 412417 w 590648"/>
                  <a:gd name="connsiteY37" fmla="*/ 44169 h 304933"/>
                  <a:gd name="connsiteX38" fmla="*/ 374755 w 590648"/>
                  <a:gd name="connsiteY38" fmla="*/ 44436 h 304933"/>
                  <a:gd name="connsiteX39" fmla="*/ 353266 w 590648"/>
                  <a:gd name="connsiteY39" fmla="*/ 38195 h 304933"/>
                  <a:gd name="connsiteX40" fmla="*/ 249749 w 590648"/>
                  <a:gd name="connsiteY40" fmla="*/ 7775 h 304933"/>
                  <a:gd name="connsiteX41" fmla="*/ 196447 w 590648"/>
                  <a:gd name="connsiteY41" fmla="*/ 6591 h 304933"/>
                  <a:gd name="connsiteX42" fmla="*/ 104207 w 590648"/>
                  <a:gd name="connsiteY42" fmla="*/ 10332 h 304933"/>
                  <a:gd name="connsiteX43" fmla="*/ 13681 w 590648"/>
                  <a:gd name="connsiteY43" fmla="*/ 35523 h 304933"/>
                  <a:gd name="connsiteX44" fmla="*/ 3680 w 590648"/>
                  <a:gd name="connsiteY44" fmla="*/ 46917 h 304933"/>
                  <a:gd name="connsiteX45" fmla="*/ 69726 w 590648"/>
                  <a:gd name="connsiteY45" fmla="*/ 58673 h 304933"/>
                  <a:gd name="connsiteX46" fmla="*/ 83023 w 590648"/>
                  <a:gd name="connsiteY46" fmla="*/ 53692 h 304933"/>
                  <a:gd name="connsiteX47" fmla="*/ 182674 w 590648"/>
                  <a:gd name="connsiteY47" fmla="*/ 37985 h 304933"/>
                  <a:gd name="connsiteX48" fmla="*/ 282877 w 590648"/>
                  <a:gd name="connsiteY48" fmla="*/ 49093 h 304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590648" h="304933">
                    <a:moveTo>
                      <a:pt x="282896" y="49112"/>
                    </a:moveTo>
                    <a:cubicBezTo>
                      <a:pt x="284553" y="46344"/>
                      <a:pt x="283962" y="47375"/>
                      <a:pt x="284915" y="43921"/>
                    </a:cubicBezTo>
                    <a:lnTo>
                      <a:pt x="285582" y="40333"/>
                    </a:lnTo>
                    <a:cubicBezTo>
                      <a:pt x="302231" y="42966"/>
                      <a:pt x="309947" y="48043"/>
                      <a:pt x="322901" y="54055"/>
                    </a:cubicBezTo>
                    <a:cubicBezTo>
                      <a:pt x="341798" y="62833"/>
                      <a:pt x="405578" y="109609"/>
                      <a:pt x="407978" y="128102"/>
                    </a:cubicBezTo>
                    <a:cubicBezTo>
                      <a:pt x="392986" y="128064"/>
                      <a:pt x="361039" y="105201"/>
                      <a:pt x="348980" y="114495"/>
                    </a:cubicBezTo>
                    <a:lnTo>
                      <a:pt x="342236" y="123407"/>
                    </a:lnTo>
                    <a:cubicBezTo>
                      <a:pt x="317509" y="115507"/>
                      <a:pt x="217459" y="106136"/>
                      <a:pt x="188122" y="121079"/>
                    </a:cubicBezTo>
                    <a:lnTo>
                      <a:pt x="180369" y="129954"/>
                    </a:lnTo>
                    <a:cubicBezTo>
                      <a:pt x="177759" y="142817"/>
                      <a:pt x="179378" y="132339"/>
                      <a:pt x="180883" y="136958"/>
                    </a:cubicBezTo>
                    <a:lnTo>
                      <a:pt x="196256" y="138847"/>
                    </a:lnTo>
                    <a:cubicBezTo>
                      <a:pt x="249349" y="134763"/>
                      <a:pt x="252054" y="129018"/>
                      <a:pt x="318672" y="138255"/>
                    </a:cubicBezTo>
                    <a:cubicBezTo>
                      <a:pt x="357857" y="143694"/>
                      <a:pt x="411502" y="149935"/>
                      <a:pt x="438172" y="168141"/>
                    </a:cubicBezTo>
                    <a:cubicBezTo>
                      <a:pt x="446611" y="173886"/>
                      <a:pt x="481111" y="213486"/>
                      <a:pt x="489436" y="228257"/>
                    </a:cubicBezTo>
                    <a:lnTo>
                      <a:pt x="527879" y="284099"/>
                    </a:lnTo>
                    <a:cubicBezTo>
                      <a:pt x="531212" y="289099"/>
                      <a:pt x="531193" y="289252"/>
                      <a:pt x="536661" y="294424"/>
                    </a:cubicBezTo>
                    <a:cubicBezTo>
                      <a:pt x="552282" y="309118"/>
                      <a:pt x="564569" y="306523"/>
                      <a:pt x="583695" y="298088"/>
                    </a:cubicBezTo>
                    <a:lnTo>
                      <a:pt x="588953" y="295244"/>
                    </a:lnTo>
                    <a:cubicBezTo>
                      <a:pt x="589315" y="295034"/>
                      <a:pt x="590115" y="294557"/>
                      <a:pt x="590648" y="294137"/>
                    </a:cubicBezTo>
                    <a:lnTo>
                      <a:pt x="589010" y="290339"/>
                    </a:lnTo>
                    <a:cubicBezTo>
                      <a:pt x="581885" y="279099"/>
                      <a:pt x="595963" y="284652"/>
                      <a:pt x="578113" y="282686"/>
                    </a:cubicBezTo>
                    <a:cubicBezTo>
                      <a:pt x="583105" y="279957"/>
                      <a:pt x="582647" y="281770"/>
                      <a:pt x="584400" y="275377"/>
                    </a:cubicBezTo>
                    <a:cubicBezTo>
                      <a:pt x="568455" y="264213"/>
                      <a:pt x="573865" y="253926"/>
                      <a:pt x="563274" y="237322"/>
                    </a:cubicBezTo>
                    <a:cubicBezTo>
                      <a:pt x="560016" y="232208"/>
                      <a:pt x="561330" y="235338"/>
                      <a:pt x="557578" y="229479"/>
                    </a:cubicBezTo>
                    <a:lnTo>
                      <a:pt x="549329" y="213467"/>
                    </a:lnTo>
                    <a:cubicBezTo>
                      <a:pt x="542795" y="204898"/>
                      <a:pt x="542471" y="211979"/>
                      <a:pt x="536013" y="202856"/>
                    </a:cubicBezTo>
                    <a:cubicBezTo>
                      <a:pt x="530450" y="195012"/>
                      <a:pt x="533270" y="191634"/>
                      <a:pt x="531612" y="181176"/>
                    </a:cubicBezTo>
                    <a:lnTo>
                      <a:pt x="528202" y="172435"/>
                    </a:lnTo>
                    <a:cubicBezTo>
                      <a:pt x="527917" y="172035"/>
                      <a:pt x="527364" y="171462"/>
                      <a:pt x="527040" y="171080"/>
                    </a:cubicBezTo>
                    <a:cubicBezTo>
                      <a:pt x="524183" y="167550"/>
                      <a:pt x="526431" y="170718"/>
                      <a:pt x="523192" y="166977"/>
                    </a:cubicBezTo>
                    <a:lnTo>
                      <a:pt x="502752" y="138351"/>
                    </a:lnTo>
                    <a:cubicBezTo>
                      <a:pt x="491684" y="117720"/>
                      <a:pt x="513934" y="142836"/>
                      <a:pt x="482159" y="105373"/>
                    </a:cubicBezTo>
                    <a:cubicBezTo>
                      <a:pt x="470748" y="91918"/>
                      <a:pt x="480139" y="98655"/>
                      <a:pt x="467738" y="84838"/>
                    </a:cubicBezTo>
                    <a:cubicBezTo>
                      <a:pt x="463356" y="79952"/>
                      <a:pt x="467319" y="85181"/>
                      <a:pt x="463871" y="80391"/>
                    </a:cubicBezTo>
                    <a:cubicBezTo>
                      <a:pt x="450231" y="61440"/>
                      <a:pt x="461756" y="67299"/>
                      <a:pt x="447221" y="60371"/>
                    </a:cubicBezTo>
                    <a:lnTo>
                      <a:pt x="439525" y="56917"/>
                    </a:lnTo>
                    <a:cubicBezTo>
                      <a:pt x="429562" y="52012"/>
                      <a:pt x="430838" y="52890"/>
                      <a:pt x="419332" y="54532"/>
                    </a:cubicBezTo>
                    <a:cubicBezTo>
                      <a:pt x="414455" y="44970"/>
                      <a:pt x="419503" y="47547"/>
                      <a:pt x="412417" y="44169"/>
                    </a:cubicBezTo>
                    <a:cubicBezTo>
                      <a:pt x="389137" y="57089"/>
                      <a:pt x="398910" y="46573"/>
                      <a:pt x="374755" y="44436"/>
                    </a:cubicBezTo>
                    <a:cubicBezTo>
                      <a:pt x="358867" y="43024"/>
                      <a:pt x="365592" y="42203"/>
                      <a:pt x="353266" y="38195"/>
                    </a:cubicBezTo>
                    <a:lnTo>
                      <a:pt x="249749" y="7775"/>
                    </a:lnTo>
                    <a:cubicBezTo>
                      <a:pt x="231804" y="5198"/>
                      <a:pt x="213154" y="7737"/>
                      <a:pt x="196447" y="6591"/>
                    </a:cubicBezTo>
                    <a:cubicBezTo>
                      <a:pt x="134744" y="2355"/>
                      <a:pt x="178940" y="-7588"/>
                      <a:pt x="104207" y="10332"/>
                    </a:cubicBezTo>
                    <a:cubicBezTo>
                      <a:pt x="77441" y="16744"/>
                      <a:pt x="38522" y="18385"/>
                      <a:pt x="13681" y="35523"/>
                    </a:cubicBezTo>
                    <a:lnTo>
                      <a:pt x="3680" y="46917"/>
                    </a:lnTo>
                    <a:cubicBezTo>
                      <a:pt x="-14284" y="85773"/>
                      <a:pt x="37684" y="63692"/>
                      <a:pt x="69726" y="58673"/>
                    </a:cubicBezTo>
                    <a:lnTo>
                      <a:pt x="83023" y="53692"/>
                    </a:lnTo>
                    <a:cubicBezTo>
                      <a:pt x="105845" y="41631"/>
                      <a:pt x="146002" y="31897"/>
                      <a:pt x="182674" y="37985"/>
                    </a:cubicBezTo>
                    <a:cubicBezTo>
                      <a:pt x="225384" y="45085"/>
                      <a:pt x="218278" y="52222"/>
                      <a:pt x="282877" y="49093"/>
                    </a:cubicBezTo>
                    <a:close/>
                  </a:path>
                </a:pathLst>
              </a:custGeom>
              <a:solidFill>
                <a:srgbClr val="000000"/>
              </a:solidFill>
              <a:ln w="190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EE92A699-DD0D-2DC4-CEA9-8B3A83F77195}"/>
                  </a:ext>
                </a:extLst>
              </p:cNvPr>
              <p:cNvSpPr/>
              <p:nvPr/>
            </p:nvSpPr>
            <p:spPr>
              <a:xfrm>
                <a:off x="302533" y="4533050"/>
                <a:ext cx="341779" cy="191504"/>
              </a:xfrm>
              <a:custGeom>
                <a:avLst/>
                <a:gdLst>
                  <a:gd name="connsiteX0" fmla="*/ 338976 w 341779"/>
                  <a:gd name="connsiteY0" fmla="*/ 55371 h 191504"/>
                  <a:gd name="connsiteX1" fmla="*/ 339795 w 341779"/>
                  <a:gd name="connsiteY1" fmla="*/ 40696 h 191504"/>
                  <a:gd name="connsiteX2" fmla="*/ 214846 w 341779"/>
                  <a:gd name="connsiteY2" fmla="*/ 47127 h 191504"/>
                  <a:gd name="connsiteX3" fmla="*/ 213665 w 341779"/>
                  <a:gd name="connsiteY3" fmla="*/ 45028 h 191504"/>
                  <a:gd name="connsiteX4" fmla="*/ 211626 w 341779"/>
                  <a:gd name="connsiteY4" fmla="*/ 41096 h 191504"/>
                  <a:gd name="connsiteX5" fmla="*/ 209455 w 341779"/>
                  <a:gd name="connsiteY5" fmla="*/ 36211 h 191504"/>
                  <a:gd name="connsiteX6" fmla="*/ 181242 w 341779"/>
                  <a:gd name="connsiteY6" fmla="*/ 28157 h 191504"/>
                  <a:gd name="connsiteX7" fmla="*/ 179375 w 341779"/>
                  <a:gd name="connsiteY7" fmla="*/ 27165 h 191504"/>
                  <a:gd name="connsiteX8" fmla="*/ 179375 w 341779"/>
                  <a:gd name="connsiteY8" fmla="*/ 8862 h 191504"/>
                  <a:gd name="connsiteX9" fmla="*/ 141751 w 341779"/>
                  <a:gd name="connsiteY9" fmla="*/ 9015 h 191504"/>
                  <a:gd name="connsiteX10" fmla="*/ 115024 w 341779"/>
                  <a:gd name="connsiteY10" fmla="*/ 7 h 191504"/>
                  <a:gd name="connsiteX11" fmla="*/ 96526 w 341779"/>
                  <a:gd name="connsiteY11" fmla="*/ 11515 h 191504"/>
                  <a:gd name="connsiteX12" fmla="*/ 56350 w 341779"/>
                  <a:gd name="connsiteY12" fmla="*/ 33520 h 191504"/>
                  <a:gd name="connsiteX13" fmla="*/ 49473 w 341779"/>
                  <a:gd name="connsiteY13" fmla="*/ 37260 h 191504"/>
                  <a:gd name="connsiteX14" fmla="*/ 25908 w 341779"/>
                  <a:gd name="connsiteY14" fmla="*/ 56841 h 191504"/>
                  <a:gd name="connsiteX15" fmla="*/ 0 w 341779"/>
                  <a:gd name="connsiteY15" fmla="*/ 101976 h 191504"/>
                  <a:gd name="connsiteX16" fmla="*/ 14002 w 341779"/>
                  <a:gd name="connsiteY16" fmla="*/ 99017 h 191504"/>
                  <a:gd name="connsiteX17" fmla="*/ 26232 w 341779"/>
                  <a:gd name="connsiteY17" fmla="*/ 94704 h 191504"/>
                  <a:gd name="connsiteX18" fmla="*/ 82563 w 341779"/>
                  <a:gd name="connsiteY18" fmla="*/ 81231 h 191504"/>
                  <a:gd name="connsiteX19" fmla="*/ 106661 w 341779"/>
                  <a:gd name="connsiteY19" fmla="*/ 81078 h 191504"/>
                  <a:gd name="connsiteX20" fmla="*/ 113157 w 341779"/>
                  <a:gd name="connsiteY20" fmla="*/ 83922 h 191504"/>
                  <a:gd name="connsiteX21" fmla="*/ 107861 w 341779"/>
                  <a:gd name="connsiteY21" fmla="*/ 87491 h 191504"/>
                  <a:gd name="connsiteX22" fmla="*/ 53150 w 341779"/>
                  <a:gd name="connsiteY22" fmla="*/ 113694 h 191504"/>
                  <a:gd name="connsiteX23" fmla="*/ 43339 w 341779"/>
                  <a:gd name="connsiteY23" fmla="*/ 117415 h 191504"/>
                  <a:gd name="connsiteX24" fmla="*/ 39662 w 341779"/>
                  <a:gd name="connsiteY24" fmla="*/ 145984 h 191504"/>
                  <a:gd name="connsiteX25" fmla="*/ 43034 w 341779"/>
                  <a:gd name="connsiteY25" fmla="*/ 150717 h 191504"/>
                  <a:gd name="connsiteX26" fmla="*/ 88087 w 341779"/>
                  <a:gd name="connsiteY26" fmla="*/ 190967 h 191504"/>
                  <a:gd name="connsiteX27" fmla="*/ 98374 w 341779"/>
                  <a:gd name="connsiteY27" fmla="*/ 175241 h 191504"/>
                  <a:gd name="connsiteX28" fmla="*/ 119558 w 341779"/>
                  <a:gd name="connsiteY28" fmla="*/ 158981 h 191504"/>
                  <a:gd name="connsiteX29" fmla="*/ 136665 w 341779"/>
                  <a:gd name="connsiteY29" fmla="*/ 140183 h 191504"/>
                  <a:gd name="connsiteX30" fmla="*/ 160934 w 341779"/>
                  <a:gd name="connsiteY30" fmla="*/ 137530 h 191504"/>
                  <a:gd name="connsiteX31" fmla="*/ 187014 w 341779"/>
                  <a:gd name="connsiteY31" fmla="*/ 112682 h 191504"/>
                  <a:gd name="connsiteX32" fmla="*/ 188881 w 341779"/>
                  <a:gd name="connsiteY32" fmla="*/ 111843 h 191504"/>
                  <a:gd name="connsiteX33" fmla="*/ 190748 w 341779"/>
                  <a:gd name="connsiteY33" fmla="*/ 111022 h 191504"/>
                  <a:gd name="connsiteX34" fmla="*/ 196215 w 341779"/>
                  <a:gd name="connsiteY34" fmla="*/ 108426 h 191504"/>
                  <a:gd name="connsiteX35" fmla="*/ 208312 w 341779"/>
                  <a:gd name="connsiteY35" fmla="*/ 96346 h 191504"/>
                  <a:gd name="connsiteX36" fmla="*/ 213474 w 341779"/>
                  <a:gd name="connsiteY36" fmla="*/ 93330 h 191504"/>
                  <a:gd name="connsiteX37" fmla="*/ 236239 w 341779"/>
                  <a:gd name="connsiteY37" fmla="*/ 76116 h 191504"/>
                  <a:gd name="connsiteX38" fmla="*/ 242087 w 341779"/>
                  <a:gd name="connsiteY38" fmla="*/ 74017 h 191504"/>
                  <a:gd name="connsiteX39" fmla="*/ 248050 w 341779"/>
                  <a:gd name="connsiteY39" fmla="*/ 71631 h 191504"/>
                  <a:gd name="connsiteX40" fmla="*/ 267367 w 341779"/>
                  <a:gd name="connsiteY40" fmla="*/ 66040 h 191504"/>
                  <a:gd name="connsiteX41" fmla="*/ 339033 w 341779"/>
                  <a:gd name="connsiteY41" fmla="*/ 55371 h 191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41779" h="191504">
                    <a:moveTo>
                      <a:pt x="338976" y="55371"/>
                    </a:moveTo>
                    <a:cubicBezTo>
                      <a:pt x="342881" y="47966"/>
                      <a:pt x="342271" y="45371"/>
                      <a:pt x="339795" y="40696"/>
                    </a:cubicBezTo>
                    <a:cubicBezTo>
                      <a:pt x="234867" y="37585"/>
                      <a:pt x="265366" y="45963"/>
                      <a:pt x="214846" y="47127"/>
                    </a:cubicBezTo>
                    <a:cubicBezTo>
                      <a:pt x="214389" y="46459"/>
                      <a:pt x="213931" y="45505"/>
                      <a:pt x="213665" y="45028"/>
                    </a:cubicBezTo>
                    <a:lnTo>
                      <a:pt x="211626" y="41096"/>
                    </a:lnTo>
                    <a:cubicBezTo>
                      <a:pt x="205245" y="28214"/>
                      <a:pt x="214027" y="43902"/>
                      <a:pt x="209455" y="36211"/>
                    </a:cubicBezTo>
                    <a:cubicBezTo>
                      <a:pt x="201054" y="35714"/>
                      <a:pt x="182651" y="32375"/>
                      <a:pt x="181242" y="28157"/>
                    </a:cubicBezTo>
                    <a:cubicBezTo>
                      <a:pt x="180956" y="27298"/>
                      <a:pt x="179984" y="27546"/>
                      <a:pt x="179375" y="27165"/>
                    </a:cubicBezTo>
                    <a:lnTo>
                      <a:pt x="179375" y="8862"/>
                    </a:lnTo>
                    <a:cubicBezTo>
                      <a:pt x="166535" y="8519"/>
                      <a:pt x="154191" y="9320"/>
                      <a:pt x="141751" y="9015"/>
                    </a:cubicBezTo>
                    <a:cubicBezTo>
                      <a:pt x="108871" y="8195"/>
                      <a:pt x="139903" y="218"/>
                      <a:pt x="115024" y="7"/>
                    </a:cubicBezTo>
                    <a:cubicBezTo>
                      <a:pt x="99346" y="-126"/>
                      <a:pt x="110738" y="1477"/>
                      <a:pt x="96526" y="11515"/>
                    </a:cubicBezTo>
                    <a:lnTo>
                      <a:pt x="56350" y="33520"/>
                    </a:lnTo>
                    <a:cubicBezTo>
                      <a:pt x="56007" y="33691"/>
                      <a:pt x="50559" y="36592"/>
                      <a:pt x="49473" y="37260"/>
                    </a:cubicBezTo>
                    <a:lnTo>
                      <a:pt x="25908" y="56841"/>
                    </a:lnTo>
                    <a:cubicBezTo>
                      <a:pt x="11163" y="70696"/>
                      <a:pt x="19" y="74571"/>
                      <a:pt x="0" y="101976"/>
                    </a:cubicBezTo>
                    <a:cubicBezTo>
                      <a:pt x="6763" y="102167"/>
                      <a:pt x="7582" y="101556"/>
                      <a:pt x="14002" y="99017"/>
                    </a:cubicBezTo>
                    <a:cubicBezTo>
                      <a:pt x="22479" y="95678"/>
                      <a:pt x="13449" y="97739"/>
                      <a:pt x="26232" y="94704"/>
                    </a:cubicBezTo>
                    <a:cubicBezTo>
                      <a:pt x="49797" y="89132"/>
                      <a:pt x="65303" y="81822"/>
                      <a:pt x="82563" y="81231"/>
                    </a:cubicBezTo>
                    <a:lnTo>
                      <a:pt x="106661" y="81078"/>
                    </a:lnTo>
                    <a:cubicBezTo>
                      <a:pt x="112947" y="82395"/>
                      <a:pt x="109557" y="81250"/>
                      <a:pt x="113157" y="83922"/>
                    </a:cubicBezTo>
                    <a:cubicBezTo>
                      <a:pt x="110909" y="85888"/>
                      <a:pt x="111481" y="85544"/>
                      <a:pt x="107861" y="87491"/>
                    </a:cubicBezTo>
                    <a:lnTo>
                      <a:pt x="53150" y="113694"/>
                    </a:lnTo>
                    <a:cubicBezTo>
                      <a:pt x="48101" y="115545"/>
                      <a:pt x="49130" y="114056"/>
                      <a:pt x="43339" y="117415"/>
                    </a:cubicBezTo>
                    <a:cubicBezTo>
                      <a:pt x="29661" y="125354"/>
                      <a:pt x="32899" y="135412"/>
                      <a:pt x="39662" y="145984"/>
                    </a:cubicBezTo>
                    <a:cubicBezTo>
                      <a:pt x="43015" y="151233"/>
                      <a:pt x="41510" y="148275"/>
                      <a:pt x="43034" y="150717"/>
                    </a:cubicBezTo>
                    <a:cubicBezTo>
                      <a:pt x="58198" y="174935"/>
                      <a:pt x="25565" y="195089"/>
                      <a:pt x="88087" y="190967"/>
                    </a:cubicBezTo>
                    <a:cubicBezTo>
                      <a:pt x="96831" y="180966"/>
                      <a:pt x="91688" y="186272"/>
                      <a:pt x="98374" y="175241"/>
                    </a:cubicBezTo>
                    <a:cubicBezTo>
                      <a:pt x="102984" y="167626"/>
                      <a:pt x="111042" y="164706"/>
                      <a:pt x="119558" y="158981"/>
                    </a:cubicBezTo>
                    <a:lnTo>
                      <a:pt x="136665" y="140183"/>
                    </a:lnTo>
                    <a:lnTo>
                      <a:pt x="160934" y="137530"/>
                    </a:lnTo>
                    <a:cubicBezTo>
                      <a:pt x="173355" y="119762"/>
                      <a:pt x="167335" y="121709"/>
                      <a:pt x="187014" y="112682"/>
                    </a:cubicBezTo>
                    <a:cubicBezTo>
                      <a:pt x="187604" y="112415"/>
                      <a:pt x="188309" y="112110"/>
                      <a:pt x="188881" y="111843"/>
                    </a:cubicBezTo>
                    <a:cubicBezTo>
                      <a:pt x="189452" y="111575"/>
                      <a:pt x="190176" y="111270"/>
                      <a:pt x="190748" y="111022"/>
                    </a:cubicBezTo>
                    <a:lnTo>
                      <a:pt x="196215" y="108426"/>
                    </a:lnTo>
                    <a:cubicBezTo>
                      <a:pt x="209664" y="100144"/>
                      <a:pt x="197034" y="104953"/>
                      <a:pt x="208312" y="96346"/>
                    </a:cubicBezTo>
                    <a:cubicBezTo>
                      <a:pt x="211226" y="94132"/>
                      <a:pt x="210293" y="95640"/>
                      <a:pt x="213474" y="93330"/>
                    </a:cubicBezTo>
                    <a:cubicBezTo>
                      <a:pt x="223838" y="85735"/>
                      <a:pt x="217265" y="83750"/>
                      <a:pt x="236239" y="76116"/>
                    </a:cubicBezTo>
                    <a:cubicBezTo>
                      <a:pt x="238258" y="75296"/>
                      <a:pt x="239592" y="74952"/>
                      <a:pt x="242087" y="74017"/>
                    </a:cubicBezTo>
                    <a:cubicBezTo>
                      <a:pt x="244888" y="72948"/>
                      <a:pt x="246374" y="72318"/>
                      <a:pt x="248050" y="71631"/>
                    </a:cubicBezTo>
                    <a:lnTo>
                      <a:pt x="267367" y="66040"/>
                    </a:lnTo>
                    <a:cubicBezTo>
                      <a:pt x="294246" y="57986"/>
                      <a:pt x="307943" y="56593"/>
                      <a:pt x="339033" y="55371"/>
                    </a:cubicBezTo>
                    <a:close/>
                  </a:path>
                </a:pathLst>
              </a:custGeom>
              <a:solidFill>
                <a:srgbClr val="000000"/>
              </a:solidFill>
              <a:ln w="190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3F5CA66D-A88E-3636-B95E-BBCDDE773192}"/>
                  </a:ext>
                </a:extLst>
              </p:cNvPr>
              <p:cNvSpPr/>
              <p:nvPr/>
            </p:nvSpPr>
            <p:spPr>
              <a:xfrm>
                <a:off x="549211" y="3678715"/>
                <a:ext cx="166382" cy="385559"/>
              </a:xfrm>
              <a:custGeom>
                <a:avLst/>
                <a:gdLst>
                  <a:gd name="connsiteX0" fmla="*/ 8630 w 166382"/>
                  <a:gd name="connsiteY0" fmla="*/ 175966 h 385559"/>
                  <a:gd name="connsiteX1" fmla="*/ 6896 w 166382"/>
                  <a:gd name="connsiteY1" fmla="*/ 185833 h 385559"/>
                  <a:gd name="connsiteX2" fmla="*/ 11335 w 166382"/>
                  <a:gd name="connsiteY2" fmla="*/ 189497 h 385559"/>
                  <a:gd name="connsiteX3" fmla="*/ 35604 w 166382"/>
                  <a:gd name="connsiteY3" fmla="*/ 197608 h 385559"/>
                  <a:gd name="connsiteX4" fmla="*/ 38081 w 166382"/>
                  <a:gd name="connsiteY4" fmla="*/ 219861 h 385559"/>
                  <a:gd name="connsiteX5" fmla="*/ 41643 w 166382"/>
                  <a:gd name="connsiteY5" fmla="*/ 224765 h 385559"/>
                  <a:gd name="connsiteX6" fmla="*/ 42062 w 166382"/>
                  <a:gd name="connsiteY6" fmla="*/ 229670 h 385559"/>
                  <a:gd name="connsiteX7" fmla="*/ 54502 w 166382"/>
                  <a:gd name="connsiteY7" fmla="*/ 238125 h 385559"/>
                  <a:gd name="connsiteX8" fmla="*/ 51587 w 166382"/>
                  <a:gd name="connsiteY8" fmla="*/ 255644 h 385559"/>
                  <a:gd name="connsiteX9" fmla="*/ 49111 w 166382"/>
                  <a:gd name="connsiteY9" fmla="*/ 259747 h 385559"/>
                  <a:gd name="connsiteX10" fmla="*/ 58998 w 166382"/>
                  <a:gd name="connsiteY10" fmla="*/ 268908 h 385559"/>
                  <a:gd name="connsiteX11" fmla="*/ 73209 w 166382"/>
                  <a:gd name="connsiteY11" fmla="*/ 275969 h 385559"/>
                  <a:gd name="connsiteX12" fmla="*/ 76086 w 166382"/>
                  <a:gd name="connsiteY12" fmla="*/ 298756 h 385559"/>
                  <a:gd name="connsiteX13" fmla="*/ 68732 w 166382"/>
                  <a:gd name="connsiteY13" fmla="*/ 323871 h 385559"/>
                  <a:gd name="connsiteX14" fmla="*/ 62198 w 166382"/>
                  <a:gd name="connsiteY14" fmla="*/ 340952 h 385559"/>
                  <a:gd name="connsiteX15" fmla="*/ 84106 w 166382"/>
                  <a:gd name="connsiteY15" fmla="*/ 348509 h 385559"/>
                  <a:gd name="connsiteX16" fmla="*/ 116681 w 166382"/>
                  <a:gd name="connsiteY16" fmla="*/ 348719 h 385559"/>
                  <a:gd name="connsiteX17" fmla="*/ 117158 w 166382"/>
                  <a:gd name="connsiteY17" fmla="*/ 368051 h 385559"/>
                  <a:gd name="connsiteX18" fmla="*/ 163297 w 166382"/>
                  <a:gd name="connsiteY18" fmla="*/ 385533 h 385559"/>
                  <a:gd name="connsiteX19" fmla="*/ 166383 w 166382"/>
                  <a:gd name="connsiteY19" fmla="*/ 375934 h 385559"/>
                  <a:gd name="connsiteX20" fmla="*/ 135484 w 166382"/>
                  <a:gd name="connsiteY20" fmla="*/ 332955 h 385559"/>
                  <a:gd name="connsiteX21" fmla="*/ 125597 w 166382"/>
                  <a:gd name="connsiteY21" fmla="*/ 320970 h 385559"/>
                  <a:gd name="connsiteX22" fmla="*/ 113995 w 166382"/>
                  <a:gd name="connsiteY22" fmla="*/ 303336 h 385559"/>
                  <a:gd name="connsiteX23" fmla="*/ 139789 w 166382"/>
                  <a:gd name="connsiteY23" fmla="*/ 290893 h 385559"/>
                  <a:gd name="connsiteX24" fmla="*/ 124358 w 166382"/>
                  <a:gd name="connsiteY24" fmla="*/ 284938 h 385559"/>
                  <a:gd name="connsiteX25" fmla="*/ 156362 w 166382"/>
                  <a:gd name="connsiteY25" fmla="*/ 257972 h 385559"/>
                  <a:gd name="connsiteX26" fmla="*/ 160230 w 166382"/>
                  <a:gd name="connsiteY26" fmla="*/ 243506 h 385559"/>
                  <a:gd name="connsiteX27" fmla="*/ 108414 w 166382"/>
                  <a:gd name="connsiteY27" fmla="*/ 181539 h 385559"/>
                  <a:gd name="connsiteX28" fmla="*/ 96488 w 166382"/>
                  <a:gd name="connsiteY28" fmla="*/ 135412 h 385559"/>
                  <a:gd name="connsiteX29" fmla="*/ 111176 w 166382"/>
                  <a:gd name="connsiteY29" fmla="*/ 97357 h 385559"/>
                  <a:gd name="connsiteX30" fmla="*/ 114929 w 166382"/>
                  <a:gd name="connsiteY30" fmla="*/ 92109 h 385559"/>
                  <a:gd name="connsiteX31" fmla="*/ 111157 w 166382"/>
                  <a:gd name="connsiteY31" fmla="*/ 83979 h 385559"/>
                  <a:gd name="connsiteX32" fmla="*/ 105442 w 166382"/>
                  <a:gd name="connsiteY32" fmla="*/ 91613 h 385559"/>
                  <a:gd name="connsiteX33" fmla="*/ 97974 w 166382"/>
                  <a:gd name="connsiteY33" fmla="*/ 97854 h 385559"/>
                  <a:gd name="connsiteX34" fmla="*/ 94736 w 166382"/>
                  <a:gd name="connsiteY34" fmla="*/ 107835 h 385559"/>
                  <a:gd name="connsiteX35" fmla="*/ 89592 w 166382"/>
                  <a:gd name="connsiteY35" fmla="*/ 115926 h 385559"/>
                  <a:gd name="connsiteX36" fmla="*/ 89592 w 166382"/>
                  <a:gd name="connsiteY36" fmla="*/ 94075 h 385559"/>
                  <a:gd name="connsiteX37" fmla="*/ 86906 w 166382"/>
                  <a:gd name="connsiteY37" fmla="*/ 74036 h 385559"/>
                  <a:gd name="connsiteX38" fmla="*/ 86887 w 166382"/>
                  <a:gd name="connsiteY38" fmla="*/ 75448 h 385559"/>
                  <a:gd name="connsiteX39" fmla="*/ 86773 w 166382"/>
                  <a:gd name="connsiteY39" fmla="*/ 76937 h 385559"/>
                  <a:gd name="connsiteX40" fmla="*/ 86525 w 166382"/>
                  <a:gd name="connsiteY40" fmla="*/ 78540 h 385559"/>
                  <a:gd name="connsiteX41" fmla="*/ 84201 w 166382"/>
                  <a:gd name="connsiteY41" fmla="*/ 86689 h 385559"/>
                  <a:gd name="connsiteX42" fmla="*/ 81248 w 166382"/>
                  <a:gd name="connsiteY42" fmla="*/ 84265 h 385559"/>
                  <a:gd name="connsiteX43" fmla="*/ 76105 w 166382"/>
                  <a:gd name="connsiteY43" fmla="*/ 79533 h 385559"/>
                  <a:gd name="connsiteX44" fmla="*/ 81496 w 166382"/>
                  <a:gd name="connsiteY44" fmla="*/ 100106 h 385559"/>
                  <a:gd name="connsiteX45" fmla="*/ 61855 w 166382"/>
                  <a:gd name="connsiteY45" fmla="*/ 87472 h 385559"/>
                  <a:gd name="connsiteX46" fmla="*/ 47625 w 166382"/>
                  <a:gd name="connsiteY46" fmla="*/ 76937 h 385559"/>
                  <a:gd name="connsiteX47" fmla="*/ 41777 w 166382"/>
                  <a:gd name="connsiteY47" fmla="*/ 41898 h 385559"/>
                  <a:gd name="connsiteX48" fmla="*/ 47606 w 166382"/>
                  <a:gd name="connsiteY48" fmla="*/ 43272 h 385559"/>
                  <a:gd name="connsiteX49" fmla="*/ 50102 w 166382"/>
                  <a:gd name="connsiteY49" fmla="*/ 52280 h 385559"/>
                  <a:gd name="connsiteX50" fmla="*/ 52235 w 166382"/>
                  <a:gd name="connsiteY50" fmla="*/ 60658 h 385559"/>
                  <a:gd name="connsiteX51" fmla="*/ 49130 w 166382"/>
                  <a:gd name="connsiteY51" fmla="*/ 38043 h 385559"/>
                  <a:gd name="connsiteX52" fmla="*/ 57226 w 166382"/>
                  <a:gd name="connsiteY52" fmla="*/ 48864 h 385559"/>
                  <a:gd name="connsiteX53" fmla="*/ 51607 w 166382"/>
                  <a:gd name="connsiteY53" fmla="*/ 38272 h 385559"/>
                  <a:gd name="connsiteX54" fmla="*/ 45206 w 166382"/>
                  <a:gd name="connsiteY54" fmla="*/ 27546 h 385559"/>
                  <a:gd name="connsiteX55" fmla="*/ 35624 w 166382"/>
                  <a:gd name="connsiteY55" fmla="*/ 29913 h 385559"/>
                  <a:gd name="connsiteX56" fmla="*/ 30975 w 166382"/>
                  <a:gd name="connsiteY56" fmla="*/ 24951 h 385559"/>
                  <a:gd name="connsiteX57" fmla="*/ 29070 w 166382"/>
                  <a:gd name="connsiteY57" fmla="*/ 22661 h 385559"/>
                  <a:gd name="connsiteX58" fmla="*/ 22155 w 166382"/>
                  <a:gd name="connsiteY58" fmla="*/ 198 h 385559"/>
                  <a:gd name="connsiteX59" fmla="*/ 22384 w 166382"/>
                  <a:gd name="connsiteY59" fmla="*/ 3843 h 385559"/>
                  <a:gd name="connsiteX60" fmla="*/ 18269 w 166382"/>
                  <a:gd name="connsiteY60" fmla="*/ 8901 h 385559"/>
                  <a:gd name="connsiteX61" fmla="*/ 15888 w 166382"/>
                  <a:gd name="connsiteY61" fmla="*/ 65085 h 385559"/>
                  <a:gd name="connsiteX62" fmla="*/ 0 w 166382"/>
                  <a:gd name="connsiteY62" fmla="*/ 36154 h 385559"/>
                  <a:gd name="connsiteX63" fmla="*/ 5715 w 166382"/>
                  <a:gd name="connsiteY63" fmla="*/ 60429 h 385559"/>
                  <a:gd name="connsiteX64" fmla="*/ 11354 w 166382"/>
                  <a:gd name="connsiteY64" fmla="*/ 62414 h 385559"/>
                  <a:gd name="connsiteX65" fmla="*/ 4115 w 166382"/>
                  <a:gd name="connsiteY65" fmla="*/ 81555 h 385559"/>
                  <a:gd name="connsiteX66" fmla="*/ 8344 w 166382"/>
                  <a:gd name="connsiteY66" fmla="*/ 101251 h 385559"/>
                  <a:gd name="connsiteX67" fmla="*/ 19412 w 166382"/>
                  <a:gd name="connsiteY67" fmla="*/ 119953 h 385559"/>
                  <a:gd name="connsiteX68" fmla="*/ 20231 w 166382"/>
                  <a:gd name="connsiteY68" fmla="*/ 121557 h 385559"/>
                  <a:gd name="connsiteX69" fmla="*/ 21031 w 166382"/>
                  <a:gd name="connsiteY69" fmla="*/ 123045 h 385559"/>
                  <a:gd name="connsiteX70" fmla="*/ 27527 w 166382"/>
                  <a:gd name="connsiteY70" fmla="*/ 135374 h 385559"/>
                  <a:gd name="connsiteX71" fmla="*/ 24632 w 166382"/>
                  <a:gd name="connsiteY71" fmla="*/ 136710 h 385559"/>
                  <a:gd name="connsiteX72" fmla="*/ 19450 w 166382"/>
                  <a:gd name="connsiteY72" fmla="*/ 138084 h 385559"/>
                  <a:gd name="connsiteX73" fmla="*/ 24841 w 166382"/>
                  <a:gd name="connsiteY73" fmla="*/ 173199 h 385559"/>
                  <a:gd name="connsiteX74" fmla="*/ 21965 w 166382"/>
                  <a:gd name="connsiteY74" fmla="*/ 171443 h 385559"/>
                  <a:gd name="connsiteX75" fmla="*/ 12135 w 166382"/>
                  <a:gd name="connsiteY75" fmla="*/ 163828 h 385559"/>
                  <a:gd name="connsiteX76" fmla="*/ 8782 w 166382"/>
                  <a:gd name="connsiteY76" fmla="*/ 161386 h 385559"/>
                  <a:gd name="connsiteX77" fmla="*/ 5963 w 166382"/>
                  <a:gd name="connsiteY77" fmla="*/ 159687 h 385559"/>
                  <a:gd name="connsiteX78" fmla="*/ 8668 w 166382"/>
                  <a:gd name="connsiteY78" fmla="*/ 175928 h 385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66382" h="385559">
                    <a:moveTo>
                      <a:pt x="8630" y="175966"/>
                    </a:moveTo>
                    <a:cubicBezTo>
                      <a:pt x="6458" y="181024"/>
                      <a:pt x="4420" y="175375"/>
                      <a:pt x="6896" y="185833"/>
                    </a:cubicBezTo>
                    <a:cubicBezTo>
                      <a:pt x="8973" y="194669"/>
                      <a:pt x="6172" y="189364"/>
                      <a:pt x="11335" y="189497"/>
                    </a:cubicBezTo>
                    <a:cubicBezTo>
                      <a:pt x="29470" y="203791"/>
                      <a:pt x="12002" y="198849"/>
                      <a:pt x="35604" y="197608"/>
                    </a:cubicBezTo>
                    <a:cubicBezTo>
                      <a:pt x="31394" y="229269"/>
                      <a:pt x="32537" y="213162"/>
                      <a:pt x="38081" y="219861"/>
                    </a:cubicBezTo>
                    <a:cubicBezTo>
                      <a:pt x="40100" y="222322"/>
                      <a:pt x="39948" y="218906"/>
                      <a:pt x="41643" y="224765"/>
                    </a:cubicBezTo>
                    <a:cubicBezTo>
                      <a:pt x="47263" y="244346"/>
                      <a:pt x="41815" y="212437"/>
                      <a:pt x="42062" y="229670"/>
                    </a:cubicBezTo>
                    <a:lnTo>
                      <a:pt x="54502" y="238125"/>
                    </a:lnTo>
                    <a:lnTo>
                      <a:pt x="51587" y="255644"/>
                    </a:lnTo>
                    <a:cubicBezTo>
                      <a:pt x="47454" y="266083"/>
                      <a:pt x="52007" y="250109"/>
                      <a:pt x="49111" y="259747"/>
                    </a:cubicBezTo>
                    <a:cubicBezTo>
                      <a:pt x="62408" y="262362"/>
                      <a:pt x="56883" y="266064"/>
                      <a:pt x="58998" y="268908"/>
                    </a:cubicBezTo>
                    <a:cubicBezTo>
                      <a:pt x="65837" y="278068"/>
                      <a:pt x="57017" y="269709"/>
                      <a:pt x="73209" y="275969"/>
                    </a:cubicBezTo>
                    <a:cubicBezTo>
                      <a:pt x="63265" y="314004"/>
                      <a:pt x="73800" y="276675"/>
                      <a:pt x="76086" y="298756"/>
                    </a:cubicBezTo>
                    <a:cubicBezTo>
                      <a:pt x="77248" y="309901"/>
                      <a:pt x="70237" y="319901"/>
                      <a:pt x="68732" y="323871"/>
                    </a:cubicBezTo>
                    <a:lnTo>
                      <a:pt x="62198" y="340952"/>
                    </a:lnTo>
                    <a:cubicBezTo>
                      <a:pt x="76657" y="347001"/>
                      <a:pt x="71361" y="347459"/>
                      <a:pt x="84106" y="348509"/>
                    </a:cubicBezTo>
                    <a:cubicBezTo>
                      <a:pt x="93802" y="349292"/>
                      <a:pt x="106680" y="348700"/>
                      <a:pt x="116681" y="348719"/>
                    </a:cubicBezTo>
                    <a:lnTo>
                      <a:pt x="117158" y="368051"/>
                    </a:lnTo>
                    <a:cubicBezTo>
                      <a:pt x="140646" y="373834"/>
                      <a:pt x="153905" y="386201"/>
                      <a:pt x="163297" y="385533"/>
                    </a:cubicBezTo>
                    <a:cubicBezTo>
                      <a:pt x="166802" y="380800"/>
                      <a:pt x="166097" y="383491"/>
                      <a:pt x="166383" y="375934"/>
                    </a:cubicBezTo>
                    <a:cubicBezTo>
                      <a:pt x="162325" y="364177"/>
                      <a:pt x="149200" y="360036"/>
                      <a:pt x="135484" y="332955"/>
                    </a:cubicBezTo>
                    <a:lnTo>
                      <a:pt x="125597" y="320970"/>
                    </a:lnTo>
                    <a:cubicBezTo>
                      <a:pt x="119101" y="314787"/>
                      <a:pt x="116129" y="313279"/>
                      <a:pt x="113995" y="303336"/>
                    </a:cubicBezTo>
                    <a:cubicBezTo>
                      <a:pt x="133845" y="294748"/>
                      <a:pt x="128911" y="293088"/>
                      <a:pt x="139789" y="290893"/>
                    </a:cubicBezTo>
                    <a:lnTo>
                      <a:pt x="124358" y="284938"/>
                    </a:lnTo>
                    <a:cubicBezTo>
                      <a:pt x="160858" y="279385"/>
                      <a:pt x="150857" y="283317"/>
                      <a:pt x="156362" y="257972"/>
                    </a:cubicBezTo>
                    <a:cubicBezTo>
                      <a:pt x="159906" y="241636"/>
                      <a:pt x="160782" y="264384"/>
                      <a:pt x="160230" y="243506"/>
                    </a:cubicBezTo>
                    <a:cubicBezTo>
                      <a:pt x="132169" y="222475"/>
                      <a:pt x="125006" y="213467"/>
                      <a:pt x="108414" y="181539"/>
                    </a:cubicBezTo>
                    <a:cubicBezTo>
                      <a:pt x="102051" y="169306"/>
                      <a:pt x="96622" y="152168"/>
                      <a:pt x="96488" y="135412"/>
                    </a:cubicBezTo>
                    <a:cubicBezTo>
                      <a:pt x="96279" y="108827"/>
                      <a:pt x="102851" y="113178"/>
                      <a:pt x="111176" y="97357"/>
                    </a:cubicBezTo>
                    <a:cubicBezTo>
                      <a:pt x="114491" y="91078"/>
                      <a:pt x="107118" y="92128"/>
                      <a:pt x="114929" y="92109"/>
                    </a:cubicBezTo>
                    <a:cubicBezTo>
                      <a:pt x="108547" y="80277"/>
                      <a:pt x="108909" y="88922"/>
                      <a:pt x="111157" y="83979"/>
                    </a:cubicBezTo>
                    <a:cubicBezTo>
                      <a:pt x="106794" y="100774"/>
                      <a:pt x="110871" y="86880"/>
                      <a:pt x="105442" y="91613"/>
                    </a:cubicBezTo>
                    <a:cubicBezTo>
                      <a:pt x="98908" y="97281"/>
                      <a:pt x="104432" y="87758"/>
                      <a:pt x="97974" y="97854"/>
                    </a:cubicBezTo>
                    <a:lnTo>
                      <a:pt x="94736" y="107835"/>
                    </a:lnTo>
                    <a:cubicBezTo>
                      <a:pt x="91573" y="115640"/>
                      <a:pt x="100184" y="106422"/>
                      <a:pt x="89592" y="115926"/>
                    </a:cubicBezTo>
                    <a:cubicBezTo>
                      <a:pt x="82277" y="105850"/>
                      <a:pt x="88583" y="102453"/>
                      <a:pt x="89592" y="94075"/>
                    </a:cubicBezTo>
                    <a:cubicBezTo>
                      <a:pt x="90145" y="89571"/>
                      <a:pt x="87097" y="81365"/>
                      <a:pt x="86906" y="74036"/>
                    </a:cubicBezTo>
                    <a:cubicBezTo>
                      <a:pt x="87020" y="74494"/>
                      <a:pt x="86906" y="75219"/>
                      <a:pt x="86887" y="75448"/>
                    </a:cubicBezTo>
                    <a:cubicBezTo>
                      <a:pt x="86849" y="75697"/>
                      <a:pt x="86811" y="76613"/>
                      <a:pt x="86773" y="76937"/>
                    </a:cubicBezTo>
                    <a:cubicBezTo>
                      <a:pt x="86716" y="77280"/>
                      <a:pt x="86601" y="78158"/>
                      <a:pt x="86525" y="78540"/>
                    </a:cubicBezTo>
                    <a:lnTo>
                      <a:pt x="84201" y="86689"/>
                    </a:lnTo>
                    <a:cubicBezTo>
                      <a:pt x="83172" y="85945"/>
                      <a:pt x="81991" y="84914"/>
                      <a:pt x="81248" y="84265"/>
                    </a:cubicBezTo>
                    <a:lnTo>
                      <a:pt x="76105" y="79533"/>
                    </a:lnTo>
                    <a:cubicBezTo>
                      <a:pt x="81229" y="88140"/>
                      <a:pt x="80696" y="87033"/>
                      <a:pt x="81496" y="100106"/>
                    </a:cubicBezTo>
                    <a:cubicBezTo>
                      <a:pt x="65018" y="95296"/>
                      <a:pt x="71857" y="96766"/>
                      <a:pt x="61855" y="87472"/>
                    </a:cubicBezTo>
                    <a:cubicBezTo>
                      <a:pt x="53035" y="79265"/>
                      <a:pt x="55035" y="85697"/>
                      <a:pt x="47625" y="76937"/>
                    </a:cubicBezTo>
                    <a:cubicBezTo>
                      <a:pt x="43625" y="72204"/>
                      <a:pt x="33338" y="52661"/>
                      <a:pt x="41777" y="41898"/>
                    </a:cubicBezTo>
                    <a:lnTo>
                      <a:pt x="47606" y="43272"/>
                    </a:lnTo>
                    <a:cubicBezTo>
                      <a:pt x="51530" y="47222"/>
                      <a:pt x="49968" y="48234"/>
                      <a:pt x="50102" y="52280"/>
                    </a:cubicBezTo>
                    <a:cubicBezTo>
                      <a:pt x="50311" y="58769"/>
                      <a:pt x="49854" y="54150"/>
                      <a:pt x="52235" y="60658"/>
                    </a:cubicBezTo>
                    <a:lnTo>
                      <a:pt x="49130" y="38043"/>
                    </a:lnTo>
                    <a:cubicBezTo>
                      <a:pt x="54712" y="40123"/>
                      <a:pt x="68351" y="38291"/>
                      <a:pt x="57226" y="48864"/>
                    </a:cubicBezTo>
                    <a:cubicBezTo>
                      <a:pt x="56921" y="41669"/>
                      <a:pt x="55607" y="43635"/>
                      <a:pt x="51607" y="38272"/>
                    </a:cubicBezTo>
                    <a:lnTo>
                      <a:pt x="45206" y="27546"/>
                    </a:lnTo>
                    <a:cubicBezTo>
                      <a:pt x="33014" y="618"/>
                      <a:pt x="35624" y="-3390"/>
                      <a:pt x="35624" y="29913"/>
                    </a:cubicBezTo>
                    <a:lnTo>
                      <a:pt x="30975" y="24951"/>
                    </a:lnTo>
                    <a:cubicBezTo>
                      <a:pt x="30251" y="24073"/>
                      <a:pt x="29775" y="23615"/>
                      <a:pt x="29070" y="22661"/>
                    </a:cubicBezTo>
                    <a:cubicBezTo>
                      <a:pt x="23393" y="15161"/>
                      <a:pt x="22479" y="10027"/>
                      <a:pt x="22155" y="198"/>
                    </a:cubicBezTo>
                    <a:cubicBezTo>
                      <a:pt x="25965" y="1687"/>
                      <a:pt x="25851" y="-2989"/>
                      <a:pt x="22384" y="3843"/>
                    </a:cubicBezTo>
                    <a:lnTo>
                      <a:pt x="18269" y="8901"/>
                    </a:lnTo>
                    <a:cubicBezTo>
                      <a:pt x="14288" y="16210"/>
                      <a:pt x="17202" y="48826"/>
                      <a:pt x="15888" y="65085"/>
                    </a:cubicBezTo>
                    <a:cubicBezTo>
                      <a:pt x="-362" y="50772"/>
                      <a:pt x="12154" y="47528"/>
                      <a:pt x="0" y="36154"/>
                    </a:cubicBezTo>
                    <a:cubicBezTo>
                      <a:pt x="914" y="66250"/>
                      <a:pt x="572" y="57891"/>
                      <a:pt x="5715" y="60429"/>
                    </a:cubicBezTo>
                    <a:cubicBezTo>
                      <a:pt x="19145" y="67032"/>
                      <a:pt x="-5886" y="54112"/>
                      <a:pt x="11354" y="62414"/>
                    </a:cubicBezTo>
                    <a:cubicBezTo>
                      <a:pt x="7582" y="70868"/>
                      <a:pt x="3867" y="68005"/>
                      <a:pt x="4115" y="81555"/>
                    </a:cubicBezTo>
                    <a:cubicBezTo>
                      <a:pt x="4172" y="84933"/>
                      <a:pt x="5391" y="96518"/>
                      <a:pt x="8344" y="101251"/>
                    </a:cubicBezTo>
                    <a:lnTo>
                      <a:pt x="19412" y="119953"/>
                    </a:lnTo>
                    <a:cubicBezTo>
                      <a:pt x="19622" y="120411"/>
                      <a:pt x="20003" y="121137"/>
                      <a:pt x="20231" y="121557"/>
                    </a:cubicBezTo>
                    <a:cubicBezTo>
                      <a:pt x="20441" y="121957"/>
                      <a:pt x="20822" y="122663"/>
                      <a:pt x="21031" y="123045"/>
                    </a:cubicBezTo>
                    <a:lnTo>
                      <a:pt x="27527" y="135374"/>
                    </a:lnTo>
                    <a:cubicBezTo>
                      <a:pt x="26651" y="135984"/>
                      <a:pt x="25432" y="136385"/>
                      <a:pt x="24632" y="136710"/>
                    </a:cubicBezTo>
                    <a:lnTo>
                      <a:pt x="19450" y="138084"/>
                    </a:lnTo>
                    <a:cubicBezTo>
                      <a:pt x="20269" y="150240"/>
                      <a:pt x="24841" y="152225"/>
                      <a:pt x="24841" y="173199"/>
                    </a:cubicBezTo>
                    <a:cubicBezTo>
                      <a:pt x="23793" y="172817"/>
                      <a:pt x="22841" y="172035"/>
                      <a:pt x="21965" y="171443"/>
                    </a:cubicBezTo>
                    <a:lnTo>
                      <a:pt x="12135" y="163828"/>
                    </a:lnTo>
                    <a:cubicBezTo>
                      <a:pt x="11563" y="163370"/>
                      <a:pt x="10916" y="162836"/>
                      <a:pt x="8782" y="161386"/>
                    </a:cubicBezTo>
                    <a:cubicBezTo>
                      <a:pt x="-5124" y="151939"/>
                      <a:pt x="9182" y="171138"/>
                      <a:pt x="5963" y="159687"/>
                    </a:cubicBezTo>
                    <a:cubicBezTo>
                      <a:pt x="5963" y="168008"/>
                      <a:pt x="7296" y="168314"/>
                      <a:pt x="8668" y="175928"/>
                    </a:cubicBezTo>
                    <a:close/>
                  </a:path>
                </a:pathLst>
              </a:custGeom>
              <a:solidFill>
                <a:srgbClr val="000000"/>
              </a:solidFill>
              <a:ln w="190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71CF8F1A-DC1F-1AFC-5964-8B0C7183BDA4}"/>
                  </a:ext>
                </a:extLst>
              </p:cNvPr>
              <p:cNvSpPr/>
              <p:nvPr/>
            </p:nvSpPr>
            <p:spPr>
              <a:xfrm>
                <a:off x="1269472" y="4791061"/>
                <a:ext cx="176155" cy="268155"/>
              </a:xfrm>
              <a:custGeom>
                <a:avLst/>
                <a:gdLst>
                  <a:gd name="connsiteX0" fmla="*/ 143789 w 176155"/>
                  <a:gd name="connsiteY0" fmla="*/ 183115 h 268155"/>
                  <a:gd name="connsiteX1" fmla="*/ 140970 w 176155"/>
                  <a:gd name="connsiteY1" fmla="*/ 134221 h 268155"/>
                  <a:gd name="connsiteX2" fmla="*/ 146190 w 176155"/>
                  <a:gd name="connsiteY2" fmla="*/ 36471 h 268155"/>
                  <a:gd name="connsiteX3" fmla="*/ 176155 w 176155"/>
                  <a:gd name="connsiteY3" fmla="*/ 17882 h 268155"/>
                  <a:gd name="connsiteX4" fmla="*/ 165811 w 176155"/>
                  <a:gd name="connsiteY4" fmla="*/ 12767 h 268155"/>
                  <a:gd name="connsiteX5" fmla="*/ 157772 w 176155"/>
                  <a:gd name="connsiteY5" fmla="*/ 10573 h 268155"/>
                  <a:gd name="connsiteX6" fmla="*/ 150514 w 176155"/>
                  <a:gd name="connsiteY6" fmla="*/ 0 h 268155"/>
                  <a:gd name="connsiteX7" fmla="*/ 79248 w 176155"/>
                  <a:gd name="connsiteY7" fmla="*/ 23741 h 268155"/>
                  <a:gd name="connsiteX8" fmla="*/ 79058 w 176155"/>
                  <a:gd name="connsiteY8" fmla="*/ 63895 h 268155"/>
                  <a:gd name="connsiteX9" fmla="*/ 39510 w 176155"/>
                  <a:gd name="connsiteY9" fmla="*/ 51853 h 268155"/>
                  <a:gd name="connsiteX10" fmla="*/ 0 w 176155"/>
                  <a:gd name="connsiteY10" fmla="*/ 35555 h 268155"/>
                  <a:gd name="connsiteX11" fmla="*/ 25317 w 176155"/>
                  <a:gd name="connsiteY11" fmla="*/ 146321 h 268155"/>
                  <a:gd name="connsiteX12" fmla="*/ 57455 w 176155"/>
                  <a:gd name="connsiteY12" fmla="*/ 246113 h 268155"/>
                  <a:gd name="connsiteX13" fmla="*/ 60389 w 176155"/>
                  <a:gd name="connsiteY13" fmla="*/ 241819 h 268155"/>
                  <a:gd name="connsiteX14" fmla="*/ 77572 w 176155"/>
                  <a:gd name="connsiteY14" fmla="*/ 246323 h 268155"/>
                  <a:gd name="connsiteX15" fmla="*/ 96412 w 176155"/>
                  <a:gd name="connsiteY15" fmla="*/ 268156 h 268155"/>
                  <a:gd name="connsiteX16" fmla="*/ 95079 w 176155"/>
                  <a:gd name="connsiteY16" fmla="*/ 225674 h 268155"/>
                  <a:gd name="connsiteX17" fmla="*/ 143828 w 176155"/>
                  <a:gd name="connsiteY17" fmla="*/ 183154 h 268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6155" h="268155">
                    <a:moveTo>
                      <a:pt x="143789" y="183115"/>
                    </a:moveTo>
                    <a:cubicBezTo>
                      <a:pt x="143789" y="162791"/>
                      <a:pt x="141218" y="151054"/>
                      <a:pt x="140970" y="134221"/>
                    </a:cubicBezTo>
                    <a:lnTo>
                      <a:pt x="146190" y="36471"/>
                    </a:lnTo>
                    <a:cubicBezTo>
                      <a:pt x="148399" y="8798"/>
                      <a:pt x="145313" y="17882"/>
                      <a:pt x="176155" y="17882"/>
                    </a:cubicBezTo>
                    <a:lnTo>
                      <a:pt x="165811" y="12767"/>
                    </a:lnTo>
                    <a:cubicBezTo>
                      <a:pt x="161944" y="11336"/>
                      <a:pt x="163925" y="13207"/>
                      <a:pt x="157772" y="10573"/>
                    </a:cubicBezTo>
                    <a:cubicBezTo>
                      <a:pt x="151981" y="8092"/>
                      <a:pt x="152438" y="6584"/>
                      <a:pt x="150514" y="0"/>
                    </a:cubicBezTo>
                    <a:cubicBezTo>
                      <a:pt x="136627" y="10687"/>
                      <a:pt x="143580" y="24657"/>
                      <a:pt x="79248" y="23741"/>
                    </a:cubicBezTo>
                    <a:cubicBezTo>
                      <a:pt x="77495" y="38475"/>
                      <a:pt x="83515" y="51853"/>
                      <a:pt x="79058" y="63895"/>
                    </a:cubicBezTo>
                    <a:cubicBezTo>
                      <a:pt x="65646" y="64372"/>
                      <a:pt x="50540" y="56109"/>
                      <a:pt x="39510" y="51853"/>
                    </a:cubicBezTo>
                    <a:cubicBezTo>
                      <a:pt x="12878" y="41566"/>
                      <a:pt x="13049" y="36604"/>
                      <a:pt x="0" y="35555"/>
                    </a:cubicBezTo>
                    <a:cubicBezTo>
                      <a:pt x="914" y="57998"/>
                      <a:pt x="18421" y="120080"/>
                      <a:pt x="25317" y="146321"/>
                    </a:cubicBezTo>
                    <a:lnTo>
                      <a:pt x="57455" y="246113"/>
                    </a:lnTo>
                    <a:cubicBezTo>
                      <a:pt x="69247" y="245140"/>
                      <a:pt x="49873" y="254034"/>
                      <a:pt x="60389" y="241819"/>
                    </a:cubicBezTo>
                    <a:cubicBezTo>
                      <a:pt x="60389" y="241819"/>
                      <a:pt x="66427" y="228155"/>
                      <a:pt x="77572" y="246323"/>
                    </a:cubicBezTo>
                    <a:lnTo>
                      <a:pt x="96412" y="268156"/>
                    </a:lnTo>
                    <a:lnTo>
                      <a:pt x="95079" y="225674"/>
                    </a:lnTo>
                    <a:cubicBezTo>
                      <a:pt x="122110" y="212868"/>
                      <a:pt x="115443" y="215712"/>
                      <a:pt x="143828" y="183154"/>
                    </a:cubicBezTo>
                    <a:close/>
                  </a:path>
                </a:pathLst>
              </a:custGeom>
              <a:solidFill>
                <a:srgbClr val="000000"/>
              </a:solidFill>
              <a:ln w="190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731CC50B-AA8D-CBB1-C3AB-4B87F7CFF21B}"/>
                  </a:ext>
                </a:extLst>
              </p:cNvPr>
              <p:cNvSpPr/>
              <p:nvPr/>
            </p:nvSpPr>
            <p:spPr>
              <a:xfrm>
                <a:off x="1320472" y="5075413"/>
                <a:ext cx="105096" cy="311160"/>
              </a:xfrm>
              <a:custGeom>
                <a:avLst/>
                <a:gdLst>
                  <a:gd name="connsiteX0" fmla="*/ 10685 w 105096"/>
                  <a:gd name="connsiteY0" fmla="*/ 7 h 311160"/>
                  <a:gd name="connsiteX1" fmla="*/ 321 w 105096"/>
                  <a:gd name="connsiteY1" fmla="*/ 179172 h 311160"/>
                  <a:gd name="connsiteX2" fmla="*/ 5332 w 105096"/>
                  <a:gd name="connsiteY2" fmla="*/ 227474 h 311160"/>
                  <a:gd name="connsiteX3" fmla="*/ 48708 w 105096"/>
                  <a:gd name="connsiteY3" fmla="*/ 269212 h 311160"/>
                  <a:gd name="connsiteX4" fmla="*/ 52366 w 105096"/>
                  <a:gd name="connsiteY4" fmla="*/ 278335 h 311160"/>
                  <a:gd name="connsiteX5" fmla="*/ 60653 w 105096"/>
                  <a:gd name="connsiteY5" fmla="*/ 304805 h 311160"/>
                  <a:gd name="connsiteX6" fmla="*/ 105096 w 105096"/>
                  <a:gd name="connsiteY6" fmla="*/ 311160 h 311160"/>
                  <a:gd name="connsiteX7" fmla="*/ 53566 w 105096"/>
                  <a:gd name="connsiteY7" fmla="*/ 115907 h 311160"/>
                  <a:gd name="connsiteX8" fmla="*/ 40669 w 105096"/>
                  <a:gd name="connsiteY8" fmla="*/ 74856 h 311160"/>
                  <a:gd name="connsiteX9" fmla="*/ 19809 w 105096"/>
                  <a:gd name="connsiteY9" fmla="*/ 14607 h 311160"/>
                  <a:gd name="connsiteX10" fmla="*/ 10665 w 105096"/>
                  <a:gd name="connsiteY10" fmla="*/ 7 h 311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5096" h="311160">
                    <a:moveTo>
                      <a:pt x="10685" y="7"/>
                    </a:moveTo>
                    <a:cubicBezTo>
                      <a:pt x="6132" y="11877"/>
                      <a:pt x="-1679" y="162931"/>
                      <a:pt x="321" y="179172"/>
                    </a:cubicBezTo>
                    <a:cubicBezTo>
                      <a:pt x="1845" y="191539"/>
                      <a:pt x="893" y="217226"/>
                      <a:pt x="5332" y="227474"/>
                    </a:cubicBezTo>
                    <a:cubicBezTo>
                      <a:pt x="6608" y="230375"/>
                      <a:pt x="38193" y="246941"/>
                      <a:pt x="48708" y="269212"/>
                    </a:cubicBezTo>
                    <a:cubicBezTo>
                      <a:pt x="52633" y="277514"/>
                      <a:pt x="49870" y="269632"/>
                      <a:pt x="52366" y="278335"/>
                    </a:cubicBezTo>
                    <a:cubicBezTo>
                      <a:pt x="55528" y="289347"/>
                      <a:pt x="60348" y="293030"/>
                      <a:pt x="60653" y="304805"/>
                    </a:cubicBezTo>
                    <a:lnTo>
                      <a:pt x="105096" y="311160"/>
                    </a:lnTo>
                    <a:cubicBezTo>
                      <a:pt x="82808" y="251903"/>
                      <a:pt x="70940" y="165164"/>
                      <a:pt x="53566" y="115907"/>
                    </a:cubicBezTo>
                    <a:cubicBezTo>
                      <a:pt x="48670" y="101975"/>
                      <a:pt x="44251" y="89227"/>
                      <a:pt x="40669" y="74856"/>
                    </a:cubicBezTo>
                    <a:cubicBezTo>
                      <a:pt x="31830" y="39455"/>
                      <a:pt x="24058" y="30790"/>
                      <a:pt x="19809" y="14607"/>
                    </a:cubicBezTo>
                    <a:cubicBezTo>
                      <a:pt x="19676" y="14034"/>
                      <a:pt x="17924" y="-356"/>
                      <a:pt x="10665" y="7"/>
                    </a:cubicBezTo>
                    <a:close/>
                  </a:path>
                </a:pathLst>
              </a:custGeom>
              <a:solidFill>
                <a:srgbClr val="000000"/>
              </a:solidFill>
              <a:ln w="190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4383BAE4-7BAD-2224-7943-9172F5C2C6A2}"/>
                  </a:ext>
                </a:extLst>
              </p:cNvPr>
              <p:cNvSpPr/>
              <p:nvPr/>
            </p:nvSpPr>
            <p:spPr>
              <a:xfrm>
                <a:off x="254143" y="4449345"/>
                <a:ext cx="158556" cy="181177"/>
              </a:xfrm>
              <a:custGeom>
                <a:avLst/>
                <a:gdLst>
                  <a:gd name="connsiteX0" fmla="*/ 53362 w 158556"/>
                  <a:gd name="connsiteY0" fmla="*/ 29781 h 181177"/>
                  <a:gd name="connsiteX1" fmla="*/ 52429 w 158556"/>
                  <a:gd name="connsiteY1" fmla="*/ 51651 h 181177"/>
                  <a:gd name="connsiteX2" fmla="*/ 77708 w 158556"/>
                  <a:gd name="connsiteY2" fmla="*/ 42643 h 181177"/>
                  <a:gd name="connsiteX3" fmla="*/ 76755 w 158556"/>
                  <a:gd name="connsiteY3" fmla="*/ 44705 h 181177"/>
                  <a:gd name="connsiteX4" fmla="*/ 75784 w 158556"/>
                  <a:gd name="connsiteY4" fmla="*/ 46727 h 181177"/>
                  <a:gd name="connsiteX5" fmla="*/ 64487 w 158556"/>
                  <a:gd name="connsiteY5" fmla="*/ 57720 h 181177"/>
                  <a:gd name="connsiteX6" fmla="*/ 62830 w 158556"/>
                  <a:gd name="connsiteY6" fmla="*/ 58770 h 181177"/>
                  <a:gd name="connsiteX7" fmla="*/ 16729 w 158556"/>
                  <a:gd name="connsiteY7" fmla="*/ 99305 h 181177"/>
                  <a:gd name="connsiteX8" fmla="*/ 117 w 158556"/>
                  <a:gd name="connsiteY8" fmla="*/ 139058 h 181177"/>
                  <a:gd name="connsiteX9" fmla="*/ 14976 w 158556"/>
                  <a:gd name="connsiteY9" fmla="*/ 181178 h 181177"/>
                  <a:gd name="connsiteX10" fmla="*/ 18462 w 158556"/>
                  <a:gd name="connsiteY10" fmla="*/ 179937 h 181177"/>
                  <a:gd name="connsiteX11" fmla="*/ 19339 w 158556"/>
                  <a:gd name="connsiteY11" fmla="*/ 179937 h 181177"/>
                  <a:gd name="connsiteX12" fmla="*/ 20120 w 158556"/>
                  <a:gd name="connsiteY12" fmla="*/ 180071 h 181177"/>
                  <a:gd name="connsiteX13" fmla="*/ 21548 w 158556"/>
                  <a:gd name="connsiteY13" fmla="*/ 181159 h 181177"/>
                  <a:gd name="connsiteX14" fmla="*/ 43970 w 158556"/>
                  <a:gd name="connsiteY14" fmla="*/ 142513 h 181177"/>
                  <a:gd name="connsiteX15" fmla="*/ 69307 w 158556"/>
                  <a:gd name="connsiteY15" fmla="*/ 119439 h 181177"/>
                  <a:gd name="connsiteX16" fmla="*/ 76051 w 158556"/>
                  <a:gd name="connsiteY16" fmla="*/ 115050 h 181177"/>
                  <a:gd name="connsiteX17" fmla="*/ 84756 w 158556"/>
                  <a:gd name="connsiteY17" fmla="*/ 110279 h 181177"/>
                  <a:gd name="connsiteX18" fmla="*/ 93005 w 158556"/>
                  <a:gd name="connsiteY18" fmla="*/ 102512 h 181177"/>
                  <a:gd name="connsiteX19" fmla="*/ 109979 w 158556"/>
                  <a:gd name="connsiteY19" fmla="*/ 95183 h 181177"/>
                  <a:gd name="connsiteX20" fmla="*/ 121294 w 158556"/>
                  <a:gd name="connsiteY20" fmla="*/ 87587 h 181177"/>
                  <a:gd name="connsiteX21" fmla="*/ 151736 w 158556"/>
                  <a:gd name="connsiteY21" fmla="*/ 72491 h 181177"/>
                  <a:gd name="connsiteX22" fmla="*/ 157223 w 158556"/>
                  <a:gd name="connsiteY22" fmla="*/ 49857 h 181177"/>
                  <a:gd name="connsiteX23" fmla="*/ 158556 w 158556"/>
                  <a:gd name="connsiteY23" fmla="*/ 48273 h 181177"/>
                  <a:gd name="connsiteX24" fmla="*/ 106531 w 158556"/>
                  <a:gd name="connsiteY24" fmla="*/ 59628 h 181177"/>
                  <a:gd name="connsiteX25" fmla="*/ 111122 w 158556"/>
                  <a:gd name="connsiteY25" fmla="*/ 43426 h 181177"/>
                  <a:gd name="connsiteX26" fmla="*/ 114436 w 158556"/>
                  <a:gd name="connsiteY26" fmla="*/ 42147 h 181177"/>
                  <a:gd name="connsiteX27" fmla="*/ 134477 w 158556"/>
                  <a:gd name="connsiteY27" fmla="*/ 30697 h 181177"/>
                  <a:gd name="connsiteX28" fmla="*/ 158270 w 158556"/>
                  <a:gd name="connsiteY28" fmla="*/ 13311 h 181177"/>
                  <a:gd name="connsiteX29" fmla="*/ 136630 w 158556"/>
                  <a:gd name="connsiteY29" fmla="*/ 8081 h 181177"/>
                  <a:gd name="connsiteX30" fmla="*/ 152536 w 158556"/>
                  <a:gd name="connsiteY30" fmla="*/ 5505 h 181177"/>
                  <a:gd name="connsiteX31" fmla="*/ 152422 w 158556"/>
                  <a:gd name="connsiteY31" fmla="*/ 142 h 181177"/>
                  <a:gd name="connsiteX32" fmla="*/ 90643 w 158556"/>
                  <a:gd name="connsiteY32" fmla="*/ 3100 h 181177"/>
                  <a:gd name="connsiteX33" fmla="*/ 79041 w 158556"/>
                  <a:gd name="connsiteY33" fmla="*/ 7509 h 181177"/>
                  <a:gd name="connsiteX34" fmla="*/ 71059 w 158556"/>
                  <a:gd name="connsiteY34" fmla="*/ 15620 h 181177"/>
                  <a:gd name="connsiteX35" fmla="*/ 69897 w 158556"/>
                  <a:gd name="connsiteY35" fmla="*/ 17146 h 181177"/>
                  <a:gd name="connsiteX36" fmla="*/ 68812 w 158556"/>
                  <a:gd name="connsiteY36" fmla="*/ 18731 h 181177"/>
                  <a:gd name="connsiteX37" fmla="*/ 67745 w 158556"/>
                  <a:gd name="connsiteY37" fmla="*/ 20391 h 181177"/>
                  <a:gd name="connsiteX38" fmla="*/ 53362 w 158556"/>
                  <a:gd name="connsiteY38" fmla="*/ 29800 h 181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8556" h="181177">
                    <a:moveTo>
                      <a:pt x="53362" y="29781"/>
                    </a:moveTo>
                    <a:lnTo>
                      <a:pt x="52429" y="51651"/>
                    </a:lnTo>
                    <a:cubicBezTo>
                      <a:pt x="72031" y="46632"/>
                      <a:pt x="63249" y="45239"/>
                      <a:pt x="77708" y="42643"/>
                    </a:cubicBezTo>
                    <a:cubicBezTo>
                      <a:pt x="77460" y="43350"/>
                      <a:pt x="76946" y="43636"/>
                      <a:pt x="76755" y="44705"/>
                    </a:cubicBezTo>
                    <a:cubicBezTo>
                      <a:pt x="76584" y="45773"/>
                      <a:pt x="76051" y="46288"/>
                      <a:pt x="75784" y="46727"/>
                    </a:cubicBezTo>
                    <a:cubicBezTo>
                      <a:pt x="68793" y="58235"/>
                      <a:pt x="70012" y="53999"/>
                      <a:pt x="64487" y="57720"/>
                    </a:cubicBezTo>
                    <a:cubicBezTo>
                      <a:pt x="64011" y="58045"/>
                      <a:pt x="63306" y="58426"/>
                      <a:pt x="62830" y="58770"/>
                    </a:cubicBezTo>
                    <a:lnTo>
                      <a:pt x="16729" y="99305"/>
                    </a:lnTo>
                    <a:cubicBezTo>
                      <a:pt x="5604" y="111729"/>
                      <a:pt x="1698" y="121233"/>
                      <a:pt x="117" y="139058"/>
                    </a:cubicBezTo>
                    <a:cubicBezTo>
                      <a:pt x="-1254" y="154479"/>
                      <a:pt x="9757" y="166998"/>
                      <a:pt x="14976" y="181178"/>
                    </a:cubicBezTo>
                    <a:cubicBezTo>
                      <a:pt x="15776" y="180758"/>
                      <a:pt x="18139" y="179937"/>
                      <a:pt x="18462" y="179937"/>
                    </a:cubicBezTo>
                    <a:cubicBezTo>
                      <a:pt x="18577" y="179937"/>
                      <a:pt x="19243" y="179937"/>
                      <a:pt x="19339" y="179937"/>
                    </a:cubicBezTo>
                    <a:cubicBezTo>
                      <a:pt x="19434" y="179937"/>
                      <a:pt x="20044" y="180052"/>
                      <a:pt x="20120" y="180071"/>
                    </a:cubicBezTo>
                    <a:cubicBezTo>
                      <a:pt x="25054" y="181235"/>
                      <a:pt x="21815" y="180300"/>
                      <a:pt x="21548" y="181159"/>
                    </a:cubicBezTo>
                    <a:lnTo>
                      <a:pt x="43970" y="142513"/>
                    </a:lnTo>
                    <a:cubicBezTo>
                      <a:pt x="51095" y="132340"/>
                      <a:pt x="59229" y="125432"/>
                      <a:pt x="69307" y="119439"/>
                    </a:cubicBezTo>
                    <a:lnTo>
                      <a:pt x="76051" y="115050"/>
                    </a:lnTo>
                    <a:cubicBezTo>
                      <a:pt x="81061" y="112206"/>
                      <a:pt x="80851" y="113390"/>
                      <a:pt x="84756" y="110279"/>
                    </a:cubicBezTo>
                    <a:lnTo>
                      <a:pt x="93005" y="102512"/>
                    </a:lnTo>
                    <a:cubicBezTo>
                      <a:pt x="99673" y="98828"/>
                      <a:pt x="98930" y="102721"/>
                      <a:pt x="109979" y="95183"/>
                    </a:cubicBezTo>
                    <a:lnTo>
                      <a:pt x="121294" y="87587"/>
                    </a:lnTo>
                    <a:cubicBezTo>
                      <a:pt x="134553" y="78866"/>
                      <a:pt x="134229" y="77892"/>
                      <a:pt x="151736" y="72491"/>
                    </a:cubicBezTo>
                    <a:cubicBezTo>
                      <a:pt x="153108" y="58923"/>
                      <a:pt x="151165" y="59209"/>
                      <a:pt x="157223" y="49857"/>
                    </a:cubicBezTo>
                    <a:cubicBezTo>
                      <a:pt x="157470" y="49476"/>
                      <a:pt x="158099" y="48789"/>
                      <a:pt x="158556" y="48273"/>
                    </a:cubicBezTo>
                    <a:cubicBezTo>
                      <a:pt x="115389" y="48426"/>
                      <a:pt x="134496" y="59018"/>
                      <a:pt x="106531" y="59628"/>
                    </a:cubicBezTo>
                    <a:lnTo>
                      <a:pt x="111122" y="43426"/>
                    </a:lnTo>
                    <a:cubicBezTo>
                      <a:pt x="117122" y="40430"/>
                      <a:pt x="105121" y="46937"/>
                      <a:pt x="114436" y="42147"/>
                    </a:cubicBezTo>
                    <a:lnTo>
                      <a:pt x="134477" y="30697"/>
                    </a:lnTo>
                    <a:cubicBezTo>
                      <a:pt x="136325" y="29857"/>
                      <a:pt x="160252" y="22261"/>
                      <a:pt x="158270" y="13311"/>
                    </a:cubicBezTo>
                    <a:lnTo>
                      <a:pt x="136630" y="8081"/>
                    </a:lnTo>
                    <a:cubicBezTo>
                      <a:pt x="143011" y="4455"/>
                      <a:pt x="143411" y="5562"/>
                      <a:pt x="152536" y="5505"/>
                    </a:cubicBezTo>
                    <a:lnTo>
                      <a:pt x="152422" y="142"/>
                    </a:lnTo>
                    <a:cubicBezTo>
                      <a:pt x="131162" y="142"/>
                      <a:pt x="108093" y="-984"/>
                      <a:pt x="90643" y="3100"/>
                    </a:cubicBezTo>
                    <a:cubicBezTo>
                      <a:pt x="86261" y="4131"/>
                      <a:pt x="82566" y="5009"/>
                      <a:pt x="79041" y="7509"/>
                    </a:cubicBezTo>
                    <a:cubicBezTo>
                      <a:pt x="78622" y="7814"/>
                      <a:pt x="71802" y="14704"/>
                      <a:pt x="71059" y="15620"/>
                    </a:cubicBezTo>
                    <a:cubicBezTo>
                      <a:pt x="70717" y="16059"/>
                      <a:pt x="70240" y="16688"/>
                      <a:pt x="69897" y="17146"/>
                    </a:cubicBezTo>
                    <a:cubicBezTo>
                      <a:pt x="69554" y="17605"/>
                      <a:pt x="69135" y="18273"/>
                      <a:pt x="68812" y="18731"/>
                    </a:cubicBezTo>
                    <a:cubicBezTo>
                      <a:pt x="68469" y="19208"/>
                      <a:pt x="68088" y="19914"/>
                      <a:pt x="67745" y="20391"/>
                    </a:cubicBezTo>
                    <a:cubicBezTo>
                      <a:pt x="59287" y="31593"/>
                      <a:pt x="61915" y="25029"/>
                      <a:pt x="53362" y="29800"/>
                    </a:cubicBezTo>
                    <a:close/>
                  </a:path>
                </a:pathLst>
              </a:custGeom>
              <a:solidFill>
                <a:srgbClr val="000000"/>
              </a:solidFill>
              <a:ln w="190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382A75A1-47FB-BF12-BBDC-765B9ED3DC0D}"/>
                  </a:ext>
                </a:extLst>
              </p:cNvPr>
              <p:cNvSpPr/>
              <p:nvPr/>
            </p:nvSpPr>
            <p:spPr>
              <a:xfrm>
                <a:off x="672217" y="4831577"/>
                <a:ext cx="272776" cy="109759"/>
              </a:xfrm>
              <a:custGeom>
                <a:avLst/>
                <a:gdLst>
                  <a:gd name="connsiteX0" fmla="*/ 209455 w 272776"/>
                  <a:gd name="connsiteY0" fmla="*/ 71605 h 109759"/>
                  <a:gd name="connsiteX1" fmla="*/ 147961 w 272776"/>
                  <a:gd name="connsiteY1" fmla="*/ 63800 h 109759"/>
                  <a:gd name="connsiteX2" fmla="*/ 123615 w 272776"/>
                  <a:gd name="connsiteY2" fmla="*/ 53742 h 109759"/>
                  <a:gd name="connsiteX3" fmla="*/ 95917 w 272776"/>
                  <a:gd name="connsiteY3" fmla="*/ 45268 h 109759"/>
                  <a:gd name="connsiteX4" fmla="*/ 67513 w 272776"/>
                  <a:gd name="connsiteY4" fmla="*/ 38894 h 109759"/>
                  <a:gd name="connsiteX5" fmla="*/ 45149 w 272776"/>
                  <a:gd name="connsiteY5" fmla="*/ 26814 h 109759"/>
                  <a:gd name="connsiteX6" fmla="*/ 22193 w 272776"/>
                  <a:gd name="connsiteY6" fmla="*/ 13397 h 109759"/>
                  <a:gd name="connsiteX7" fmla="*/ 0 w 272776"/>
                  <a:gd name="connsiteY7" fmla="*/ 0 h 109759"/>
                  <a:gd name="connsiteX8" fmla="*/ 39872 w 272776"/>
                  <a:gd name="connsiteY8" fmla="*/ 66299 h 109759"/>
                  <a:gd name="connsiteX9" fmla="*/ 49682 w 272776"/>
                  <a:gd name="connsiteY9" fmla="*/ 80689 h 109759"/>
                  <a:gd name="connsiteX10" fmla="*/ 88925 w 272776"/>
                  <a:gd name="connsiteY10" fmla="*/ 92655 h 109759"/>
                  <a:gd name="connsiteX11" fmla="*/ 112204 w 272776"/>
                  <a:gd name="connsiteY11" fmla="*/ 101415 h 109759"/>
                  <a:gd name="connsiteX12" fmla="*/ 171621 w 272776"/>
                  <a:gd name="connsiteY12" fmla="*/ 109698 h 109759"/>
                  <a:gd name="connsiteX13" fmla="*/ 230886 w 272776"/>
                  <a:gd name="connsiteY13" fmla="*/ 101625 h 109759"/>
                  <a:gd name="connsiteX14" fmla="*/ 240049 w 272776"/>
                  <a:gd name="connsiteY14" fmla="*/ 97293 h 109759"/>
                  <a:gd name="connsiteX15" fmla="*/ 272777 w 272776"/>
                  <a:gd name="connsiteY15" fmla="*/ 80078 h 109759"/>
                  <a:gd name="connsiteX16" fmla="*/ 241630 w 272776"/>
                  <a:gd name="connsiteY16" fmla="*/ 78800 h 109759"/>
                  <a:gd name="connsiteX17" fmla="*/ 217551 w 272776"/>
                  <a:gd name="connsiteY17" fmla="*/ 75823 h 109759"/>
                  <a:gd name="connsiteX18" fmla="*/ 209417 w 272776"/>
                  <a:gd name="connsiteY18" fmla="*/ 71624 h 109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2776" h="109759">
                    <a:moveTo>
                      <a:pt x="209455" y="71605"/>
                    </a:moveTo>
                    <a:cubicBezTo>
                      <a:pt x="196863" y="75422"/>
                      <a:pt x="162420" y="67617"/>
                      <a:pt x="147961" y="63800"/>
                    </a:cubicBezTo>
                    <a:cubicBezTo>
                      <a:pt x="138151" y="61204"/>
                      <a:pt x="135960" y="56834"/>
                      <a:pt x="123615" y="53742"/>
                    </a:cubicBezTo>
                    <a:cubicBezTo>
                      <a:pt x="104356" y="48914"/>
                      <a:pt x="113671" y="54277"/>
                      <a:pt x="95917" y="45268"/>
                    </a:cubicBezTo>
                    <a:cubicBezTo>
                      <a:pt x="84220" y="39333"/>
                      <a:pt x="77324" y="42883"/>
                      <a:pt x="67513" y="38894"/>
                    </a:cubicBezTo>
                    <a:cubicBezTo>
                      <a:pt x="50044" y="31795"/>
                      <a:pt x="66923" y="32272"/>
                      <a:pt x="45149" y="26814"/>
                    </a:cubicBezTo>
                    <a:cubicBezTo>
                      <a:pt x="35376" y="24371"/>
                      <a:pt x="29547" y="21031"/>
                      <a:pt x="22193" y="13397"/>
                    </a:cubicBezTo>
                    <a:cubicBezTo>
                      <a:pt x="14954" y="5878"/>
                      <a:pt x="15126" y="248"/>
                      <a:pt x="0" y="0"/>
                    </a:cubicBezTo>
                    <a:cubicBezTo>
                      <a:pt x="933" y="33093"/>
                      <a:pt x="21317" y="26031"/>
                      <a:pt x="39872" y="66299"/>
                    </a:cubicBezTo>
                    <a:cubicBezTo>
                      <a:pt x="46292" y="80250"/>
                      <a:pt x="42310" y="72617"/>
                      <a:pt x="49682" y="80689"/>
                    </a:cubicBezTo>
                    <a:cubicBezTo>
                      <a:pt x="68656" y="101434"/>
                      <a:pt x="60274" y="83628"/>
                      <a:pt x="88925" y="92655"/>
                    </a:cubicBezTo>
                    <a:cubicBezTo>
                      <a:pt x="99193" y="95899"/>
                      <a:pt x="97822" y="98476"/>
                      <a:pt x="112204" y="101415"/>
                    </a:cubicBezTo>
                    <a:cubicBezTo>
                      <a:pt x="132074" y="105480"/>
                      <a:pt x="149371" y="109373"/>
                      <a:pt x="171621" y="109698"/>
                    </a:cubicBezTo>
                    <a:cubicBezTo>
                      <a:pt x="191948" y="110003"/>
                      <a:pt x="215341" y="109450"/>
                      <a:pt x="230886" y="101625"/>
                    </a:cubicBezTo>
                    <a:lnTo>
                      <a:pt x="240049" y="97293"/>
                    </a:lnTo>
                    <a:cubicBezTo>
                      <a:pt x="249403" y="93400"/>
                      <a:pt x="269653" y="88419"/>
                      <a:pt x="272777" y="80078"/>
                    </a:cubicBezTo>
                    <a:cubicBezTo>
                      <a:pt x="265024" y="76128"/>
                      <a:pt x="251536" y="79201"/>
                      <a:pt x="241630" y="78800"/>
                    </a:cubicBezTo>
                    <a:lnTo>
                      <a:pt x="217551" y="75823"/>
                    </a:lnTo>
                    <a:cubicBezTo>
                      <a:pt x="209626" y="73418"/>
                      <a:pt x="212846" y="75231"/>
                      <a:pt x="209417" y="71624"/>
                    </a:cubicBezTo>
                    <a:close/>
                  </a:path>
                </a:pathLst>
              </a:custGeom>
              <a:solidFill>
                <a:srgbClr val="000000"/>
              </a:solidFill>
              <a:ln w="5715" cap="flat">
                <a:solidFill>
                  <a:srgbClr val="2E345E"/>
                </a:solid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AEC14FE7-167F-404B-19C9-1CA6C51F8681}"/>
                  </a:ext>
                </a:extLst>
              </p:cNvPr>
              <p:cNvSpPr/>
              <p:nvPr/>
            </p:nvSpPr>
            <p:spPr>
              <a:xfrm>
                <a:off x="1208131" y="4641324"/>
                <a:ext cx="187642" cy="147071"/>
              </a:xfrm>
              <a:custGeom>
                <a:avLst/>
                <a:gdLst>
                  <a:gd name="connsiteX0" fmla="*/ 57 w 187642"/>
                  <a:gd name="connsiteY0" fmla="*/ 84296 h 147071"/>
                  <a:gd name="connsiteX1" fmla="*/ 10325 w 187642"/>
                  <a:gd name="connsiteY1" fmla="*/ 77865 h 147071"/>
                  <a:gd name="connsiteX2" fmla="*/ 21622 w 187642"/>
                  <a:gd name="connsiteY2" fmla="*/ 70651 h 147071"/>
                  <a:gd name="connsiteX3" fmla="*/ 59531 w 187642"/>
                  <a:gd name="connsiteY3" fmla="*/ 126664 h 147071"/>
                  <a:gd name="connsiteX4" fmla="*/ 95688 w 187642"/>
                  <a:gd name="connsiteY4" fmla="*/ 137217 h 147071"/>
                  <a:gd name="connsiteX5" fmla="*/ 133083 w 187642"/>
                  <a:gd name="connsiteY5" fmla="*/ 147027 h 147071"/>
                  <a:gd name="connsiteX6" fmla="*/ 129883 w 187642"/>
                  <a:gd name="connsiteY6" fmla="*/ 116034 h 147071"/>
                  <a:gd name="connsiteX7" fmla="*/ 187643 w 187642"/>
                  <a:gd name="connsiteY7" fmla="*/ 110022 h 147071"/>
                  <a:gd name="connsiteX8" fmla="*/ 128054 w 187642"/>
                  <a:gd name="connsiteY8" fmla="*/ 107216 h 147071"/>
                  <a:gd name="connsiteX9" fmla="*/ 109957 w 187642"/>
                  <a:gd name="connsiteY9" fmla="*/ 32196 h 147071"/>
                  <a:gd name="connsiteX10" fmla="*/ 110319 w 187642"/>
                  <a:gd name="connsiteY10" fmla="*/ 27195 h 147071"/>
                  <a:gd name="connsiteX11" fmla="*/ 113309 w 187642"/>
                  <a:gd name="connsiteY11" fmla="*/ 20077 h 147071"/>
                  <a:gd name="connsiteX12" fmla="*/ 121406 w 187642"/>
                  <a:gd name="connsiteY12" fmla="*/ 37806 h 147071"/>
                  <a:gd name="connsiteX13" fmla="*/ 134893 w 187642"/>
                  <a:gd name="connsiteY13" fmla="*/ 0 h 147071"/>
                  <a:gd name="connsiteX14" fmla="*/ 96317 w 187642"/>
                  <a:gd name="connsiteY14" fmla="*/ 18168 h 147071"/>
                  <a:gd name="connsiteX15" fmla="*/ 29356 w 187642"/>
                  <a:gd name="connsiteY15" fmla="*/ 59276 h 147071"/>
                  <a:gd name="connsiteX16" fmla="*/ 4191 w 187642"/>
                  <a:gd name="connsiteY16" fmla="*/ 77311 h 147071"/>
                  <a:gd name="connsiteX17" fmla="*/ 0 w 187642"/>
                  <a:gd name="connsiteY17" fmla="*/ 84296 h 147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7642" h="147071">
                    <a:moveTo>
                      <a:pt x="57" y="84296"/>
                    </a:moveTo>
                    <a:cubicBezTo>
                      <a:pt x="4210" y="82044"/>
                      <a:pt x="6763" y="80479"/>
                      <a:pt x="10325" y="77865"/>
                    </a:cubicBezTo>
                    <a:lnTo>
                      <a:pt x="21622" y="70651"/>
                    </a:lnTo>
                    <a:cubicBezTo>
                      <a:pt x="43320" y="87598"/>
                      <a:pt x="27318" y="113896"/>
                      <a:pt x="59531" y="126664"/>
                    </a:cubicBezTo>
                    <a:cubicBezTo>
                      <a:pt x="70180" y="130881"/>
                      <a:pt x="84906" y="132694"/>
                      <a:pt x="95688" y="137217"/>
                    </a:cubicBezTo>
                    <a:cubicBezTo>
                      <a:pt x="109385" y="142962"/>
                      <a:pt x="113500" y="147580"/>
                      <a:pt x="133083" y="147027"/>
                    </a:cubicBezTo>
                    <a:cubicBezTo>
                      <a:pt x="129788" y="133630"/>
                      <a:pt x="128397" y="130710"/>
                      <a:pt x="129883" y="116034"/>
                    </a:cubicBezTo>
                    <a:cubicBezTo>
                      <a:pt x="145104" y="116320"/>
                      <a:pt x="179527" y="124316"/>
                      <a:pt x="187643" y="110022"/>
                    </a:cubicBezTo>
                    <a:cubicBezTo>
                      <a:pt x="165392" y="108515"/>
                      <a:pt x="152533" y="111530"/>
                      <a:pt x="128054" y="107216"/>
                    </a:cubicBezTo>
                    <a:cubicBezTo>
                      <a:pt x="126225" y="88018"/>
                      <a:pt x="110090" y="36948"/>
                      <a:pt x="109957" y="32196"/>
                    </a:cubicBezTo>
                    <a:cubicBezTo>
                      <a:pt x="109747" y="24275"/>
                      <a:pt x="108775" y="35344"/>
                      <a:pt x="110319" y="27195"/>
                    </a:cubicBezTo>
                    <a:cubicBezTo>
                      <a:pt x="111652" y="20249"/>
                      <a:pt x="110395" y="23856"/>
                      <a:pt x="113309" y="20077"/>
                    </a:cubicBezTo>
                    <a:cubicBezTo>
                      <a:pt x="117710" y="30173"/>
                      <a:pt x="114014" y="29867"/>
                      <a:pt x="121406" y="37806"/>
                    </a:cubicBezTo>
                    <a:lnTo>
                      <a:pt x="134893" y="0"/>
                    </a:lnTo>
                    <a:cubicBezTo>
                      <a:pt x="117177" y="687"/>
                      <a:pt x="107918" y="10821"/>
                      <a:pt x="96317" y="18168"/>
                    </a:cubicBezTo>
                    <a:lnTo>
                      <a:pt x="29356" y="59276"/>
                    </a:lnTo>
                    <a:cubicBezTo>
                      <a:pt x="19260" y="65841"/>
                      <a:pt x="11716" y="67750"/>
                      <a:pt x="4191" y="77311"/>
                    </a:cubicBezTo>
                    <a:lnTo>
                      <a:pt x="0" y="84296"/>
                    </a:lnTo>
                    <a:close/>
                  </a:path>
                </a:pathLst>
              </a:custGeom>
              <a:solidFill>
                <a:srgbClr val="000000"/>
              </a:solidFill>
              <a:ln w="190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9ECF973B-0D6B-1B81-55CA-CCB60640F730}"/>
                  </a:ext>
                </a:extLst>
              </p:cNvPr>
              <p:cNvSpPr/>
              <p:nvPr/>
            </p:nvSpPr>
            <p:spPr>
              <a:xfrm>
                <a:off x="1019274" y="4170826"/>
                <a:ext cx="205871" cy="200185"/>
              </a:xfrm>
              <a:custGeom>
                <a:avLst/>
                <a:gdLst>
                  <a:gd name="connsiteX0" fmla="*/ 1673 w 205871"/>
                  <a:gd name="connsiteY0" fmla="*/ 6535 h 200185"/>
                  <a:gd name="connsiteX1" fmla="*/ 2701 w 205871"/>
                  <a:gd name="connsiteY1" fmla="*/ 21765 h 200185"/>
                  <a:gd name="connsiteX2" fmla="*/ 4930 w 205871"/>
                  <a:gd name="connsiteY2" fmla="*/ 21765 h 200185"/>
                  <a:gd name="connsiteX3" fmla="*/ 65795 w 205871"/>
                  <a:gd name="connsiteY3" fmla="*/ 75106 h 200185"/>
                  <a:gd name="connsiteX4" fmla="*/ 97513 w 205871"/>
                  <a:gd name="connsiteY4" fmla="*/ 112702 h 200185"/>
                  <a:gd name="connsiteX5" fmla="*/ 158397 w 205871"/>
                  <a:gd name="connsiteY5" fmla="*/ 144364 h 200185"/>
                  <a:gd name="connsiteX6" fmla="*/ 194306 w 205871"/>
                  <a:gd name="connsiteY6" fmla="*/ 200186 h 200185"/>
                  <a:gd name="connsiteX7" fmla="*/ 202764 w 205871"/>
                  <a:gd name="connsiteY7" fmla="*/ 186521 h 200185"/>
                  <a:gd name="connsiteX8" fmla="*/ 199126 w 205871"/>
                  <a:gd name="connsiteY8" fmla="*/ 180929 h 200185"/>
                  <a:gd name="connsiteX9" fmla="*/ 198249 w 205871"/>
                  <a:gd name="connsiteY9" fmla="*/ 178563 h 200185"/>
                  <a:gd name="connsiteX10" fmla="*/ 195278 w 205871"/>
                  <a:gd name="connsiteY10" fmla="*/ 165623 h 200185"/>
                  <a:gd name="connsiteX11" fmla="*/ 188744 w 205871"/>
                  <a:gd name="connsiteY11" fmla="*/ 152570 h 200185"/>
                  <a:gd name="connsiteX12" fmla="*/ 175275 w 205871"/>
                  <a:gd name="connsiteY12" fmla="*/ 134458 h 200185"/>
                  <a:gd name="connsiteX13" fmla="*/ 165179 w 205871"/>
                  <a:gd name="connsiteY13" fmla="*/ 118122 h 200185"/>
                  <a:gd name="connsiteX14" fmla="*/ 161750 w 205871"/>
                  <a:gd name="connsiteY14" fmla="*/ 109782 h 200185"/>
                  <a:gd name="connsiteX15" fmla="*/ 155044 w 205871"/>
                  <a:gd name="connsiteY15" fmla="*/ 101824 h 200185"/>
                  <a:gd name="connsiteX16" fmla="*/ 141747 w 205871"/>
                  <a:gd name="connsiteY16" fmla="*/ 91366 h 200185"/>
                  <a:gd name="connsiteX17" fmla="*/ 139976 w 205871"/>
                  <a:gd name="connsiteY17" fmla="*/ 90335 h 200185"/>
                  <a:gd name="connsiteX18" fmla="*/ 138204 w 205871"/>
                  <a:gd name="connsiteY18" fmla="*/ 89266 h 200185"/>
                  <a:gd name="connsiteX19" fmla="*/ 116601 w 205871"/>
                  <a:gd name="connsiteY19" fmla="*/ 81671 h 200185"/>
                  <a:gd name="connsiteX20" fmla="*/ 99437 w 205871"/>
                  <a:gd name="connsiteY20" fmla="*/ 76327 h 200185"/>
                  <a:gd name="connsiteX21" fmla="*/ 77072 w 205871"/>
                  <a:gd name="connsiteY21" fmla="*/ 44761 h 200185"/>
                  <a:gd name="connsiteX22" fmla="*/ 58651 w 205871"/>
                  <a:gd name="connsiteY22" fmla="*/ 23635 h 200185"/>
                  <a:gd name="connsiteX23" fmla="*/ 53965 w 205871"/>
                  <a:gd name="connsiteY23" fmla="*/ 21746 h 200185"/>
                  <a:gd name="connsiteX24" fmla="*/ 47545 w 205871"/>
                  <a:gd name="connsiteY24" fmla="*/ 18711 h 200185"/>
                  <a:gd name="connsiteX25" fmla="*/ 23351 w 205871"/>
                  <a:gd name="connsiteY25" fmla="*/ 13043 h 200185"/>
                  <a:gd name="connsiteX26" fmla="*/ 1920 w 205871"/>
                  <a:gd name="connsiteY26" fmla="*/ 2700 h 200185"/>
                  <a:gd name="connsiteX27" fmla="*/ 2663 w 205871"/>
                  <a:gd name="connsiteY27" fmla="*/ 123 h 200185"/>
                  <a:gd name="connsiteX28" fmla="*/ 1634 w 205871"/>
                  <a:gd name="connsiteY28" fmla="*/ 6535 h 200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5871" h="200185">
                    <a:moveTo>
                      <a:pt x="1673" y="6535"/>
                    </a:moveTo>
                    <a:lnTo>
                      <a:pt x="2701" y="21765"/>
                    </a:lnTo>
                    <a:lnTo>
                      <a:pt x="4930" y="21765"/>
                    </a:lnTo>
                    <a:lnTo>
                      <a:pt x="65795" y="75106"/>
                    </a:lnTo>
                    <a:cubicBezTo>
                      <a:pt x="84578" y="98141"/>
                      <a:pt x="57356" y="90698"/>
                      <a:pt x="97513" y="112702"/>
                    </a:cubicBezTo>
                    <a:cubicBezTo>
                      <a:pt x="113706" y="121576"/>
                      <a:pt x="149310" y="133218"/>
                      <a:pt x="158397" y="144364"/>
                    </a:cubicBezTo>
                    <a:lnTo>
                      <a:pt x="194306" y="200186"/>
                    </a:lnTo>
                    <a:cubicBezTo>
                      <a:pt x="199278" y="189536"/>
                      <a:pt x="211604" y="200319"/>
                      <a:pt x="202764" y="186521"/>
                    </a:cubicBezTo>
                    <a:lnTo>
                      <a:pt x="199126" y="180929"/>
                    </a:lnTo>
                    <a:cubicBezTo>
                      <a:pt x="198764" y="180109"/>
                      <a:pt x="198535" y="179441"/>
                      <a:pt x="198249" y="178563"/>
                    </a:cubicBezTo>
                    <a:cubicBezTo>
                      <a:pt x="195773" y="171292"/>
                      <a:pt x="198078" y="172169"/>
                      <a:pt x="195278" y="165623"/>
                    </a:cubicBezTo>
                    <a:lnTo>
                      <a:pt x="188744" y="152570"/>
                    </a:lnTo>
                    <a:cubicBezTo>
                      <a:pt x="185848" y="148486"/>
                      <a:pt x="180304" y="145566"/>
                      <a:pt x="175275" y="134458"/>
                    </a:cubicBezTo>
                    <a:cubicBezTo>
                      <a:pt x="165464" y="112874"/>
                      <a:pt x="174056" y="132531"/>
                      <a:pt x="165179" y="118122"/>
                    </a:cubicBezTo>
                    <a:lnTo>
                      <a:pt x="161750" y="109782"/>
                    </a:lnTo>
                    <a:cubicBezTo>
                      <a:pt x="159197" y="104019"/>
                      <a:pt x="160283" y="106176"/>
                      <a:pt x="155044" y="101824"/>
                    </a:cubicBezTo>
                    <a:lnTo>
                      <a:pt x="141747" y="91366"/>
                    </a:lnTo>
                    <a:cubicBezTo>
                      <a:pt x="141214" y="91041"/>
                      <a:pt x="140509" y="90660"/>
                      <a:pt x="139976" y="90335"/>
                    </a:cubicBezTo>
                    <a:cubicBezTo>
                      <a:pt x="139442" y="90011"/>
                      <a:pt x="138737" y="89610"/>
                      <a:pt x="138204" y="89266"/>
                    </a:cubicBezTo>
                    <a:cubicBezTo>
                      <a:pt x="121726" y="78999"/>
                      <a:pt x="132813" y="86022"/>
                      <a:pt x="116601" y="81671"/>
                    </a:cubicBezTo>
                    <a:cubicBezTo>
                      <a:pt x="103800" y="78217"/>
                      <a:pt x="114696" y="77778"/>
                      <a:pt x="99437" y="76327"/>
                    </a:cubicBezTo>
                    <a:cubicBezTo>
                      <a:pt x="97589" y="56174"/>
                      <a:pt x="100656" y="64075"/>
                      <a:pt x="77072" y="44761"/>
                    </a:cubicBezTo>
                    <a:lnTo>
                      <a:pt x="58651" y="23635"/>
                    </a:lnTo>
                    <a:cubicBezTo>
                      <a:pt x="56536" y="20009"/>
                      <a:pt x="59394" y="20429"/>
                      <a:pt x="53965" y="21746"/>
                    </a:cubicBezTo>
                    <a:cubicBezTo>
                      <a:pt x="50707" y="17375"/>
                      <a:pt x="54765" y="21517"/>
                      <a:pt x="47545" y="18711"/>
                    </a:cubicBezTo>
                    <a:cubicBezTo>
                      <a:pt x="31771" y="12585"/>
                      <a:pt x="35220" y="16688"/>
                      <a:pt x="23351" y="13043"/>
                    </a:cubicBezTo>
                    <a:cubicBezTo>
                      <a:pt x="12950" y="9856"/>
                      <a:pt x="3673" y="7241"/>
                      <a:pt x="1920" y="2700"/>
                    </a:cubicBezTo>
                    <a:cubicBezTo>
                      <a:pt x="-80" y="-2473"/>
                      <a:pt x="-1433" y="1669"/>
                      <a:pt x="2663" y="123"/>
                    </a:cubicBezTo>
                    <a:lnTo>
                      <a:pt x="1634" y="6535"/>
                    </a:lnTo>
                    <a:close/>
                  </a:path>
                </a:pathLst>
              </a:custGeom>
              <a:solidFill>
                <a:srgbClr val="000000"/>
              </a:solidFill>
              <a:ln w="190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63D3C350-0123-469E-2DDF-BC860E23D728}"/>
                  </a:ext>
                </a:extLst>
              </p:cNvPr>
              <p:cNvSpPr/>
              <p:nvPr/>
            </p:nvSpPr>
            <p:spPr>
              <a:xfrm>
                <a:off x="888834" y="4241237"/>
                <a:ext cx="157448" cy="146315"/>
              </a:xfrm>
              <a:custGeom>
                <a:avLst/>
                <a:gdLst>
                  <a:gd name="connsiteX0" fmla="*/ 71095 w 157448"/>
                  <a:gd name="connsiteY0" fmla="*/ 99144 h 146315"/>
                  <a:gd name="connsiteX1" fmla="*/ 73571 w 157448"/>
                  <a:gd name="connsiteY1" fmla="*/ 97960 h 146315"/>
                  <a:gd name="connsiteX2" fmla="*/ 85173 w 157448"/>
                  <a:gd name="connsiteY2" fmla="*/ 96777 h 146315"/>
                  <a:gd name="connsiteX3" fmla="*/ 89954 w 157448"/>
                  <a:gd name="connsiteY3" fmla="*/ 114335 h 146315"/>
                  <a:gd name="connsiteX4" fmla="*/ 95783 w 157448"/>
                  <a:gd name="connsiteY4" fmla="*/ 118190 h 146315"/>
                  <a:gd name="connsiteX5" fmla="*/ 100470 w 157448"/>
                  <a:gd name="connsiteY5" fmla="*/ 122160 h 146315"/>
                  <a:gd name="connsiteX6" fmla="*/ 110623 w 157448"/>
                  <a:gd name="connsiteY6" fmla="*/ 141168 h 146315"/>
                  <a:gd name="connsiteX7" fmla="*/ 138551 w 157448"/>
                  <a:gd name="connsiteY7" fmla="*/ 145996 h 146315"/>
                  <a:gd name="connsiteX8" fmla="*/ 122358 w 157448"/>
                  <a:gd name="connsiteY8" fmla="*/ 129774 h 146315"/>
                  <a:gd name="connsiteX9" fmla="*/ 120796 w 157448"/>
                  <a:gd name="connsiteY9" fmla="*/ 125938 h 146315"/>
                  <a:gd name="connsiteX10" fmla="*/ 157448 w 157448"/>
                  <a:gd name="connsiteY10" fmla="*/ 91911 h 146315"/>
                  <a:gd name="connsiteX11" fmla="*/ 127806 w 157448"/>
                  <a:gd name="connsiteY11" fmla="*/ 94640 h 146315"/>
                  <a:gd name="connsiteX12" fmla="*/ 95574 w 157448"/>
                  <a:gd name="connsiteY12" fmla="*/ 67158 h 146315"/>
                  <a:gd name="connsiteX13" fmla="*/ 87897 w 157448"/>
                  <a:gd name="connsiteY13" fmla="*/ 55879 h 146315"/>
                  <a:gd name="connsiteX14" fmla="*/ 86735 w 157448"/>
                  <a:gd name="connsiteY14" fmla="*/ 54581 h 146315"/>
                  <a:gd name="connsiteX15" fmla="*/ 79762 w 157448"/>
                  <a:gd name="connsiteY15" fmla="*/ 48264 h 146315"/>
                  <a:gd name="connsiteX16" fmla="*/ 78410 w 157448"/>
                  <a:gd name="connsiteY16" fmla="*/ 47005 h 146315"/>
                  <a:gd name="connsiteX17" fmla="*/ 55093 w 157448"/>
                  <a:gd name="connsiteY17" fmla="*/ 32005 h 146315"/>
                  <a:gd name="connsiteX18" fmla="*/ 50121 w 157448"/>
                  <a:gd name="connsiteY18" fmla="*/ 27424 h 146315"/>
                  <a:gd name="connsiteX19" fmla="*/ 40348 w 157448"/>
                  <a:gd name="connsiteY19" fmla="*/ 15439 h 146315"/>
                  <a:gd name="connsiteX20" fmla="*/ 39072 w 157448"/>
                  <a:gd name="connsiteY20" fmla="*/ 13416 h 146315"/>
                  <a:gd name="connsiteX21" fmla="*/ 36005 w 157448"/>
                  <a:gd name="connsiteY21" fmla="*/ 8149 h 146315"/>
                  <a:gd name="connsiteX22" fmla="*/ 49492 w 157448"/>
                  <a:gd name="connsiteY22" fmla="*/ 38 h 146315"/>
                  <a:gd name="connsiteX23" fmla="*/ 48063 w 157448"/>
                  <a:gd name="connsiteY23" fmla="*/ 0 h 146315"/>
                  <a:gd name="connsiteX24" fmla="*/ 0 w 157448"/>
                  <a:gd name="connsiteY24" fmla="*/ 27043 h 146315"/>
                  <a:gd name="connsiteX25" fmla="*/ 16078 w 157448"/>
                  <a:gd name="connsiteY25" fmla="*/ 49658 h 146315"/>
                  <a:gd name="connsiteX26" fmla="*/ 40443 w 157448"/>
                  <a:gd name="connsiteY26" fmla="*/ 68017 h 146315"/>
                  <a:gd name="connsiteX27" fmla="*/ 71076 w 157448"/>
                  <a:gd name="connsiteY27" fmla="*/ 99144 h 146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7448" h="146315">
                    <a:moveTo>
                      <a:pt x="71095" y="99144"/>
                    </a:moveTo>
                    <a:cubicBezTo>
                      <a:pt x="71933" y="98762"/>
                      <a:pt x="73000" y="97140"/>
                      <a:pt x="73571" y="97960"/>
                    </a:cubicBezTo>
                    <a:lnTo>
                      <a:pt x="85173" y="96777"/>
                    </a:lnTo>
                    <a:cubicBezTo>
                      <a:pt x="87211" y="101873"/>
                      <a:pt x="87725" y="108629"/>
                      <a:pt x="89954" y="114335"/>
                    </a:cubicBezTo>
                    <a:cubicBezTo>
                      <a:pt x="91326" y="117866"/>
                      <a:pt x="94583" y="117445"/>
                      <a:pt x="95783" y="118190"/>
                    </a:cubicBezTo>
                    <a:lnTo>
                      <a:pt x="100470" y="122160"/>
                    </a:lnTo>
                    <a:cubicBezTo>
                      <a:pt x="106109" y="130290"/>
                      <a:pt x="99974" y="132160"/>
                      <a:pt x="110623" y="141168"/>
                    </a:cubicBezTo>
                    <a:cubicBezTo>
                      <a:pt x="118891" y="148172"/>
                      <a:pt x="121025" y="145996"/>
                      <a:pt x="138551" y="145996"/>
                    </a:cubicBezTo>
                    <a:cubicBezTo>
                      <a:pt x="137217" y="133095"/>
                      <a:pt x="130569" y="143592"/>
                      <a:pt x="122358" y="129774"/>
                    </a:cubicBezTo>
                    <a:lnTo>
                      <a:pt x="120796" y="125938"/>
                    </a:lnTo>
                    <a:cubicBezTo>
                      <a:pt x="116815" y="97617"/>
                      <a:pt x="151771" y="88151"/>
                      <a:pt x="157448" y="91911"/>
                    </a:cubicBezTo>
                    <a:lnTo>
                      <a:pt x="127806" y="94640"/>
                    </a:lnTo>
                    <a:cubicBezTo>
                      <a:pt x="123463" y="87941"/>
                      <a:pt x="96545" y="68227"/>
                      <a:pt x="95574" y="67158"/>
                    </a:cubicBezTo>
                    <a:cubicBezTo>
                      <a:pt x="89516" y="60498"/>
                      <a:pt x="92393" y="61261"/>
                      <a:pt x="87897" y="55879"/>
                    </a:cubicBezTo>
                    <a:cubicBezTo>
                      <a:pt x="87592" y="55497"/>
                      <a:pt x="87059" y="54925"/>
                      <a:pt x="86735" y="54581"/>
                    </a:cubicBezTo>
                    <a:lnTo>
                      <a:pt x="79762" y="48264"/>
                    </a:lnTo>
                    <a:cubicBezTo>
                      <a:pt x="79362" y="47921"/>
                      <a:pt x="78810" y="47329"/>
                      <a:pt x="78410" y="47005"/>
                    </a:cubicBezTo>
                    <a:cubicBezTo>
                      <a:pt x="66980" y="37978"/>
                      <a:pt x="68923" y="49409"/>
                      <a:pt x="55093" y="32005"/>
                    </a:cubicBezTo>
                    <a:cubicBezTo>
                      <a:pt x="52788" y="29104"/>
                      <a:pt x="52959" y="28989"/>
                      <a:pt x="50121" y="27424"/>
                    </a:cubicBezTo>
                    <a:lnTo>
                      <a:pt x="40348" y="15439"/>
                    </a:lnTo>
                    <a:cubicBezTo>
                      <a:pt x="39986" y="14847"/>
                      <a:pt x="39453" y="14046"/>
                      <a:pt x="39072" y="13416"/>
                    </a:cubicBezTo>
                    <a:lnTo>
                      <a:pt x="36005" y="8149"/>
                    </a:lnTo>
                    <a:cubicBezTo>
                      <a:pt x="41700" y="5573"/>
                      <a:pt x="44882" y="3263"/>
                      <a:pt x="49492" y="38"/>
                    </a:cubicBezTo>
                    <a:lnTo>
                      <a:pt x="48063" y="0"/>
                    </a:lnTo>
                    <a:cubicBezTo>
                      <a:pt x="38291" y="2901"/>
                      <a:pt x="8287" y="21145"/>
                      <a:pt x="0" y="27043"/>
                    </a:cubicBezTo>
                    <a:cubicBezTo>
                      <a:pt x="4096" y="34409"/>
                      <a:pt x="9982" y="43875"/>
                      <a:pt x="16078" y="49658"/>
                    </a:cubicBezTo>
                    <a:lnTo>
                      <a:pt x="40443" y="68017"/>
                    </a:lnTo>
                    <a:cubicBezTo>
                      <a:pt x="47968" y="72807"/>
                      <a:pt x="71838" y="91300"/>
                      <a:pt x="71076" y="99144"/>
                    </a:cubicBezTo>
                    <a:close/>
                  </a:path>
                </a:pathLst>
              </a:custGeom>
              <a:solidFill>
                <a:srgbClr val="000000"/>
              </a:solidFill>
              <a:ln w="190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8CA9D4EA-E752-BABE-0C41-5F7174981F07}"/>
                  </a:ext>
                </a:extLst>
              </p:cNvPr>
              <p:cNvSpPr/>
              <p:nvPr/>
            </p:nvSpPr>
            <p:spPr>
              <a:xfrm>
                <a:off x="1414500" y="4742644"/>
                <a:ext cx="154438" cy="76112"/>
              </a:xfrm>
              <a:custGeom>
                <a:avLst/>
                <a:gdLst>
                  <a:gd name="connsiteX0" fmla="*/ 5448 w 154438"/>
                  <a:gd name="connsiteY0" fmla="*/ 48398 h 76112"/>
                  <a:gd name="connsiteX1" fmla="*/ 12706 w 154438"/>
                  <a:gd name="connsiteY1" fmla="*/ 58971 h 76112"/>
                  <a:gd name="connsiteX2" fmla="*/ 20745 w 154438"/>
                  <a:gd name="connsiteY2" fmla="*/ 61165 h 76112"/>
                  <a:gd name="connsiteX3" fmla="*/ 31090 w 154438"/>
                  <a:gd name="connsiteY3" fmla="*/ 66280 h 76112"/>
                  <a:gd name="connsiteX4" fmla="*/ 44482 w 154438"/>
                  <a:gd name="connsiteY4" fmla="*/ 71700 h 76112"/>
                  <a:gd name="connsiteX5" fmla="*/ 66180 w 154438"/>
                  <a:gd name="connsiteY5" fmla="*/ 70899 h 76112"/>
                  <a:gd name="connsiteX6" fmla="*/ 154438 w 154438"/>
                  <a:gd name="connsiteY6" fmla="*/ 75994 h 76112"/>
                  <a:gd name="connsiteX7" fmla="*/ 122225 w 154438"/>
                  <a:gd name="connsiteY7" fmla="*/ 50116 h 76112"/>
                  <a:gd name="connsiteX8" fmla="*/ 59245 w 154438"/>
                  <a:gd name="connsiteY8" fmla="*/ 29543 h 76112"/>
                  <a:gd name="connsiteX9" fmla="*/ 28575 w 154438"/>
                  <a:gd name="connsiteY9" fmla="*/ 13779 h 76112"/>
                  <a:gd name="connsiteX10" fmla="*/ 26670 w 154438"/>
                  <a:gd name="connsiteY10" fmla="*/ 12920 h 76112"/>
                  <a:gd name="connsiteX11" fmla="*/ 13202 w 154438"/>
                  <a:gd name="connsiteY11" fmla="*/ 5687 h 76112"/>
                  <a:gd name="connsiteX12" fmla="*/ 0 w 154438"/>
                  <a:gd name="connsiteY12" fmla="*/ 0 h 76112"/>
                  <a:gd name="connsiteX13" fmla="*/ 5391 w 154438"/>
                  <a:gd name="connsiteY13" fmla="*/ 48379 h 76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4438" h="76112">
                    <a:moveTo>
                      <a:pt x="5448" y="48398"/>
                    </a:moveTo>
                    <a:cubicBezTo>
                      <a:pt x="7372" y="54982"/>
                      <a:pt x="6915" y="56490"/>
                      <a:pt x="12706" y="58971"/>
                    </a:cubicBezTo>
                    <a:cubicBezTo>
                      <a:pt x="18859" y="61605"/>
                      <a:pt x="16878" y="59734"/>
                      <a:pt x="20745" y="61165"/>
                    </a:cubicBezTo>
                    <a:lnTo>
                      <a:pt x="31090" y="66280"/>
                    </a:lnTo>
                    <a:cubicBezTo>
                      <a:pt x="41777" y="71872"/>
                      <a:pt x="30423" y="70174"/>
                      <a:pt x="44482" y="71700"/>
                    </a:cubicBezTo>
                    <a:cubicBezTo>
                      <a:pt x="51568" y="72483"/>
                      <a:pt x="59265" y="71681"/>
                      <a:pt x="66180" y="70899"/>
                    </a:cubicBezTo>
                    <a:cubicBezTo>
                      <a:pt x="96888" y="73513"/>
                      <a:pt x="122320" y="76777"/>
                      <a:pt x="154438" y="75994"/>
                    </a:cubicBezTo>
                    <a:lnTo>
                      <a:pt x="122225" y="50116"/>
                    </a:lnTo>
                    <a:cubicBezTo>
                      <a:pt x="110680" y="44123"/>
                      <a:pt x="71514" y="35611"/>
                      <a:pt x="59245" y="29543"/>
                    </a:cubicBezTo>
                    <a:lnTo>
                      <a:pt x="28575" y="13779"/>
                    </a:lnTo>
                    <a:cubicBezTo>
                      <a:pt x="27984" y="13492"/>
                      <a:pt x="27261" y="13187"/>
                      <a:pt x="26670" y="12920"/>
                    </a:cubicBezTo>
                    <a:lnTo>
                      <a:pt x="13202" y="5687"/>
                    </a:lnTo>
                    <a:cubicBezTo>
                      <a:pt x="1924" y="-725"/>
                      <a:pt x="14097" y="3683"/>
                      <a:pt x="0" y="0"/>
                    </a:cubicBezTo>
                    <a:lnTo>
                      <a:pt x="5391" y="48379"/>
                    </a:lnTo>
                    <a:close/>
                  </a:path>
                </a:pathLst>
              </a:custGeom>
              <a:solidFill>
                <a:srgbClr val="000000"/>
              </a:solidFill>
              <a:ln w="190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11E4831A-2F92-0F60-5B9B-65A265C96BE2}"/>
                  </a:ext>
                </a:extLst>
              </p:cNvPr>
              <p:cNvSpPr/>
              <p:nvPr/>
            </p:nvSpPr>
            <p:spPr>
              <a:xfrm>
                <a:off x="942213" y="3618703"/>
                <a:ext cx="133757" cy="89449"/>
              </a:xfrm>
              <a:custGeom>
                <a:avLst/>
                <a:gdLst>
                  <a:gd name="connsiteX0" fmla="*/ 30671 w 133757"/>
                  <a:gd name="connsiteY0" fmla="*/ 33816 h 89449"/>
                  <a:gd name="connsiteX1" fmla="*/ 69266 w 133757"/>
                  <a:gd name="connsiteY1" fmla="*/ 35534 h 89449"/>
                  <a:gd name="connsiteX2" fmla="*/ 73723 w 133757"/>
                  <a:gd name="connsiteY2" fmla="*/ 39179 h 89449"/>
                  <a:gd name="connsiteX3" fmla="*/ 75190 w 133757"/>
                  <a:gd name="connsiteY3" fmla="*/ 40439 h 89449"/>
                  <a:gd name="connsiteX4" fmla="*/ 82182 w 133757"/>
                  <a:gd name="connsiteY4" fmla="*/ 54847 h 89449"/>
                  <a:gd name="connsiteX5" fmla="*/ 21755 w 133757"/>
                  <a:gd name="connsiteY5" fmla="*/ 74027 h 89449"/>
                  <a:gd name="connsiteX6" fmla="*/ 0 w 133757"/>
                  <a:gd name="connsiteY6" fmla="*/ 84581 h 89449"/>
                  <a:gd name="connsiteX7" fmla="*/ 27089 w 133757"/>
                  <a:gd name="connsiteY7" fmla="*/ 87100 h 89449"/>
                  <a:gd name="connsiteX8" fmla="*/ 50349 w 133757"/>
                  <a:gd name="connsiteY8" fmla="*/ 79848 h 89449"/>
                  <a:gd name="connsiteX9" fmla="*/ 60560 w 133757"/>
                  <a:gd name="connsiteY9" fmla="*/ 84905 h 89449"/>
                  <a:gd name="connsiteX10" fmla="*/ 82448 w 133757"/>
                  <a:gd name="connsiteY10" fmla="*/ 86776 h 89449"/>
                  <a:gd name="connsiteX11" fmla="*/ 100755 w 133757"/>
                  <a:gd name="connsiteY11" fmla="*/ 75917 h 89449"/>
                  <a:gd name="connsiteX12" fmla="*/ 93555 w 133757"/>
                  <a:gd name="connsiteY12" fmla="*/ 62768 h 89449"/>
                  <a:gd name="connsiteX13" fmla="*/ 91840 w 133757"/>
                  <a:gd name="connsiteY13" fmla="*/ 61870 h 89449"/>
                  <a:gd name="connsiteX14" fmla="*/ 88316 w 133757"/>
                  <a:gd name="connsiteY14" fmla="*/ 60248 h 89449"/>
                  <a:gd name="connsiteX15" fmla="*/ 133236 w 133757"/>
                  <a:gd name="connsiteY15" fmla="*/ 40801 h 89449"/>
                  <a:gd name="connsiteX16" fmla="*/ 133483 w 133757"/>
                  <a:gd name="connsiteY16" fmla="*/ 6392 h 89449"/>
                  <a:gd name="connsiteX17" fmla="*/ 42500 w 133757"/>
                  <a:gd name="connsiteY17" fmla="*/ 9732 h 89449"/>
                  <a:gd name="connsiteX18" fmla="*/ 36633 w 133757"/>
                  <a:gd name="connsiteY18" fmla="*/ 22671 h 89449"/>
                  <a:gd name="connsiteX19" fmla="*/ 30651 w 133757"/>
                  <a:gd name="connsiteY19" fmla="*/ 33778 h 89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3757" h="89449">
                    <a:moveTo>
                      <a:pt x="30671" y="33816"/>
                    </a:moveTo>
                    <a:cubicBezTo>
                      <a:pt x="55950" y="33358"/>
                      <a:pt x="57493" y="26049"/>
                      <a:pt x="69266" y="35534"/>
                    </a:cubicBezTo>
                    <a:lnTo>
                      <a:pt x="73723" y="39179"/>
                    </a:lnTo>
                    <a:cubicBezTo>
                      <a:pt x="74143" y="39561"/>
                      <a:pt x="74790" y="40038"/>
                      <a:pt x="75190" y="40439"/>
                    </a:cubicBezTo>
                    <a:cubicBezTo>
                      <a:pt x="80886" y="46107"/>
                      <a:pt x="80181" y="46450"/>
                      <a:pt x="82182" y="54847"/>
                    </a:cubicBezTo>
                    <a:cubicBezTo>
                      <a:pt x="70866" y="69371"/>
                      <a:pt x="39072" y="71833"/>
                      <a:pt x="21755" y="74027"/>
                    </a:cubicBezTo>
                    <a:cubicBezTo>
                      <a:pt x="5944" y="76050"/>
                      <a:pt x="5182" y="73378"/>
                      <a:pt x="0" y="84581"/>
                    </a:cubicBezTo>
                    <a:cubicBezTo>
                      <a:pt x="10801" y="90669"/>
                      <a:pt x="5143" y="80554"/>
                      <a:pt x="27089" y="87100"/>
                    </a:cubicBezTo>
                    <a:cubicBezTo>
                      <a:pt x="53149" y="94887"/>
                      <a:pt x="33223" y="80917"/>
                      <a:pt x="50349" y="79848"/>
                    </a:cubicBezTo>
                    <a:cubicBezTo>
                      <a:pt x="66218" y="78856"/>
                      <a:pt x="52978" y="81127"/>
                      <a:pt x="60560" y="84905"/>
                    </a:cubicBezTo>
                    <a:cubicBezTo>
                      <a:pt x="69761" y="89467"/>
                      <a:pt x="70523" y="84371"/>
                      <a:pt x="82448" y="86776"/>
                    </a:cubicBezTo>
                    <a:cubicBezTo>
                      <a:pt x="93878" y="67348"/>
                      <a:pt x="85134" y="84409"/>
                      <a:pt x="100755" y="75917"/>
                    </a:cubicBezTo>
                    <a:cubicBezTo>
                      <a:pt x="100012" y="67119"/>
                      <a:pt x="99193" y="66412"/>
                      <a:pt x="93555" y="62768"/>
                    </a:cubicBezTo>
                    <a:cubicBezTo>
                      <a:pt x="93116" y="62481"/>
                      <a:pt x="92259" y="62099"/>
                      <a:pt x="91840" y="61870"/>
                    </a:cubicBezTo>
                    <a:lnTo>
                      <a:pt x="88316" y="60248"/>
                    </a:lnTo>
                    <a:cubicBezTo>
                      <a:pt x="97307" y="48855"/>
                      <a:pt x="111138" y="39446"/>
                      <a:pt x="133236" y="40801"/>
                    </a:cubicBezTo>
                    <a:cubicBezTo>
                      <a:pt x="127940" y="31183"/>
                      <a:pt x="135217" y="38874"/>
                      <a:pt x="133483" y="6392"/>
                    </a:cubicBezTo>
                    <a:cubicBezTo>
                      <a:pt x="106566" y="5151"/>
                      <a:pt x="55493" y="-9238"/>
                      <a:pt x="42500" y="9732"/>
                    </a:cubicBezTo>
                    <a:lnTo>
                      <a:pt x="36633" y="22671"/>
                    </a:lnTo>
                    <a:cubicBezTo>
                      <a:pt x="30442" y="33988"/>
                      <a:pt x="33395" y="17575"/>
                      <a:pt x="30651" y="33778"/>
                    </a:cubicBezTo>
                    <a:close/>
                  </a:path>
                </a:pathLst>
              </a:custGeom>
              <a:solidFill>
                <a:srgbClr val="000000"/>
              </a:solidFill>
              <a:ln w="190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3D61DBE6-80B1-DE5D-59F6-B88922E43710}"/>
                  </a:ext>
                </a:extLst>
              </p:cNvPr>
              <p:cNvSpPr/>
              <p:nvPr/>
            </p:nvSpPr>
            <p:spPr>
              <a:xfrm>
                <a:off x="1106519" y="4336946"/>
                <a:ext cx="90849" cy="66471"/>
              </a:xfrm>
              <a:custGeom>
                <a:avLst/>
                <a:gdLst>
                  <a:gd name="connsiteX0" fmla="*/ 71990 w 90849"/>
                  <a:gd name="connsiteY0" fmla="*/ 66471 h 66471"/>
                  <a:gd name="connsiteX1" fmla="*/ 78924 w 90849"/>
                  <a:gd name="connsiteY1" fmla="*/ 60956 h 66471"/>
                  <a:gd name="connsiteX2" fmla="*/ 80924 w 90849"/>
                  <a:gd name="connsiteY2" fmla="*/ 59582 h 66471"/>
                  <a:gd name="connsiteX3" fmla="*/ 90849 w 90849"/>
                  <a:gd name="connsiteY3" fmla="*/ 55650 h 66471"/>
                  <a:gd name="connsiteX4" fmla="*/ 88887 w 90849"/>
                  <a:gd name="connsiteY4" fmla="*/ 36967 h 66471"/>
                  <a:gd name="connsiteX5" fmla="*/ 82220 w 90849"/>
                  <a:gd name="connsiteY5" fmla="*/ 26565 h 66471"/>
                  <a:gd name="connsiteX6" fmla="*/ 77381 w 90849"/>
                  <a:gd name="connsiteY6" fmla="*/ 21432 h 66471"/>
                  <a:gd name="connsiteX7" fmla="*/ 76924 w 90849"/>
                  <a:gd name="connsiteY7" fmla="*/ 20344 h 66471"/>
                  <a:gd name="connsiteX8" fmla="*/ 69266 w 90849"/>
                  <a:gd name="connsiteY8" fmla="*/ 7004 h 66471"/>
                  <a:gd name="connsiteX9" fmla="*/ 66713 w 90849"/>
                  <a:gd name="connsiteY9" fmla="*/ 12481 h 66471"/>
                  <a:gd name="connsiteX10" fmla="*/ 62389 w 90849"/>
                  <a:gd name="connsiteY10" fmla="*/ 30707 h 66471"/>
                  <a:gd name="connsiteX11" fmla="*/ 38691 w 90849"/>
                  <a:gd name="connsiteY11" fmla="*/ 25936 h 66471"/>
                  <a:gd name="connsiteX12" fmla="*/ 0 w 90849"/>
                  <a:gd name="connsiteY12" fmla="*/ 0 h 66471"/>
                  <a:gd name="connsiteX13" fmla="*/ 55969 w 90849"/>
                  <a:gd name="connsiteY13" fmla="*/ 56185 h 66471"/>
                  <a:gd name="connsiteX14" fmla="*/ 71952 w 90849"/>
                  <a:gd name="connsiteY14" fmla="*/ 66452 h 66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0849" h="66471">
                    <a:moveTo>
                      <a:pt x="71990" y="66471"/>
                    </a:moveTo>
                    <a:lnTo>
                      <a:pt x="78924" y="60956"/>
                    </a:lnTo>
                    <a:cubicBezTo>
                      <a:pt x="79572" y="60517"/>
                      <a:pt x="80220" y="60001"/>
                      <a:pt x="80924" y="59582"/>
                    </a:cubicBezTo>
                    <a:cubicBezTo>
                      <a:pt x="81001" y="59543"/>
                      <a:pt x="90697" y="55727"/>
                      <a:pt x="90849" y="55650"/>
                    </a:cubicBezTo>
                    <a:cubicBezTo>
                      <a:pt x="90735" y="46184"/>
                      <a:pt x="91364" y="44638"/>
                      <a:pt x="88887" y="36967"/>
                    </a:cubicBezTo>
                    <a:cubicBezTo>
                      <a:pt x="85554" y="26604"/>
                      <a:pt x="87802" y="32730"/>
                      <a:pt x="82220" y="26565"/>
                    </a:cubicBezTo>
                    <a:lnTo>
                      <a:pt x="77381" y="21432"/>
                    </a:lnTo>
                    <a:cubicBezTo>
                      <a:pt x="77267" y="21222"/>
                      <a:pt x="77019" y="20573"/>
                      <a:pt x="76924" y="20344"/>
                    </a:cubicBezTo>
                    <a:cubicBezTo>
                      <a:pt x="74600" y="15497"/>
                      <a:pt x="76181" y="14485"/>
                      <a:pt x="69266" y="7004"/>
                    </a:cubicBezTo>
                    <a:lnTo>
                      <a:pt x="66713" y="12481"/>
                    </a:lnTo>
                    <a:cubicBezTo>
                      <a:pt x="63913" y="21546"/>
                      <a:pt x="64789" y="29485"/>
                      <a:pt x="62389" y="30707"/>
                    </a:cubicBezTo>
                    <a:cubicBezTo>
                      <a:pt x="61684" y="31070"/>
                      <a:pt x="42101" y="27939"/>
                      <a:pt x="38691" y="25936"/>
                    </a:cubicBezTo>
                    <a:cubicBezTo>
                      <a:pt x="31699" y="21852"/>
                      <a:pt x="20974" y="8893"/>
                      <a:pt x="0" y="0"/>
                    </a:cubicBezTo>
                    <a:cubicBezTo>
                      <a:pt x="3296" y="23645"/>
                      <a:pt x="35452" y="50250"/>
                      <a:pt x="55969" y="56185"/>
                    </a:cubicBezTo>
                    <a:cubicBezTo>
                      <a:pt x="68009" y="59639"/>
                      <a:pt x="65437" y="56700"/>
                      <a:pt x="71952" y="66452"/>
                    </a:cubicBezTo>
                    <a:close/>
                  </a:path>
                </a:pathLst>
              </a:custGeom>
              <a:solidFill>
                <a:srgbClr val="000000"/>
              </a:solidFill>
              <a:ln w="190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43D7B6F3-119D-1AD0-3806-B17468D8AE54}"/>
                  </a:ext>
                </a:extLst>
              </p:cNvPr>
              <p:cNvSpPr/>
              <p:nvPr/>
            </p:nvSpPr>
            <p:spPr>
              <a:xfrm>
                <a:off x="1999582" y="4384256"/>
                <a:ext cx="38957" cy="75154"/>
              </a:xfrm>
              <a:custGeom>
                <a:avLst/>
                <a:gdLst>
                  <a:gd name="connsiteX0" fmla="*/ 77 w 38957"/>
                  <a:gd name="connsiteY0" fmla="*/ 67826 h 75154"/>
                  <a:gd name="connsiteX1" fmla="*/ 1734 w 38957"/>
                  <a:gd name="connsiteY1" fmla="*/ 68361 h 75154"/>
                  <a:gd name="connsiteX2" fmla="*/ 6992 w 38957"/>
                  <a:gd name="connsiteY2" fmla="*/ 69906 h 75154"/>
                  <a:gd name="connsiteX3" fmla="*/ 8954 w 38957"/>
                  <a:gd name="connsiteY3" fmla="*/ 70383 h 75154"/>
                  <a:gd name="connsiteX4" fmla="*/ 38958 w 38957"/>
                  <a:gd name="connsiteY4" fmla="*/ 75154 h 75154"/>
                  <a:gd name="connsiteX5" fmla="*/ 31090 w 38957"/>
                  <a:gd name="connsiteY5" fmla="*/ 534 h 75154"/>
                  <a:gd name="connsiteX6" fmla="*/ 12307 w 38957"/>
                  <a:gd name="connsiteY6" fmla="*/ 0 h 75154"/>
                  <a:gd name="connsiteX7" fmla="*/ 7544 w 38957"/>
                  <a:gd name="connsiteY7" fmla="*/ 37386 h 75154"/>
                  <a:gd name="connsiteX8" fmla="*/ 58 w 38957"/>
                  <a:gd name="connsiteY8" fmla="*/ 67826 h 75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57" h="75154">
                    <a:moveTo>
                      <a:pt x="77" y="67826"/>
                    </a:moveTo>
                    <a:cubicBezTo>
                      <a:pt x="629" y="68017"/>
                      <a:pt x="1410" y="68265"/>
                      <a:pt x="1734" y="68361"/>
                    </a:cubicBezTo>
                    <a:lnTo>
                      <a:pt x="6992" y="69906"/>
                    </a:lnTo>
                    <a:cubicBezTo>
                      <a:pt x="7563" y="70059"/>
                      <a:pt x="8344" y="70231"/>
                      <a:pt x="8954" y="70383"/>
                    </a:cubicBezTo>
                    <a:lnTo>
                      <a:pt x="38958" y="75154"/>
                    </a:lnTo>
                    <a:cubicBezTo>
                      <a:pt x="36367" y="51452"/>
                      <a:pt x="36024" y="22462"/>
                      <a:pt x="31090" y="534"/>
                    </a:cubicBezTo>
                    <a:lnTo>
                      <a:pt x="12307" y="0"/>
                    </a:lnTo>
                    <a:cubicBezTo>
                      <a:pt x="10649" y="13283"/>
                      <a:pt x="9411" y="23741"/>
                      <a:pt x="7544" y="37386"/>
                    </a:cubicBezTo>
                    <a:cubicBezTo>
                      <a:pt x="5296" y="53684"/>
                      <a:pt x="-647" y="53017"/>
                      <a:pt x="58" y="67826"/>
                    </a:cubicBezTo>
                    <a:close/>
                  </a:path>
                </a:pathLst>
              </a:custGeom>
              <a:solidFill>
                <a:srgbClr val="000000"/>
              </a:solidFill>
              <a:ln w="190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D9A92D9A-A17E-C111-C9CC-E7D244B3F1B7}"/>
                  </a:ext>
                </a:extLst>
              </p:cNvPr>
              <p:cNvSpPr/>
              <p:nvPr/>
            </p:nvSpPr>
            <p:spPr>
              <a:xfrm>
                <a:off x="517378" y="3749240"/>
                <a:ext cx="2705" cy="3148"/>
              </a:xfrm>
              <a:custGeom>
                <a:avLst/>
                <a:gdLst>
                  <a:gd name="connsiteX0" fmla="*/ 2705 w 2705"/>
                  <a:gd name="connsiteY0" fmla="*/ 0 h 3148"/>
                  <a:gd name="connsiteX1" fmla="*/ 0 w 2705"/>
                  <a:gd name="connsiteY1" fmla="*/ 0 h 3148"/>
                  <a:gd name="connsiteX2" fmla="*/ 2267 w 2705"/>
                  <a:gd name="connsiteY2" fmla="*/ 3149 h 3148"/>
                </a:gdLst>
                <a:ahLst/>
                <a:cxnLst>
                  <a:cxn ang="0">
                    <a:pos x="connsiteX0" y="connsiteY0"/>
                  </a:cxn>
                  <a:cxn ang="0">
                    <a:pos x="connsiteX1" y="connsiteY1"/>
                  </a:cxn>
                  <a:cxn ang="0">
                    <a:pos x="connsiteX2" y="connsiteY2"/>
                  </a:cxn>
                </a:cxnLst>
                <a:rect l="l" t="t" r="r" b="b"/>
                <a:pathLst>
                  <a:path w="2705" h="3148">
                    <a:moveTo>
                      <a:pt x="2705" y="0"/>
                    </a:moveTo>
                    <a:lnTo>
                      <a:pt x="0" y="0"/>
                    </a:lnTo>
                    <a:lnTo>
                      <a:pt x="2267" y="3149"/>
                    </a:lnTo>
                    <a:close/>
                  </a:path>
                </a:pathLst>
              </a:custGeom>
              <a:solidFill>
                <a:srgbClr val="000000"/>
              </a:solidFill>
              <a:ln w="1905" cap="flat">
                <a:noFill/>
                <a:prstDash val="solid"/>
                <a:miter/>
              </a:ln>
            </p:spPr>
            <p:txBody>
              <a:bodyPr rtlCol="0" anchor="ctr"/>
              <a:lstStyle/>
              <a:p>
                <a:endParaRPr lang="en-US"/>
              </a:p>
            </p:txBody>
          </p:sp>
        </p:grpSp>
        <p:sp>
          <p:nvSpPr>
            <p:cNvPr id="83" name="TextBox 82">
              <a:extLst>
                <a:ext uri="{FF2B5EF4-FFF2-40B4-BE49-F238E27FC236}">
                  <a16:creationId xmlns:a16="http://schemas.microsoft.com/office/drawing/2014/main" id="{8A3CA89C-ED65-C2B6-576C-D1A0ACBD33FE}"/>
                </a:ext>
              </a:extLst>
            </p:cNvPr>
            <p:cNvSpPr txBox="1"/>
            <p:nvPr/>
          </p:nvSpPr>
          <p:spPr>
            <a:xfrm>
              <a:off x="10950423" y="6379754"/>
              <a:ext cx="184731" cy="391197"/>
            </a:xfrm>
            <a:prstGeom prst="rect">
              <a:avLst/>
            </a:prstGeom>
            <a:noFill/>
          </p:spPr>
          <p:txBody>
            <a:bodyPr wrap="none" rtlCol="0">
              <a:spAutoFit/>
            </a:bodyPr>
            <a:lstStyle/>
            <a:p>
              <a:pPr algn="l"/>
              <a:endParaRPr lang="en-US" sz="1942" b="1" spc="0" baseline="0" dirty="0">
                <a:solidFill>
                  <a:srgbClr val="000000"/>
                </a:solidFill>
                <a:latin typeface="Arial"/>
                <a:cs typeface="Arial"/>
                <a:sym typeface="Arial"/>
                <a:rtl val="0"/>
              </a:endParaRPr>
            </a:p>
          </p:txBody>
        </p:sp>
        <p:sp>
          <p:nvSpPr>
            <p:cNvPr id="84" name="Freeform: Shape 83">
              <a:extLst>
                <a:ext uri="{FF2B5EF4-FFF2-40B4-BE49-F238E27FC236}">
                  <a16:creationId xmlns:a16="http://schemas.microsoft.com/office/drawing/2014/main" id="{EA898402-8FE2-D8DF-BE5C-0A777FDDDF3A}"/>
                </a:ext>
              </a:extLst>
            </p:cNvPr>
            <p:cNvSpPr/>
            <p:nvPr/>
          </p:nvSpPr>
          <p:spPr>
            <a:xfrm>
              <a:off x="615315" y="0"/>
              <a:ext cx="53320" cy="3389077"/>
            </a:xfrm>
            <a:custGeom>
              <a:avLst/>
              <a:gdLst>
                <a:gd name="connsiteX0" fmla="*/ 0 w 53320"/>
                <a:gd name="connsiteY0" fmla="*/ 0 h 3389077"/>
                <a:gd name="connsiteX1" fmla="*/ 0 w 53320"/>
                <a:gd name="connsiteY1" fmla="*/ 3389078 h 3389077"/>
                <a:gd name="connsiteX2" fmla="*/ 53321 w 53320"/>
                <a:gd name="connsiteY2" fmla="*/ 3354306 h 3389077"/>
                <a:gd name="connsiteX3" fmla="*/ 53321 w 53320"/>
                <a:gd name="connsiteY3" fmla="*/ 0 h 3389077"/>
              </a:gdLst>
              <a:ahLst/>
              <a:cxnLst>
                <a:cxn ang="0">
                  <a:pos x="connsiteX0" y="connsiteY0"/>
                </a:cxn>
                <a:cxn ang="0">
                  <a:pos x="connsiteX1" y="connsiteY1"/>
                </a:cxn>
                <a:cxn ang="0">
                  <a:pos x="connsiteX2" y="connsiteY2"/>
                </a:cxn>
                <a:cxn ang="0">
                  <a:pos x="connsiteX3" y="connsiteY3"/>
                </a:cxn>
              </a:cxnLst>
              <a:rect l="l" t="t" r="r" b="b"/>
              <a:pathLst>
                <a:path w="53320" h="3389077">
                  <a:moveTo>
                    <a:pt x="0" y="0"/>
                  </a:moveTo>
                  <a:lnTo>
                    <a:pt x="0" y="3389078"/>
                  </a:lnTo>
                  <a:lnTo>
                    <a:pt x="53321" y="3354306"/>
                  </a:lnTo>
                  <a:lnTo>
                    <a:pt x="53321" y="0"/>
                  </a:lnTo>
                  <a:close/>
                </a:path>
              </a:pathLst>
            </a:custGeom>
            <a:solidFill>
              <a:srgbClr val="000000"/>
            </a:solidFill>
            <a:ln w="1905" cap="flat">
              <a:noFill/>
              <a:prstDash val="solid"/>
              <a:miter/>
            </a:ln>
          </p:spPr>
          <p:txBody>
            <a:bodyPr rtlCol="0" anchor="ctr"/>
            <a:lstStyle/>
            <a:p>
              <a:endParaRPr lang="en-US"/>
            </a:p>
          </p:txBody>
        </p:sp>
        <p:sp>
          <p:nvSpPr>
            <p:cNvPr id="86" name="TextBox 85">
              <a:extLst>
                <a:ext uri="{FF2B5EF4-FFF2-40B4-BE49-F238E27FC236}">
                  <a16:creationId xmlns:a16="http://schemas.microsoft.com/office/drawing/2014/main" id="{0B14B31A-1C19-72EE-05DA-7FAD2ABA63ED}"/>
                </a:ext>
              </a:extLst>
            </p:cNvPr>
            <p:cNvSpPr txBox="1"/>
            <p:nvPr/>
          </p:nvSpPr>
          <p:spPr>
            <a:xfrm>
              <a:off x="4263856" y="4222594"/>
              <a:ext cx="184731" cy="391197"/>
            </a:xfrm>
            <a:prstGeom prst="rect">
              <a:avLst/>
            </a:prstGeom>
            <a:noFill/>
          </p:spPr>
          <p:txBody>
            <a:bodyPr wrap="none" rtlCol="0">
              <a:spAutoFit/>
            </a:bodyPr>
            <a:lstStyle/>
            <a:p>
              <a:pPr algn="l"/>
              <a:endParaRPr lang="en-US" sz="1942" spc="0" baseline="0" dirty="0">
                <a:solidFill>
                  <a:srgbClr val="FFFFFF"/>
                </a:solidFill>
                <a:latin typeface="Arial"/>
                <a:cs typeface="Arial"/>
                <a:sym typeface="Arial"/>
                <a:rtl val="0"/>
              </a:endParaRPr>
            </a:p>
          </p:txBody>
        </p:sp>
      </p:grpSp>
    </p:spTree>
    <p:extLst>
      <p:ext uri="{BB962C8B-B14F-4D97-AF65-F5344CB8AC3E}">
        <p14:creationId xmlns:p14="http://schemas.microsoft.com/office/powerpoint/2010/main" val="3191951666"/>
      </p:ext>
    </p:extLst>
  </p:cSld>
  <p:clrMap bg1="lt1" tx1="dk1" bg2="lt2" tx2="dk2" accent1="accent1" accent2="accent2" accent3="accent3" accent4="accent4" accent5="accent5" accent6="accent6" hlink="hlink" folHlink="folHlink"/>
  <p:sldLayoutIdLst>
    <p:sldLayoutId id="21474838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C8EABB-7AF7-2AC3-0B28-765361A6E2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0F5E340-5DF8-412D-7FEE-E86726BEC2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D7CDD2E-8A7C-6E2D-3173-1FACEE6A37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5251DAE-4B17-4A68-8CCC-8595BA88E678}" type="datetimeFigureOut">
              <a:rPr lang="en-GB" smtClean="0"/>
              <a:t>09/08/2026</a:t>
            </a:fld>
            <a:endParaRPr lang="en-GB"/>
          </a:p>
        </p:txBody>
      </p:sp>
      <p:sp>
        <p:nvSpPr>
          <p:cNvPr id="5" name="Footer Placeholder 4">
            <a:extLst>
              <a:ext uri="{FF2B5EF4-FFF2-40B4-BE49-F238E27FC236}">
                <a16:creationId xmlns:a16="http://schemas.microsoft.com/office/drawing/2014/main" id="{08E8EF9C-707D-D135-69D2-BB61911B31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17FCBA0D-C87A-3FFA-2E98-85AAD9D58A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7606D78-A894-4B29-BFFC-02C023BED364}" type="slidenum">
              <a:rPr lang="en-GB" smtClean="0"/>
              <a:t>‹#›</a:t>
            </a:fld>
            <a:endParaRPr lang="en-GB"/>
          </a:p>
        </p:txBody>
      </p:sp>
    </p:spTree>
    <p:extLst>
      <p:ext uri="{BB962C8B-B14F-4D97-AF65-F5344CB8AC3E}">
        <p14:creationId xmlns:p14="http://schemas.microsoft.com/office/powerpoint/2010/main" val="2336894852"/>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3175" y="5050633"/>
            <a:ext cx="4765676"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7"/>
          <p:cNvSpPr/>
          <p:nvPr/>
        </p:nvSpPr>
        <p:spPr>
          <a:xfrm>
            <a:off x="-3173" y="5051293"/>
            <a:ext cx="12195173"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1097280" y="365760"/>
            <a:ext cx="10027920" cy="54864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097280" y="1100629"/>
            <a:ext cx="10027920" cy="35798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9140000">
            <a:off x="268224" y="5870448"/>
            <a:ext cx="2901696" cy="201168"/>
          </a:xfrm>
          <a:prstGeom prst="rect">
            <a:avLst/>
          </a:prstGeom>
        </p:spPr>
        <p:txBody>
          <a:bodyPr vert="horz" lIns="91440" tIns="45720" rIns="91440" bIns="45720" rtlCol="0" anchor="ctr"/>
          <a:lstStyle>
            <a:lvl1pPr algn="l">
              <a:defRPr sz="1200">
                <a:solidFill>
                  <a:srgbClr val="FFFFFF"/>
                </a:solidFill>
              </a:defRPr>
            </a:lvl1pPr>
          </a:lstStyle>
          <a:p>
            <a:fld id="{0C95BA4D-77C5-46EF-BEF7-DEBDBA4C4B36}" type="datetimeFigureOut">
              <a:rPr lang="en-US" smtClean="0"/>
              <a:t>8/9/2026</a:t>
            </a:fld>
            <a:endParaRPr lang="en-US"/>
          </a:p>
        </p:txBody>
      </p:sp>
      <p:sp>
        <p:nvSpPr>
          <p:cNvPr id="5" name="Footer Placeholder 4"/>
          <p:cNvSpPr>
            <a:spLocks noGrp="1"/>
          </p:cNvSpPr>
          <p:nvPr>
            <p:ph type="ftr" sz="quarter" idx="3"/>
          </p:nvPr>
        </p:nvSpPr>
        <p:spPr>
          <a:xfrm>
            <a:off x="4690019" y="6285122"/>
            <a:ext cx="62992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a:p>
        </p:txBody>
      </p:sp>
      <p:sp>
        <p:nvSpPr>
          <p:cNvPr id="6" name="Slide Number Placeholder 5"/>
          <p:cNvSpPr>
            <a:spLocks noGrp="1"/>
          </p:cNvSpPr>
          <p:nvPr>
            <p:ph type="sldNum" sz="quarter" idx="4"/>
          </p:nvPr>
        </p:nvSpPr>
        <p:spPr>
          <a:xfrm>
            <a:off x="11201384" y="6170822"/>
            <a:ext cx="67056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98A39766-BB7A-42E0-ABD5-8528957AA2B3}" type="slidenum">
              <a:rPr lang="en-US" smtClean="0"/>
              <a:t>‹#›</a:t>
            </a:fld>
            <a:endParaRPr lang="en-US"/>
          </a:p>
        </p:txBody>
      </p:sp>
    </p:spTree>
    <p:extLst>
      <p:ext uri="{BB962C8B-B14F-4D97-AF65-F5344CB8AC3E}">
        <p14:creationId xmlns:p14="http://schemas.microsoft.com/office/powerpoint/2010/main" val="3623701752"/>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288C45-9269-4033-8180-17DA18565E5E}"/>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99D6AD8-DECE-46F1-A3A6-3BF8C20368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2A4192-8333-41DE-8D54-962EADC81802}"/>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272376C-96FC-440E-AD2E-0C349C80E8FB}" type="datetimeFigureOut">
              <a:rPr lang="en-US" smtClean="0"/>
              <a:t>8/9/2026</a:t>
            </a:fld>
            <a:endParaRPr lang="en-US"/>
          </a:p>
        </p:txBody>
      </p:sp>
      <p:sp>
        <p:nvSpPr>
          <p:cNvPr id="5" name="Footer Placeholder 4">
            <a:extLst>
              <a:ext uri="{FF2B5EF4-FFF2-40B4-BE49-F238E27FC236}">
                <a16:creationId xmlns:a16="http://schemas.microsoft.com/office/drawing/2014/main" id="{FB296B80-C602-4E1C-8FBA-91A1C5B1EBF5}"/>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3033D91-11E7-48B2-B043-159DE47B36EF}"/>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A692995-5476-4A87-BA34-B964097EF689}" type="slidenum">
              <a:rPr lang="en-US" smtClean="0"/>
              <a:t>‹#›</a:t>
            </a:fld>
            <a:endParaRPr lang="en-US"/>
          </a:p>
        </p:txBody>
      </p:sp>
    </p:spTree>
    <p:extLst>
      <p:ext uri="{BB962C8B-B14F-4D97-AF65-F5344CB8AC3E}">
        <p14:creationId xmlns:p14="http://schemas.microsoft.com/office/powerpoint/2010/main" val="1966006578"/>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2850"/>
            </a:gs>
          </a:gsLst>
          <a:lin ang="540000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CB7597DE-8DEE-0B04-32B4-253987E46D5E}"/>
              </a:ext>
            </a:extLst>
          </p:cNvPr>
          <p:cNvGrpSpPr>
            <a:grpSpLocks/>
          </p:cNvGrpSpPr>
          <p:nvPr/>
        </p:nvGrpSpPr>
        <p:grpSpPr bwMode="auto">
          <a:xfrm>
            <a:off x="2118" y="0"/>
            <a:ext cx="12198349" cy="6851650"/>
            <a:chOff x="1" y="0"/>
            <a:chExt cx="5763" cy="4316"/>
          </a:xfrm>
        </p:grpSpPr>
        <p:sp>
          <p:nvSpPr>
            <p:cNvPr id="193539" name="Freeform 3">
              <a:extLst>
                <a:ext uri="{FF2B5EF4-FFF2-40B4-BE49-F238E27FC236}">
                  <a16:creationId xmlns:a16="http://schemas.microsoft.com/office/drawing/2014/main" id="{42BCCF30-2EAE-E264-94D7-C142FC7A8269}"/>
                </a:ext>
              </a:extLst>
            </p:cNvPr>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193540" name="Freeform 4">
              <a:extLst>
                <a:ext uri="{FF2B5EF4-FFF2-40B4-BE49-F238E27FC236}">
                  <a16:creationId xmlns:a16="http://schemas.microsoft.com/office/drawing/2014/main" id="{8D20AAD9-E116-B5C1-EBE9-9CCA4B649C00}"/>
                </a:ext>
              </a:extLst>
            </p:cNvPr>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193541" name="Freeform 5">
              <a:extLst>
                <a:ext uri="{FF2B5EF4-FFF2-40B4-BE49-F238E27FC236}">
                  <a16:creationId xmlns:a16="http://schemas.microsoft.com/office/drawing/2014/main" id="{3EA7C97A-45AB-BC91-0F87-0C3AAE5B4C85}"/>
                </a:ext>
              </a:extLst>
            </p:cNvPr>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grpSp>
          <p:nvGrpSpPr>
            <p:cNvPr id="1035" name="Group 6">
              <a:extLst>
                <a:ext uri="{FF2B5EF4-FFF2-40B4-BE49-F238E27FC236}">
                  <a16:creationId xmlns:a16="http://schemas.microsoft.com/office/drawing/2014/main" id="{A9D4B6EB-718F-2919-8248-DD02AB181785}"/>
                </a:ext>
              </a:extLst>
            </p:cNvPr>
            <p:cNvGrpSpPr>
              <a:grpSpLocks/>
            </p:cNvGrpSpPr>
            <p:nvPr/>
          </p:nvGrpSpPr>
          <p:grpSpPr bwMode="auto">
            <a:xfrm>
              <a:off x="288" y="0"/>
              <a:ext cx="5098" cy="4316"/>
              <a:chOff x="288" y="0"/>
              <a:chExt cx="5098" cy="4316"/>
            </a:xfrm>
          </p:grpSpPr>
          <p:sp>
            <p:nvSpPr>
              <p:cNvPr id="193543" name="Freeform 7">
                <a:extLst>
                  <a:ext uri="{FF2B5EF4-FFF2-40B4-BE49-F238E27FC236}">
                    <a16:creationId xmlns:a16="http://schemas.microsoft.com/office/drawing/2014/main" id="{9985957D-E16A-8B90-C956-DBB0F094186C}"/>
                  </a:ext>
                </a:extLst>
              </p:cNvPr>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193544" name="Freeform 8">
                <a:extLst>
                  <a:ext uri="{FF2B5EF4-FFF2-40B4-BE49-F238E27FC236}">
                    <a16:creationId xmlns:a16="http://schemas.microsoft.com/office/drawing/2014/main" id="{4D9141D9-81B3-83F2-F3F5-2C86EED3D403}"/>
                  </a:ext>
                </a:extLst>
              </p:cNvPr>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193545" name="Freeform 9">
                <a:extLst>
                  <a:ext uri="{FF2B5EF4-FFF2-40B4-BE49-F238E27FC236}">
                    <a16:creationId xmlns:a16="http://schemas.microsoft.com/office/drawing/2014/main" id="{BD13A153-0EC7-386A-30AE-DB19FB341EFC}"/>
                  </a:ext>
                </a:extLst>
              </p:cNvPr>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193546" name="Freeform 10">
                <a:extLst>
                  <a:ext uri="{FF2B5EF4-FFF2-40B4-BE49-F238E27FC236}">
                    <a16:creationId xmlns:a16="http://schemas.microsoft.com/office/drawing/2014/main" id="{8F8A83F1-CB8A-6F4C-0904-1E74729A15F6}"/>
                  </a:ext>
                </a:extLst>
              </p:cNvPr>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193547" name="Freeform 11">
                <a:extLst>
                  <a:ext uri="{FF2B5EF4-FFF2-40B4-BE49-F238E27FC236}">
                    <a16:creationId xmlns:a16="http://schemas.microsoft.com/office/drawing/2014/main" id="{8B86EFFF-86B5-0C91-905D-2052D56189F2}"/>
                  </a:ext>
                </a:extLst>
              </p:cNvPr>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193548" name="Freeform 12">
                <a:extLst>
                  <a:ext uri="{FF2B5EF4-FFF2-40B4-BE49-F238E27FC236}">
                    <a16:creationId xmlns:a16="http://schemas.microsoft.com/office/drawing/2014/main" id="{50A3F98B-5F29-3524-5B1F-2647591E8F13}"/>
                  </a:ext>
                </a:extLst>
              </p:cNvPr>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193549" name="Freeform 13">
                <a:extLst>
                  <a:ext uri="{FF2B5EF4-FFF2-40B4-BE49-F238E27FC236}">
                    <a16:creationId xmlns:a16="http://schemas.microsoft.com/office/drawing/2014/main" id="{C3E951CB-FBE1-15A9-9E7B-FB3D5670B3A2}"/>
                  </a:ext>
                </a:extLst>
              </p:cNvPr>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193550" name="Freeform 14">
                <a:extLst>
                  <a:ext uri="{FF2B5EF4-FFF2-40B4-BE49-F238E27FC236}">
                    <a16:creationId xmlns:a16="http://schemas.microsoft.com/office/drawing/2014/main" id="{49508BDA-26A2-8F4F-5FDC-5C940CDD3D93}"/>
                  </a:ext>
                </a:extLst>
              </p:cNvPr>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193551" name="Freeform 15">
                <a:extLst>
                  <a:ext uri="{FF2B5EF4-FFF2-40B4-BE49-F238E27FC236}">
                    <a16:creationId xmlns:a16="http://schemas.microsoft.com/office/drawing/2014/main" id="{E3297602-F72B-5EE3-BDDB-0278EA85C21B}"/>
                  </a:ext>
                </a:extLst>
              </p:cNvPr>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193552" name="Freeform 16">
                <a:extLst>
                  <a:ext uri="{FF2B5EF4-FFF2-40B4-BE49-F238E27FC236}">
                    <a16:creationId xmlns:a16="http://schemas.microsoft.com/office/drawing/2014/main" id="{0DB84C08-61F3-6198-7067-FAC61D9285B6}"/>
                  </a:ext>
                </a:extLst>
              </p:cNvPr>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193553" name="Freeform 17">
                <a:extLst>
                  <a:ext uri="{FF2B5EF4-FFF2-40B4-BE49-F238E27FC236}">
                    <a16:creationId xmlns:a16="http://schemas.microsoft.com/office/drawing/2014/main" id="{B118D941-47DA-BA47-0512-D7B5540022FF}"/>
                  </a:ext>
                </a:extLst>
              </p:cNvPr>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193554" name="Freeform 18">
                <a:extLst>
                  <a:ext uri="{FF2B5EF4-FFF2-40B4-BE49-F238E27FC236}">
                    <a16:creationId xmlns:a16="http://schemas.microsoft.com/office/drawing/2014/main" id="{E2A3C0A9-47DA-6916-5DC5-D813C080B948}"/>
                  </a:ext>
                </a:extLst>
              </p:cNvPr>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193555" name="Freeform 19">
                <a:extLst>
                  <a:ext uri="{FF2B5EF4-FFF2-40B4-BE49-F238E27FC236}">
                    <a16:creationId xmlns:a16="http://schemas.microsoft.com/office/drawing/2014/main" id="{FAC3EAAE-9273-AC3E-7179-1F5A9E4AA1F0}"/>
                  </a:ext>
                </a:extLst>
              </p:cNvPr>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grpSp>
        <p:sp>
          <p:nvSpPr>
            <p:cNvPr id="193556" name="Freeform 20">
              <a:extLst>
                <a:ext uri="{FF2B5EF4-FFF2-40B4-BE49-F238E27FC236}">
                  <a16:creationId xmlns:a16="http://schemas.microsoft.com/office/drawing/2014/main" id="{F7F75B6F-EBD7-E1C2-BF60-6C1E5F9029CB}"/>
                </a:ext>
              </a:extLst>
            </p:cNvPr>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193557" name="Freeform 21">
              <a:extLst>
                <a:ext uri="{FF2B5EF4-FFF2-40B4-BE49-F238E27FC236}">
                  <a16:creationId xmlns:a16="http://schemas.microsoft.com/office/drawing/2014/main" id="{0ECE3868-8E19-3EF8-E035-F795CF1C6954}"/>
                </a:ext>
              </a:extLst>
            </p:cNvPr>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193558" name="Freeform 22">
              <a:extLst>
                <a:ext uri="{FF2B5EF4-FFF2-40B4-BE49-F238E27FC236}">
                  <a16:creationId xmlns:a16="http://schemas.microsoft.com/office/drawing/2014/main" id="{1145BAFF-BA58-7F0D-5907-1E283B3B8657}"/>
                </a:ext>
              </a:extLst>
            </p:cNvPr>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193559" name="Freeform 23">
              <a:extLst>
                <a:ext uri="{FF2B5EF4-FFF2-40B4-BE49-F238E27FC236}">
                  <a16:creationId xmlns:a16="http://schemas.microsoft.com/office/drawing/2014/main" id="{65A3FC76-6668-8805-D5A2-5CF4CD298A7A}"/>
                </a:ext>
              </a:extLst>
            </p:cNvPr>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a:defRPr/>
              </a:pPr>
              <a:endParaRPr lang="en-US" sz="1800">
                <a:latin typeface="Arial" charset="0"/>
                <a:cs typeface="Arial" charset="0"/>
              </a:endParaRPr>
            </a:p>
          </p:txBody>
        </p:sp>
        <p:sp>
          <p:nvSpPr>
            <p:cNvPr id="193560" name="Freeform 24">
              <a:extLst>
                <a:ext uri="{FF2B5EF4-FFF2-40B4-BE49-F238E27FC236}">
                  <a16:creationId xmlns:a16="http://schemas.microsoft.com/office/drawing/2014/main" id="{85CCDFB1-88A2-583E-6FC1-72243B1C9F92}"/>
                </a:ext>
              </a:extLst>
            </p:cNvPr>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a:defRPr/>
              </a:pPr>
              <a:endParaRPr lang="en-US" sz="1800">
                <a:latin typeface="Arial" charset="0"/>
                <a:cs typeface="Arial" charset="0"/>
              </a:endParaRPr>
            </a:p>
          </p:txBody>
        </p:sp>
        <p:sp>
          <p:nvSpPr>
            <p:cNvPr id="193561" name="Freeform 25">
              <a:extLst>
                <a:ext uri="{FF2B5EF4-FFF2-40B4-BE49-F238E27FC236}">
                  <a16:creationId xmlns:a16="http://schemas.microsoft.com/office/drawing/2014/main" id="{D5223F8B-00A0-44BD-3DCD-9847EF795335}"/>
                </a:ext>
              </a:extLst>
            </p:cNvPr>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sz="1800">
                <a:latin typeface="Arial" charset="0"/>
                <a:cs typeface="Arial" charset="0"/>
              </a:endParaRPr>
            </a:p>
          </p:txBody>
        </p:sp>
        <p:sp>
          <p:nvSpPr>
            <p:cNvPr id="193562" name="Freeform 26">
              <a:extLst>
                <a:ext uri="{FF2B5EF4-FFF2-40B4-BE49-F238E27FC236}">
                  <a16:creationId xmlns:a16="http://schemas.microsoft.com/office/drawing/2014/main" id="{0C4BF172-D3AC-3836-287A-1DC776A8631C}"/>
                </a:ext>
              </a:extLst>
            </p:cNvPr>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a:defRPr/>
              </a:pPr>
              <a:endParaRPr lang="en-US" sz="1800">
                <a:latin typeface="Arial" charset="0"/>
                <a:cs typeface="Arial" charset="0"/>
              </a:endParaRPr>
            </a:p>
          </p:txBody>
        </p:sp>
        <p:sp>
          <p:nvSpPr>
            <p:cNvPr id="193563" name="Freeform 27">
              <a:extLst>
                <a:ext uri="{FF2B5EF4-FFF2-40B4-BE49-F238E27FC236}">
                  <a16:creationId xmlns:a16="http://schemas.microsoft.com/office/drawing/2014/main" id="{216AD27A-C932-BC72-2EFA-8261F35DB79D}"/>
                </a:ext>
              </a:extLst>
            </p:cNvPr>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a:defRPr/>
              </a:pPr>
              <a:endParaRPr lang="en-US" sz="1800">
                <a:latin typeface="Arial" charset="0"/>
                <a:cs typeface="Arial" charset="0"/>
              </a:endParaRPr>
            </a:p>
          </p:txBody>
        </p:sp>
        <p:sp>
          <p:nvSpPr>
            <p:cNvPr id="193564" name="Line 28">
              <a:extLst>
                <a:ext uri="{FF2B5EF4-FFF2-40B4-BE49-F238E27FC236}">
                  <a16:creationId xmlns:a16="http://schemas.microsoft.com/office/drawing/2014/main" id="{B46E6BA5-4FAB-E064-519D-D00ABBCA5A08}"/>
                </a:ext>
              </a:extLst>
            </p:cNvPr>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sz="1800">
                <a:latin typeface="Arial" charset="0"/>
                <a:cs typeface="Arial" charset="0"/>
              </a:endParaRPr>
            </a:p>
          </p:txBody>
        </p:sp>
        <p:sp>
          <p:nvSpPr>
            <p:cNvPr id="193565" name="Line 29">
              <a:extLst>
                <a:ext uri="{FF2B5EF4-FFF2-40B4-BE49-F238E27FC236}">
                  <a16:creationId xmlns:a16="http://schemas.microsoft.com/office/drawing/2014/main" id="{E1DA1396-156F-6CE8-12B8-A8749528D0B2}"/>
                </a:ext>
              </a:extLst>
            </p:cNvPr>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sz="1800">
                <a:latin typeface="Arial" charset="0"/>
                <a:cs typeface="Arial" charset="0"/>
              </a:endParaRPr>
            </a:p>
          </p:txBody>
        </p:sp>
        <p:sp>
          <p:nvSpPr>
            <p:cNvPr id="193566" name="Line 30">
              <a:extLst>
                <a:ext uri="{FF2B5EF4-FFF2-40B4-BE49-F238E27FC236}">
                  <a16:creationId xmlns:a16="http://schemas.microsoft.com/office/drawing/2014/main" id="{A97EE74D-72CF-E872-1601-5ED2E4A255E3}"/>
                </a:ext>
              </a:extLst>
            </p:cNvPr>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sz="1800">
                <a:latin typeface="Arial" charset="0"/>
                <a:cs typeface="Arial" charset="0"/>
              </a:endParaRPr>
            </a:p>
          </p:txBody>
        </p:sp>
        <p:grpSp>
          <p:nvGrpSpPr>
            <p:cNvPr id="1047" name="Group 31">
              <a:extLst>
                <a:ext uri="{FF2B5EF4-FFF2-40B4-BE49-F238E27FC236}">
                  <a16:creationId xmlns:a16="http://schemas.microsoft.com/office/drawing/2014/main" id="{11794C81-8A77-890E-BBF6-4746A94ED764}"/>
                </a:ext>
              </a:extLst>
            </p:cNvPr>
            <p:cNvGrpSpPr>
              <a:grpSpLocks/>
            </p:cNvGrpSpPr>
            <p:nvPr/>
          </p:nvGrpSpPr>
          <p:grpSpPr bwMode="auto">
            <a:xfrm>
              <a:off x="1" y="392"/>
              <a:ext cx="5758" cy="1571"/>
              <a:chOff x="1" y="392"/>
              <a:chExt cx="5758" cy="1571"/>
            </a:xfrm>
          </p:grpSpPr>
          <p:sp>
            <p:nvSpPr>
              <p:cNvPr id="193568" name="Line 32">
                <a:extLst>
                  <a:ext uri="{FF2B5EF4-FFF2-40B4-BE49-F238E27FC236}">
                    <a16:creationId xmlns:a16="http://schemas.microsoft.com/office/drawing/2014/main" id="{2745EB9D-BD81-6E10-DC59-0828CCB059BA}"/>
                  </a:ext>
                </a:extLst>
              </p:cNvPr>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sz="1800">
                  <a:latin typeface="Arial" charset="0"/>
                  <a:cs typeface="Arial" charset="0"/>
                </a:endParaRPr>
              </a:p>
            </p:txBody>
          </p:sp>
          <p:sp>
            <p:nvSpPr>
              <p:cNvPr id="193569" name="Line 33">
                <a:extLst>
                  <a:ext uri="{FF2B5EF4-FFF2-40B4-BE49-F238E27FC236}">
                    <a16:creationId xmlns:a16="http://schemas.microsoft.com/office/drawing/2014/main" id="{0E85360B-0C9E-4BB8-709E-349A40CF5991}"/>
                  </a:ext>
                </a:extLst>
              </p:cNvPr>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sz="1800">
                  <a:latin typeface="Arial" charset="0"/>
                  <a:cs typeface="Arial" charset="0"/>
                </a:endParaRPr>
              </a:p>
            </p:txBody>
          </p:sp>
          <p:sp>
            <p:nvSpPr>
              <p:cNvPr id="193570" name="Line 34">
                <a:extLst>
                  <a:ext uri="{FF2B5EF4-FFF2-40B4-BE49-F238E27FC236}">
                    <a16:creationId xmlns:a16="http://schemas.microsoft.com/office/drawing/2014/main" id="{C74AEAE8-AC0A-6FDA-C0CD-E793371F8E4F}"/>
                  </a:ext>
                </a:extLst>
              </p:cNvPr>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sz="1800">
                  <a:latin typeface="Arial" charset="0"/>
                  <a:cs typeface="Arial" charset="0"/>
                </a:endParaRPr>
              </a:p>
            </p:txBody>
          </p:sp>
          <p:sp>
            <p:nvSpPr>
              <p:cNvPr id="193571" name="Line 35">
                <a:extLst>
                  <a:ext uri="{FF2B5EF4-FFF2-40B4-BE49-F238E27FC236}">
                    <a16:creationId xmlns:a16="http://schemas.microsoft.com/office/drawing/2014/main" id="{DBFAF20D-8458-DF07-9A70-CDDFD7446806}"/>
                  </a:ext>
                </a:extLst>
              </p:cNvPr>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sz="1800">
                  <a:latin typeface="Arial" charset="0"/>
                  <a:cs typeface="Arial" charset="0"/>
                </a:endParaRPr>
              </a:p>
            </p:txBody>
          </p:sp>
          <p:sp>
            <p:nvSpPr>
              <p:cNvPr id="193572" name="Line 36">
                <a:extLst>
                  <a:ext uri="{FF2B5EF4-FFF2-40B4-BE49-F238E27FC236}">
                    <a16:creationId xmlns:a16="http://schemas.microsoft.com/office/drawing/2014/main" id="{672614FC-B3BA-A9C8-E63D-7E311ECB4565}"/>
                  </a:ext>
                </a:extLst>
              </p:cNvPr>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sz="1800">
                  <a:latin typeface="Arial" charset="0"/>
                  <a:cs typeface="Arial" charset="0"/>
                </a:endParaRPr>
              </a:p>
            </p:txBody>
          </p:sp>
        </p:grpSp>
        <p:sp>
          <p:nvSpPr>
            <p:cNvPr id="193573" name="Line 37">
              <a:extLst>
                <a:ext uri="{FF2B5EF4-FFF2-40B4-BE49-F238E27FC236}">
                  <a16:creationId xmlns:a16="http://schemas.microsoft.com/office/drawing/2014/main" id="{4D817ADA-7236-FB9E-B077-9E8E8ED23BAC}"/>
                </a:ext>
              </a:extLst>
            </p:cNvPr>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sz="1800">
                <a:latin typeface="Arial" charset="0"/>
                <a:cs typeface="Arial" charset="0"/>
              </a:endParaRPr>
            </a:p>
          </p:txBody>
        </p:sp>
        <p:sp>
          <p:nvSpPr>
            <p:cNvPr id="193574" name="Line 38">
              <a:extLst>
                <a:ext uri="{FF2B5EF4-FFF2-40B4-BE49-F238E27FC236}">
                  <a16:creationId xmlns:a16="http://schemas.microsoft.com/office/drawing/2014/main" id="{EF11D21C-CA51-835C-3EFF-4CBB9269124B}"/>
                </a:ext>
              </a:extLst>
            </p:cNvPr>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sz="1800">
                <a:latin typeface="Arial" charset="0"/>
                <a:cs typeface="Arial" charset="0"/>
              </a:endParaRPr>
            </a:p>
          </p:txBody>
        </p:sp>
      </p:grpSp>
      <p:sp>
        <p:nvSpPr>
          <p:cNvPr id="193575" name="Rectangle 39">
            <a:extLst>
              <a:ext uri="{FF2B5EF4-FFF2-40B4-BE49-F238E27FC236}">
                <a16:creationId xmlns:a16="http://schemas.microsoft.com/office/drawing/2014/main" id="{0F6D5FC4-CE9A-602B-B12D-275BE2C30E54}"/>
              </a:ext>
            </a:extLst>
          </p:cNvPr>
          <p:cNvSpPr>
            <a:spLocks noGrp="1" noChangeArrowheads="1"/>
          </p:cNvSpPr>
          <p:nvPr>
            <p:ph type="title"/>
          </p:nvPr>
        </p:nvSpPr>
        <p:spPr bwMode="auto">
          <a:xfrm>
            <a:off x="609600" y="277814"/>
            <a:ext cx="109728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193576" name="Rectangle 40">
            <a:extLst>
              <a:ext uri="{FF2B5EF4-FFF2-40B4-BE49-F238E27FC236}">
                <a16:creationId xmlns:a16="http://schemas.microsoft.com/office/drawing/2014/main" id="{6C4AD0FA-F809-CD3E-EC1C-84D7D03E877C}"/>
              </a:ext>
            </a:extLst>
          </p:cNvPr>
          <p:cNvSpPr>
            <a:spLocks noGrp="1" noChangeArrowheads="1"/>
          </p:cNvSpPr>
          <p:nvPr>
            <p:ph type="dt" sz="half" idx="2"/>
          </p:nvPr>
        </p:nvSpPr>
        <p:spPr bwMode="auto">
          <a:xfrm>
            <a:off x="609600" y="6243638"/>
            <a:ext cx="2844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latin typeface="+mn-lt"/>
                <a:cs typeface="Arial" charset="0"/>
              </a:defRPr>
            </a:lvl1pPr>
          </a:lstStyle>
          <a:p>
            <a:pPr>
              <a:defRPr/>
            </a:pPr>
            <a:endParaRPr lang="en-US"/>
          </a:p>
        </p:txBody>
      </p:sp>
      <p:sp>
        <p:nvSpPr>
          <p:cNvPr id="193577" name="Rectangle 41">
            <a:extLst>
              <a:ext uri="{FF2B5EF4-FFF2-40B4-BE49-F238E27FC236}">
                <a16:creationId xmlns:a16="http://schemas.microsoft.com/office/drawing/2014/main" id="{763CECDE-26CC-187E-EA38-F52627C64B7F}"/>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latin typeface="+mn-lt"/>
                <a:cs typeface="Arial" charset="0"/>
              </a:defRPr>
            </a:lvl1pPr>
          </a:lstStyle>
          <a:p>
            <a:pPr>
              <a:defRPr/>
            </a:pPr>
            <a:endParaRPr lang="en-US"/>
          </a:p>
        </p:txBody>
      </p:sp>
      <p:sp>
        <p:nvSpPr>
          <p:cNvPr id="193578" name="Rectangle 42">
            <a:extLst>
              <a:ext uri="{FF2B5EF4-FFF2-40B4-BE49-F238E27FC236}">
                <a16:creationId xmlns:a16="http://schemas.microsoft.com/office/drawing/2014/main" id="{9C0B8F33-FD7B-66BD-D5C1-3A77352FC4A8}"/>
              </a:ext>
            </a:extLst>
          </p:cNvPr>
          <p:cNvSpPr>
            <a:spLocks noGrp="1" noChangeArrowheads="1"/>
          </p:cNvSpPr>
          <p:nvPr>
            <p:ph type="sldNum" sz="quarter" idx="4"/>
          </p:nvPr>
        </p:nvSpPr>
        <p:spPr bwMode="auto">
          <a:xfrm>
            <a:off x="8737600" y="6243638"/>
            <a:ext cx="2844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latin typeface="Verdana" panose="020B0604030504040204" pitchFamily="34" charset="0"/>
              </a:defRPr>
            </a:lvl1pPr>
          </a:lstStyle>
          <a:p>
            <a:fld id="{D5EB76F7-5BFF-41A4-A447-5AAAB1393F2D}" type="slidenum">
              <a:rPr lang="ar-SA" altLang="en-US"/>
              <a:pPr/>
              <a:t>‹#›</a:t>
            </a:fld>
            <a:endParaRPr lang="en-US" altLang="en-US"/>
          </a:p>
        </p:txBody>
      </p:sp>
      <p:sp>
        <p:nvSpPr>
          <p:cNvPr id="193579" name="Rectangle 43">
            <a:extLst>
              <a:ext uri="{FF2B5EF4-FFF2-40B4-BE49-F238E27FC236}">
                <a16:creationId xmlns:a16="http://schemas.microsoft.com/office/drawing/2014/main" id="{0270F200-8090-196C-39BB-33C954A529A7}"/>
              </a:ext>
            </a:extLst>
          </p:cNvPr>
          <p:cNvSpPr>
            <a:spLocks noGrp="1" noChangeArrowheads="1"/>
          </p:cNvSpPr>
          <p:nvPr>
            <p:ph type="body" idx="1"/>
          </p:nvPr>
        </p:nvSpPr>
        <p:spPr bwMode="auto">
          <a:xfrm>
            <a:off x="609600" y="1600201"/>
            <a:ext cx="109728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48790976"/>
      </p:ext>
    </p:extLst>
  </p:cSld>
  <p:clrMap bg1="dk2" tx1="lt1" bg2="dk1" tx2="lt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 id="2147483924" r:id="rId12"/>
  </p:sldLayoutIdLst>
  <p:transition>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nodeType="withEffect">
                                  <p:stCondLst>
                                    <p:cond delay="0"/>
                                  </p:stCondLst>
                                  <p:childTnLst>
                                    <p:set>
                                      <p:cBhvr>
                                        <p:cTn id="6" dur="1" fill="hold">
                                          <p:stCondLst>
                                            <p:cond delay="0"/>
                                          </p:stCondLst>
                                        </p:cTn>
                                        <p:tgtEl>
                                          <p:spTgt spid="193575"/>
                                        </p:tgtEl>
                                        <p:attrNameLst>
                                          <p:attrName>style.visibility</p:attrName>
                                        </p:attrNameLst>
                                      </p:cBhvr>
                                      <p:to>
                                        <p:strVal val="visible"/>
                                      </p:to>
                                    </p:set>
                                    <p:animEffect transition="in" filter="fade">
                                      <p:cBhvr>
                                        <p:cTn id="7" dur="800" decel="100000"/>
                                        <p:tgtEl>
                                          <p:spTgt spid="193575"/>
                                        </p:tgtEl>
                                      </p:cBhvr>
                                    </p:animEffect>
                                    <p:anim calcmode="lin" valueType="num">
                                      <p:cBhvr>
                                        <p:cTn id="8" dur="800" decel="100000" fill="hold"/>
                                        <p:tgtEl>
                                          <p:spTgt spid="193575"/>
                                        </p:tgtEl>
                                        <p:attrNameLst>
                                          <p:attrName>style.rotation</p:attrName>
                                        </p:attrNameLst>
                                      </p:cBhvr>
                                      <p:tavLst>
                                        <p:tav tm="0">
                                          <p:val>
                                            <p:fltVal val="-90"/>
                                          </p:val>
                                        </p:tav>
                                        <p:tav tm="100000">
                                          <p:val>
                                            <p:fltVal val="0"/>
                                          </p:val>
                                        </p:tav>
                                      </p:tavLst>
                                    </p:anim>
                                    <p:anim calcmode="lin" valueType="num">
                                      <p:cBhvr>
                                        <p:cTn id="9" dur="800" decel="100000" fill="hold"/>
                                        <p:tgtEl>
                                          <p:spTgt spid="193575"/>
                                        </p:tgtEl>
                                        <p:attrNameLst>
                                          <p:attrName>ppt_x</p:attrName>
                                        </p:attrNameLst>
                                      </p:cBhvr>
                                      <p:tavLst>
                                        <p:tav tm="0">
                                          <p:val>
                                            <p:strVal val="#ppt_x+0.4"/>
                                          </p:val>
                                        </p:tav>
                                        <p:tav tm="100000">
                                          <p:val>
                                            <p:strVal val="#ppt_x-0.05"/>
                                          </p:val>
                                        </p:tav>
                                      </p:tavLst>
                                    </p:anim>
                                    <p:anim calcmode="lin" valueType="num">
                                      <p:cBhvr>
                                        <p:cTn id="10" dur="800" decel="100000" fill="hold"/>
                                        <p:tgtEl>
                                          <p:spTgt spid="19357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9357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93575"/>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47" presetClass="entr" presetSubtype="0" fill="hold" nodeType="clickEffect">
                                  <p:stCondLst>
                                    <p:cond delay="0"/>
                                  </p:stCondLst>
                                  <p:childTnLst>
                                    <p:set>
                                      <p:cBhvr>
                                        <p:cTn id="16" dur="1" fill="hold">
                                          <p:stCondLst>
                                            <p:cond delay="0"/>
                                          </p:stCondLst>
                                        </p:cTn>
                                        <p:tgtEl>
                                          <p:spTgt spid="193579">
                                            <p:txEl>
                                              <p:pRg st="0" end="0"/>
                                            </p:txEl>
                                          </p:spTgt>
                                        </p:tgtEl>
                                        <p:attrNameLst>
                                          <p:attrName>style.visibility</p:attrName>
                                        </p:attrNameLst>
                                      </p:cBhvr>
                                      <p:to>
                                        <p:strVal val="visible"/>
                                      </p:to>
                                    </p:set>
                                    <p:animEffect transition="in" filter="fade">
                                      <p:cBhvr>
                                        <p:cTn id="17" dur="1000"/>
                                        <p:tgtEl>
                                          <p:spTgt spid="193579">
                                            <p:txEl>
                                              <p:pRg st="0" end="0"/>
                                            </p:txEl>
                                          </p:spTgt>
                                        </p:tgtEl>
                                      </p:cBhvr>
                                    </p:animEffect>
                                    <p:anim calcmode="lin" valueType="num">
                                      <p:cBhvr>
                                        <p:cTn id="18" dur="1000" fill="hold"/>
                                        <p:tgtEl>
                                          <p:spTgt spid="193579">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93579">
                                            <p:txEl>
                                              <p:pRg st="0" end="0"/>
                                            </p:txEl>
                                          </p:spTgt>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93579">
                                            <p:txEl>
                                              <p:pRg st="1" end="1"/>
                                            </p:txEl>
                                          </p:spTgt>
                                        </p:tgtEl>
                                        <p:attrNameLst>
                                          <p:attrName>style.visibility</p:attrName>
                                        </p:attrNameLst>
                                      </p:cBhvr>
                                      <p:to>
                                        <p:strVal val="visible"/>
                                      </p:to>
                                    </p:set>
                                    <p:animEffect transition="in" filter="fade">
                                      <p:cBhvr>
                                        <p:cTn id="22" dur="1000"/>
                                        <p:tgtEl>
                                          <p:spTgt spid="193579">
                                            <p:txEl>
                                              <p:pRg st="1" end="1"/>
                                            </p:txEl>
                                          </p:spTgt>
                                        </p:tgtEl>
                                      </p:cBhvr>
                                    </p:animEffect>
                                    <p:anim calcmode="lin" valueType="num">
                                      <p:cBhvr>
                                        <p:cTn id="23" dur="1000" fill="hold"/>
                                        <p:tgtEl>
                                          <p:spTgt spid="193579">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193579">
                                            <p:txEl>
                                              <p:pRg st="1" end="1"/>
                                            </p:txEl>
                                          </p:spTgt>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193579">
                                            <p:txEl>
                                              <p:pRg st="2" end="2"/>
                                            </p:txEl>
                                          </p:spTgt>
                                        </p:tgtEl>
                                        <p:attrNameLst>
                                          <p:attrName>style.visibility</p:attrName>
                                        </p:attrNameLst>
                                      </p:cBhvr>
                                      <p:to>
                                        <p:strVal val="visible"/>
                                      </p:to>
                                    </p:set>
                                    <p:animEffect transition="in" filter="fade">
                                      <p:cBhvr>
                                        <p:cTn id="27" dur="1000"/>
                                        <p:tgtEl>
                                          <p:spTgt spid="193579">
                                            <p:txEl>
                                              <p:pRg st="2" end="2"/>
                                            </p:txEl>
                                          </p:spTgt>
                                        </p:tgtEl>
                                      </p:cBhvr>
                                    </p:animEffect>
                                    <p:anim calcmode="lin" valueType="num">
                                      <p:cBhvr>
                                        <p:cTn id="28" dur="1000" fill="hold"/>
                                        <p:tgtEl>
                                          <p:spTgt spid="193579">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193579">
                                            <p:txEl>
                                              <p:pRg st="2" end="2"/>
                                            </p:txEl>
                                          </p:spTgt>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193579">
                                            <p:txEl>
                                              <p:pRg st="3" end="3"/>
                                            </p:txEl>
                                          </p:spTgt>
                                        </p:tgtEl>
                                        <p:attrNameLst>
                                          <p:attrName>style.visibility</p:attrName>
                                        </p:attrNameLst>
                                      </p:cBhvr>
                                      <p:to>
                                        <p:strVal val="visible"/>
                                      </p:to>
                                    </p:set>
                                    <p:animEffect transition="in" filter="fade">
                                      <p:cBhvr>
                                        <p:cTn id="32" dur="1000"/>
                                        <p:tgtEl>
                                          <p:spTgt spid="193579">
                                            <p:txEl>
                                              <p:pRg st="3" end="3"/>
                                            </p:txEl>
                                          </p:spTgt>
                                        </p:tgtEl>
                                      </p:cBhvr>
                                    </p:animEffect>
                                    <p:anim calcmode="lin" valueType="num">
                                      <p:cBhvr>
                                        <p:cTn id="33" dur="1000" fill="hold"/>
                                        <p:tgtEl>
                                          <p:spTgt spid="193579">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193579">
                                            <p:txEl>
                                              <p:pRg st="3" end="3"/>
                                            </p:txEl>
                                          </p:spTgt>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93579">
                                            <p:txEl>
                                              <p:pRg st="4" end="4"/>
                                            </p:txEl>
                                          </p:spTgt>
                                        </p:tgtEl>
                                        <p:attrNameLst>
                                          <p:attrName>style.visibility</p:attrName>
                                        </p:attrNameLst>
                                      </p:cBhvr>
                                      <p:to>
                                        <p:strVal val="visible"/>
                                      </p:to>
                                    </p:set>
                                    <p:animEffect transition="in" filter="fade">
                                      <p:cBhvr>
                                        <p:cTn id="37" dur="1000"/>
                                        <p:tgtEl>
                                          <p:spTgt spid="193579">
                                            <p:txEl>
                                              <p:pRg st="4" end="4"/>
                                            </p:txEl>
                                          </p:spTgt>
                                        </p:tgtEl>
                                      </p:cBhvr>
                                    </p:animEffect>
                                    <p:anim calcmode="lin" valueType="num">
                                      <p:cBhvr>
                                        <p:cTn id="38" dur="1000" fill="hold"/>
                                        <p:tgtEl>
                                          <p:spTgt spid="193579">
                                            <p:txEl>
                                              <p:pRg st="4" end="4"/>
                                            </p:txEl>
                                          </p:spTgt>
                                        </p:tgtEl>
                                        <p:attrNameLst>
                                          <p:attrName>ppt_x</p:attrName>
                                        </p:attrNameLst>
                                      </p:cBhvr>
                                      <p:tavLst>
                                        <p:tav tm="0">
                                          <p:val>
                                            <p:strVal val="#ppt_x"/>
                                          </p:val>
                                        </p:tav>
                                        <p:tav tm="100000">
                                          <p:val>
                                            <p:strVal val="#ppt_x"/>
                                          </p:val>
                                        </p:tav>
                                      </p:tavLst>
                                    </p:anim>
                                    <p:anim calcmode="lin" valueType="num">
                                      <p:cBhvr>
                                        <p:cTn id="39" dur="1000" fill="hold"/>
                                        <p:tgtEl>
                                          <p:spTgt spid="19357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75" grpId="0"/>
      <p:bldP spid="193579" grpId="0" build="p">
        <p:tmplLst>
          <p:tmpl lvl="1">
            <p:tnLst>
              <p:par>
                <p:cTn presetID="47" presetClass="entr" presetSubtype="0" fill="hold" nodeType="clickEffect">
                  <p:stCondLst>
                    <p:cond delay="0"/>
                  </p:stCondLst>
                  <p:childTnLst>
                    <p:set>
                      <p:cBhvr>
                        <p:cTn dur="1" fill="hold">
                          <p:stCondLst>
                            <p:cond delay="0"/>
                          </p:stCondLst>
                        </p:cTn>
                        <p:tgtEl>
                          <p:spTgt spid="193579"/>
                        </p:tgtEl>
                        <p:attrNameLst>
                          <p:attrName>style.visibility</p:attrName>
                        </p:attrNameLst>
                      </p:cBhvr>
                      <p:to>
                        <p:strVal val="visible"/>
                      </p:to>
                    </p:set>
                    <p:animEffect transition="in" filter="fade">
                      <p:cBhvr>
                        <p:cTn dur="1000"/>
                        <p:tgtEl>
                          <p:spTgt spid="193579"/>
                        </p:tgtEl>
                      </p:cBhvr>
                    </p:animEffect>
                    <p:anim calcmode="lin" valueType="num">
                      <p:cBhvr>
                        <p:cTn dur="1000" fill="hold"/>
                        <p:tgtEl>
                          <p:spTgt spid="193579"/>
                        </p:tgtEl>
                        <p:attrNameLst>
                          <p:attrName>ppt_x</p:attrName>
                        </p:attrNameLst>
                      </p:cBhvr>
                      <p:tavLst>
                        <p:tav tm="0">
                          <p:val>
                            <p:strVal val="#ppt_x"/>
                          </p:val>
                        </p:tav>
                        <p:tav tm="100000">
                          <p:val>
                            <p:strVal val="#ppt_x"/>
                          </p:val>
                        </p:tav>
                      </p:tavLst>
                    </p:anim>
                    <p:anim calcmode="lin" valueType="num">
                      <p:cBhvr>
                        <p:cTn dur="1000" fill="hold"/>
                        <p:tgtEl>
                          <p:spTgt spid="193579"/>
                        </p:tgtEl>
                        <p:attrNameLst>
                          <p:attrName>ppt_y</p:attrName>
                        </p:attrNameLst>
                      </p:cBhvr>
                      <p:tavLst>
                        <p:tav tm="0">
                          <p:val>
                            <p:strVal val="#ppt_y-.1"/>
                          </p:val>
                        </p:tav>
                        <p:tav tm="100000">
                          <p:val>
                            <p:strVal val="#ppt_y"/>
                          </p:val>
                        </p:tav>
                      </p:tavLst>
                    </p:anim>
                  </p:childTnLst>
                </p:cTn>
              </p:par>
            </p:tnLst>
          </p:tmpl>
          <p:tmpl lvl="2">
            <p:tnLst>
              <p:par>
                <p:cTn presetID="47" presetClass="entr" presetSubtype="0" fill="hold" nodeType="withEffect">
                  <p:stCondLst>
                    <p:cond delay="0"/>
                  </p:stCondLst>
                  <p:childTnLst>
                    <p:set>
                      <p:cBhvr>
                        <p:cTn dur="1" fill="hold">
                          <p:stCondLst>
                            <p:cond delay="0"/>
                          </p:stCondLst>
                        </p:cTn>
                        <p:tgtEl>
                          <p:spTgt spid="193579"/>
                        </p:tgtEl>
                        <p:attrNameLst>
                          <p:attrName>style.visibility</p:attrName>
                        </p:attrNameLst>
                      </p:cBhvr>
                      <p:to>
                        <p:strVal val="visible"/>
                      </p:to>
                    </p:set>
                    <p:animEffect transition="in" filter="fade">
                      <p:cBhvr>
                        <p:cTn dur="1000"/>
                        <p:tgtEl>
                          <p:spTgt spid="193579"/>
                        </p:tgtEl>
                      </p:cBhvr>
                    </p:animEffect>
                    <p:anim calcmode="lin" valueType="num">
                      <p:cBhvr>
                        <p:cTn dur="1000" fill="hold"/>
                        <p:tgtEl>
                          <p:spTgt spid="193579"/>
                        </p:tgtEl>
                        <p:attrNameLst>
                          <p:attrName>ppt_x</p:attrName>
                        </p:attrNameLst>
                      </p:cBhvr>
                      <p:tavLst>
                        <p:tav tm="0">
                          <p:val>
                            <p:strVal val="#ppt_x"/>
                          </p:val>
                        </p:tav>
                        <p:tav tm="100000">
                          <p:val>
                            <p:strVal val="#ppt_x"/>
                          </p:val>
                        </p:tav>
                      </p:tavLst>
                    </p:anim>
                    <p:anim calcmode="lin" valueType="num">
                      <p:cBhvr>
                        <p:cTn dur="1000" fill="hold"/>
                        <p:tgtEl>
                          <p:spTgt spid="193579"/>
                        </p:tgtEl>
                        <p:attrNameLst>
                          <p:attrName>ppt_y</p:attrName>
                        </p:attrNameLst>
                      </p:cBhvr>
                      <p:tavLst>
                        <p:tav tm="0">
                          <p:val>
                            <p:strVal val="#ppt_y-.1"/>
                          </p:val>
                        </p:tav>
                        <p:tav tm="100000">
                          <p:val>
                            <p:strVal val="#ppt_y"/>
                          </p:val>
                        </p:tav>
                      </p:tavLst>
                    </p:anim>
                  </p:childTnLst>
                </p:cTn>
              </p:par>
            </p:tnLst>
          </p:tmpl>
          <p:tmpl lvl="3">
            <p:tnLst>
              <p:par>
                <p:cTn presetID="47" presetClass="entr" presetSubtype="0" fill="hold" nodeType="withEffect">
                  <p:stCondLst>
                    <p:cond delay="0"/>
                  </p:stCondLst>
                  <p:childTnLst>
                    <p:set>
                      <p:cBhvr>
                        <p:cTn dur="1" fill="hold">
                          <p:stCondLst>
                            <p:cond delay="0"/>
                          </p:stCondLst>
                        </p:cTn>
                        <p:tgtEl>
                          <p:spTgt spid="193579"/>
                        </p:tgtEl>
                        <p:attrNameLst>
                          <p:attrName>style.visibility</p:attrName>
                        </p:attrNameLst>
                      </p:cBhvr>
                      <p:to>
                        <p:strVal val="visible"/>
                      </p:to>
                    </p:set>
                    <p:animEffect transition="in" filter="fade">
                      <p:cBhvr>
                        <p:cTn dur="1000"/>
                        <p:tgtEl>
                          <p:spTgt spid="193579"/>
                        </p:tgtEl>
                      </p:cBhvr>
                    </p:animEffect>
                    <p:anim calcmode="lin" valueType="num">
                      <p:cBhvr>
                        <p:cTn dur="1000" fill="hold"/>
                        <p:tgtEl>
                          <p:spTgt spid="193579"/>
                        </p:tgtEl>
                        <p:attrNameLst>
                          <p:attrName>ppt_x</p:attrName>
                        </p:attrNameLst>
                      </p:cBhvr>
                      <p:tavLst>
                        <p:tav tm="0">
                          <p:val>
                            <p:strVal val="#ppt_x"/>
                          </p:val>
                        </p:tav>
                        <p:tav tm="100000">
                          <p:val>
                            <p:strVal val="#ppt_x"/>
                          </p:val>
                        </p:tav>
                      </p:tavLst>
                    </p:anim>
                    <p:anim calcmode="lin" valueType="num">
                      <p:cBhvr>
                        <p:cTn dur="1000" fill="hold"/>
                        <p:tgtEl>
                          <p:spTgt spid="193579"/>
                        </p:tgtEl>
                        <p:attrNameLst>
                          <p:attrName>ppt_y</p:attrName>
                        </p:attrNameLst>
                      </p:cBhvr>
                      <p:tavLst>
                        <p:tav tm="0">
                          <p:val>
                            <p:strVal val="#ppt_y-.1"/>
                          </p:val>
                        </p:tav>
                        <p:tav tm="100000">
                          <p:val>
                            <p:strVal val="#ppt_y"/>
                          </p:val>
                        </p:tav>
                      </p:tavLst>
                    </p:anim>
                  </p:childTnLst>
                </p:cTn>
              </p:par>
            </p:tnLst>
          </p:tmpl>
          <p:tmpl lvl="4">
            <p:tnLst>
              <p:par>
                <p:cTn presetID="47" presetClass="entr" presetSubtype="0" fill="hold" nodeType="withEffect">
                  <p:stCondLst>
                    <p:cond delay="0"/>
                  </p:stCondLst>
                  <p:childTnLst>
                    <p:set>
                      <p:cBhvr>
                        <p:cTn dur="1" fill="hold">
                          <p:stCondLst>
                            <p:cond delay="0"/>
                          </p:stCondLst>
                        </p:cTn>
                        <p:tgtEl>
                          <p:spTgt spid="193579"/>
                        </p:tgtEl>
                        <p:attrNameLst>
                          <p:attrName>style.visibility</p:attrName>
                        </p:attrNameLst>
                      </p:cBhvr>
                      <p:to>
                        <p:strVal val="visible"/>
                      </p:to>
                    </p:set>
                    <p:animEffect transition="in" filter="fade">
                      <p:cBhvr>
                        <p:cTn dur="1000"/>
                        <p:tgtEl>
                          <p:spTgt spid="193579"/>
                        </p:tgtEl>
                      </p:cBhvr>
                    </p:animEffect>
                    <p:anim calcmode="lin" valueType="num">
                      <p:cBhvr>
                        <p:cTn dur="1000" fill="hold"/>
                        <p:tgtEl>
                          <p:spTgt spid="193579"/>
                        </p:tgtEl>
                        <p:attrNameLst>
                          <p:attrName>ppt_x</p:attrName>
                        </p:attrNameLst>
                      </p:cBhvr>
                      <p:tavLst>
                        <p:tav tm="0">
                          <p:val>
                            <p:strVal val="#ppt_x"/>
                          </p:val>
                        </p:tav>
                        <p:tav tm="100000">
                          <p:val>
                            <p:strVal val="#ppt_x"/>
                          </p:val>
                        </p:tav>
                      </p:tavLst>
                    </p:anim>
                    <p:anim calcmode="lin" valueType="num">
                      <p:cBhvr>
                        <p:cTn dur="1000" fill="hold"/>
                        <p:tgtEl>
                          <p:spTgt spid="193579"/>
                        </p:tgtEl>
                        <p:attrNameLst>
                          <p:attrName>ppt_y</p:attrName>
                        </p:attrNameLst>
                      </p:cBhvr>
                      <p:tavLst>
                        <p:tav tm="0">
                          <p:val>
                            <p:strVal val="#ppt_y-.1"/>
                          </p:val>
                        </p:tav>
                        <p:tav tm="100000">
                          <p:val>
                            <p:strVal val="#ppt_y"/>
                          </p:val>
                        </p:tav>
                      </p:tavLst>
                    </p:anim>
                  </p:childTnLst>
                </p:cTn>
              </p:par>
            </p:tnLst>
          </p:tmpl>
          <p:tmpl lvl="5">
            <p:tnLst>
              <p:par>
                <p:cTn presetID="47" presetClass="entr" presetSubtype="0" fill="hold" nodeType="withEffect">
                  <p:stCondLst>
                    <p:cond delay="0"/>
                  </p:stCondLst>
                  <p:childTnLst>
                    <p:set>
                      <p:cBhvr>
                        <p:cTn dur="1" fill="hold">
                          <p:stCondLst>
                            <p:cond delay="0"/>
                          </p:stCondLst>
                        </p:cTn>
                        <p:tgtEl>
                          <p:spTgt spid="193579"/>
                        </p:tgtEl>
                        <p:attrNameLst>
                          <p:attrName>style.visibility</p:attrName>
                        </p:attrNameLst>
                      </p:cBhvr>
                      <p:to>
                        <p:strVal val="visible"/>
                      </p:to>
                    </p:set>
                    <p:animEffect transition="in" filter="fade">
                      <p:cBhvr>
                        <p:cTn dur="1000"/>
                        <p:tgtEl>
                          <p:spTgt spid="193579"/>
                        </p:tgtEl>
                      </p:cBhvr>
                    </p:animEffect>
                    <p:anim calcmode="lin" valueType="num">
                      <p:cBhvr>
                        <p:cTn dur="1000" fill="hold"/>
                        <p:tgtEl>
                          <p:spTgt spid="193579"/>
                        </p:tgtEl>
                        <p:attrNameLst>
                          <p:attrName>ppt_x</p:attrName>
                        </p:attrNameLst>
                      </p:cBhvr>
                      <p:tavLst>
                        <p:tav tm="0">
                          <p:val>
                            <p:strVal val="#ppt_x"/>
                          </p:val>
                        </p:tav>
                        <p:tav tm="100000">
                          <p:val>
                            <p:strVal val="#ppt_x"/>
                          </p:val>
                        </p:tav>
                      </p:tavLst>
                    </p:anim>
                    <p:anim calcmode="lin" valueType="num">
                      <p:cBhvr>
                        <p:cTn dur="1000" fill="hold"/>
                        <p:tgtEl>
                          <p:spTgt spid="193579"/>
                        </p:tgtEl>
                        <p:attrNameLst>
                          <p:attrName>ppt_y</p:attrName>
                        </p:attrNameLst>
                      </p:cBhvr>
                      <p:tavLst>
                        <p:tav tm="0">
                          <p:val>
                            <p:strVal val="#ppt_y-.1"/>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accent2"/>
        </a:buClr>
        <a:buSzPct val="60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pattFill prst="wdUpDiag">
          <a:fgClr>
            <a:srgbClr val="F0F0F0"/>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80745C-4DB6-4131-B869-5333EDF40CB2}" type="datetimeFigureOut">
              <a:rPr lang="en-US" smtClean="0"/>
              <a:t>8/9/2026</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639BCF-9985-4216-B4AA-F41158A9B782}" type="slidenum">
              <a:rPr lang="en-US" smtClean="0"/>
              <a:t>‹#›</a:t>
            </a:fld>
            <a:endParaRPr lang="en-US"/>
          </a:p>
        </p:txBody>
      </p:sp>
    </p:spTree>
    <p:extLst>
      <p:ext uri="{BB962C8B-B14F-4D97-AF65-F5344CB8AC3E}">
        <p14:creationId xmlns:p14="http://schemas.microsoft.com/office/powerpoint/2010/main" val="2359956874"/>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image" Target="../media/image30.png"/><Relationship Id="rId7" Type="http://schemas.openxmlformats.org/officeDocument/2006/relationships/image" Target="../media/image6.emf"/><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1.png"/></Relationships>
</file>

<file path=ppt/slides/_rels/slide2.xml.rels><?xml version="1.0" encoding="UTF-8" standalone="yes"?>
<Relationships xmlns="http://schemas.openxmlformats.org/package/2006/relationships"><Relationship Id="rId13" Type="http://schemas.openxmlformats.org/officeDocument/2006/relationships/image" Target="../media/image44.png"/><Relationship Id="rId18" Type="http://schemas.openxmlformats.org/officeDocument/2006/relationships/image" Target="../media/image49.png"/><Relationship Id="rId26" Type="http://schemas.openxmlformats.org/officeDocument/2006/relationships/image" Target="../media/image57.png"/><Relationship Id="rId39" Type="http://schemas.openxmlformats.org/officeDocument/2006/relationships/image" Target="../media/image70.jpeg"/><Relationship Id="rId21" Type="http://schemas.openxmlformats.org/officeDocument/2006/relationships/image" Target="../media/image52.png"/><Relationship Id="rId34" Type="http://schemas.openxmlformats.org/officeDocument/2006/relationships/image" Target="../media/image65.jpeg"/><Relationship Id="rId42" Type="http://schemas.openxmlformats.org/officeDocument/2006/relationships/image" Target="../media/image73.png"/><Relationship Id="rId7" Type="http://schemas.openxmlformats.org/officeDocument/2006/relationships/image" Target="../media/image38.png"/><Relationship Id="rId2" Type="http://schemas.openxmlformats.org/officeDocument/2006/relationships/image" Target="../media/image33.png"/><Relationship Id="rId16" Type="http://schemas.openxmlformats.org/officeDocument/2006/relationships/image" Target="../media/image47.png"/><Relationship Id="rId20" Type="http://schemas.openxmlformats.org/officeDocument/2006/relationships/image" Target="../media/image51.jpeg"/><Relationship Id="rId29" Type="http://schemas.openxmlformats.org/officeDocument/2006/relationships/image" Target="../media/image60.png"/><Relationship Id="rId41" Type="http://schemas.openxmlformats.org/officeDocument/2006/relationships/image" Target="../media/image72.png"/><Relationship Id="rId1" Type="http://schemas.openxmlformats.org/officeDocument/2006/relationships/slideLayout" Target="../slideLayouts/slideLayout58.xml"/><Relationship Id="rId6" Type="http://schemas.openxmlformats.org/officeDocument/2006/relationships/image" Target="../media/image37.jpeg"/><Relationship Id="rId11" Type="http://schemas.openxmlformats.org/officeDocument/2006/relationships/image" Target="../media/image42.jpeg"/><Relationship Id="rId24" Type="http://schemas.openxmlformats.org/officeDocument/2006/relationships/image" Target="../media/image55.png"/><Relationship Id="rId32" Type="http://schemas.openxmlformats.org/officeDocument/2006/relationships/image" Target="../media/image63.png"/><Relationship Id="rId37" Type="http://schemas.openxmlformats.org/officeDocument/2006/relationships/image" Target="../media/image68.jpeg"/><Relationship Id="rId40" Type="http://schemas.openxmlformats.org/officeDocument/2006/relationships/image" Target="../media/image71.png"/><Relationship Id="rId5" Type="http://schemas.openxmlformats.org/officeDocument/2006/relationships/image" Target="../media/image36.png"/><Relationship Id="rId15" Type="http://schemas.openxmlformats.org/officeDocument/2006/relationships/image" Target="../media/image46.png"/><Relationship Id="rId23" Type="http://schemas.openxmlformats.org/officeDocument/2006/relationships/image" Target="../media/image54.png"/><Relationship Id="rId28" Type="http://schemas.openxmlformats.org/officeDocument/2006/relationships/image" Target="../media/image59.png"/><Relationship Id="rId36" Type="http://schemas.openxmlformats.org/officeDocument/2006/relationships/image" Target="../media/image67.jpeg"/><Relationship Id="rId10" Type="http://schemas.openxmlformats.org/officeDocument/2006/relationships/image" Target="../media/image41.jpeg"/><Relationship Id="rId19" Type="http://schemas.openxmlformats.org/officeDocument/2006/relationships/image" Target="../media/image50.png"/><Relationship Id="rId31" Type="http://schemas.openxmlformats.org/officeDocument/2006/relationships/image" Target="../media/image62.jpeg"/><Relationship Id="rId4" Type="http://schemas.openxmlformats.org/officeDocument/2006/relationships/image" Target="../media/image35.jpeg"/><Relationship Id="rId9" Type="http://schemas.openxmlformats.org/officeDocument/2006/relationships/image" Target="../media/image40.png"/><Relationship Id="rId14" Type="http://schemas.openxmlformats.org/officeDocument/2006/relationships/image" Target="../media/image45.png"/><Relationship Id="rId22" Type="http://schemas.openxmlformats.org/officeDocument/2006/relationships/image" Target="../media/image53.png"/><Relationship Id="rId27" Type="http://schemas.openxmlformats.org/officeDocument/2006/relationships/image" Target="../media/image58.png"/><Relationship Id="rId30" Type="http://schemas.openxmlformats.org/officeDocument/2006/relationships/image" Target="../media/image61.png"/><Relationship Id="rId35" Type="http://schemas.openxmlformats.org/officeDocument/2006/relationships/image" Target="../media/image66.png"/><Relationship Id="rId8" Type="http://schemas.openxmlformats.org/officeDocument/2006/relationships/image" Target="../media/image39.png"/><Relationship Id="rId3" Type="http://schemas.openxmlformats.org/officeDocument/2006/relationships/image" Target="../media/image34.png"/><Relationship Id="rId12" Type="http://schemas.openxmlformats.org/officeDocument/2006/relationships/image" Target="../media/image43.jpeg"/><Relationship Id="rId17" Type="http://schemas.openxmlformats.org/officeDocument/2006/relationships/image" Target="../media/image48.png"/><Relationship Id="rId25" Type="http://schemas.openxmlformats.org/officeDocument/2006/relationships/image" Target="../media/image56.png"/><Relationship Id="rId33" Type="http://schemas.openxmlformats.org/officeDocument/2006/relationships/image" Target="../media/image64.png"/><Relationship Id="rId38" Type="http://schemas.openxmlformats.org/officeDocument/2006/relationships/image" Target="../media/image69.png"/></Relationships>
</file>

<file path=ppt/slides/_rels/slide3.xml.rels><?xml version="1.0" encoding="UTF-8" standalone="yes"?>
<Relationships xmlns="http://schemas.openxmlformats.org/package/2006/relationships"><Relationship Id="rId13" Type="http://schemas.openxmlformats.org/officeDocument/2006/relationships/image" Target="../media/image85.png"/><Relationship Id="rId18" Type="http://schemas.openxmlformats.org/officeDocument/2006/relationships/image" Target="../media/image90.png"/><Relationship Id="rId26" Type="http://schemas.openxmlformats.org/officeDocument/2006/relationships/image" Target="../media/image98.jpeg"/><Relationship Id="rId39" Type="http://schemas.openxmlformats.org/officeDocument/2006/relationships/image" Target="../media/image111.png"/><Relationship Id="rId21" Type="http://schemas.openxmlformats.org/officeDocument/2006/relationships/image" Target="../media/image93.jpeg"/><Relationship Id="rId34" Type="http://schemas.openxmlformats.org/officeDocument/2006/relationships/image" Target="../media/image106.png"/><Relationship Id="rId7" Type="http://schemas.openxmlformats.org/officeDocument/2006/relationships/image" Target="../media/image79.jpeg"/><Relationship Id="rId2" Type="http://schemas.openxmlformats.org/officeDocument/2006/relationships/image" Target="../media/image74.png"/><Relationship Id="rId16" Type="http://schemas.openxmlformats.org/officeDocument/2006/relationships/image" Target="../media/image88.jpeg"/><Relationship Id="rId20" Type="http://schemas.openxmlformats.org/officeDocument/2006/relationships/image" Target="../media/image92.png"/><Relationship Id="rId29" Type="http://schemas.openxmlformats.org/officeDocument/2006/relationships/image" Target="../media/image101.jpeg"/><Relationship Id="rId41" Type="http://schemas.openxmlformats.org/officeDocument/2006/relationships/image" Target="../media/image113.png"/><Relationship Id="rId1" Type="http://schemas.openxmlformats.org/officeDocument/2006/relationships/slideLayout" Target="../slideLayouts/slideLayout58.xml"/><Relationship Id="rId6" Type="http://schemas.openxmlformats.org/officeDocument/2006/relationships/image" Target="../media/image78.png"/><Relationship Id="rId11" Type="http://schemas.openxmlformats.org/officeDocument/2006/relationships/image" Target="../media/image83.png"/><Relationship Id="rId24" Type="http://schemas.openxmlformats.org/officeDocument/2006/relationships/image" Target="../media/image96.png"/><Relationship Id="rId32" Type="http://schemas.openxmlformats.org/officeDocument/2006/relationships/image" Target="../media/image104.png"/><Relationship Id="rId37" Type="http://schemas.openxmlformats.org/officeDocument/2006/relationships/image" Target="../media/image109.png"/><Relationship Id="rId40" Type="http://schemas.openxmlformats.org/officeDocument/2006/relationships/image" Target="../media/image112.png"/><Relationship Id="rId5" Type="http://schemas.openxmlformats.org/officeDocument/2006/relationships/image" Target="../media/image77.jpeg"/><Relationship Id="rId15" Type="http://schemas.openxmlformats.org/officeDocument/2006/relationships/image" Target="../media/image87.png"/><Relationship Id="rId23" Type="http://schemas.openxmlformats.org/officeDocument/2006/relationships/image" Target="../media/image95.png"/><Relationship Id="rId28" Type="http://schemas.openxmlformats.org/officeDocument/2006/relationships/image" Target="../media/image100.jpeg"/><Relationship Id="rId36" Type="http://schemas.openxmlformats.org/officeDocument/2006/relationships/image" Target="../media/image108.png"/><Relationship Id="rId10" Type="http://schemas.openxmlformats.org/officeDocument/2006/relationships/image" Target="../media/image82.png"/><Relationship Id="rId19" Type="http://schemas.openxmlformats.org/officeDocument/2006/relationships/image" Target="../media/image91.jpeg"/><Relationship Id="rId31" Type="http://schemas.openxmlformats.org/officeDocument/2006/relationships/image" Target="../media/image103.jpeg"/><Relationship Id="rId4" Type="http://schemas.openxmlformats.org/officeDocument/2006/relationships/image" Target="../media/image76.png"/><Relationship Id="rId9" Type="http://schemas.openxmlformats.org/officeDocument/2006/relationships/image" Target="../media/image81.png"/><Relationship Id="rId14" Type="http://schemas.openxmlformats.org/officeDocument/2006/relationships/image" Target="../media/image86.png"/><Relationship Id="rId22" Type="http://schemas.openxmlformats.org/officeDocument/2006/relationships/image" Target="../media/image94.png"/><Relationship Id="rId27" Type="http://schemas.openxmlformats.org/officeDocument/2006/relationships/image" Target="../media/image99.png"/><Relationship Id="rId30" Type="http://schemas.openxmlformats.org/officeDocument/2006/relationships/image" Target="../media/image102.png"/><Relationship Id="rId35" Type="http://schemas.openxmlformats.org/officeDocument/2006/relationships/image" Target="../media/image107.png"/><Relationship Id="rId8" Type="http://schemas.openxmlformats.org/officeDocument/2006/relationships/image" Target="../media/image80.png"/><Relationship Id="rId3" Type="http://schemas.openxmlformats.org/officeDocument/2006/relationships/image" Target="../media/image75.png"/><Relationship Id="rId12" Type="http://schemas.openxmlformats.org/officeDocument/2006/relationships/image" Target="../media/image84.png"/><Relationship Id="rId17" Type="http://schemas.openxmlformats.org/officeDocument/2006/relationships/image" Target="../media/image89.jpeg"/><Relationship Id="rId25" Type="http://schemas.openxmlformats.org/officeDocument/2006/relationships/image" Target="../media/image97.png"/><Relationship Id="rId33" Type="http://schemas.openxmlformats.org/officeDocument/2006/relationships/image" Target="../media/image105.png"/><Relationship Id="rId38" Type="http://schemas.openxmlformats.org/officeDocument/2006/relationships/image" Target="../media/image110.png"/></Relationships>
</file>

<file path=ppt/slides/_rels/slide4.xml.rels><?xml version="1.0" encoding="UTF-8" standalone="yes"?>
<Relationships xmlns="http://schemas.openxmlformats.org/package/2006/relationships"><Relationship Id="rId8" Type="http://schemas.openxmlformats.org/officeDocument/2006/relationships/image" Target="../media/image120.png"/><Relationship Id="rId13" Type="http://schemas.openxmlformats.org/officeDocument/2006/relationships/image" Target="../media/image125.png"/><Relationship Id="rId18" Type="http://schemas.openxmlformats.org/officeDocument/2006/relationships/image" Target="../media/image130.png"/><Relationship Id="rId26" Type="http://schemas.openxmlformats.org/officeDocument/2006/relationships/image" Target="../media/image138.png"/><Relationship Id="rId3" Type="http://schemas.openxmlformats.org/officeDocument/2006/relationships/image" Target="../media/image115.png"/><Relationship Id="rId21" Type="http://schemas.openxmlformats.org/officeDocument/2006/relationships/image" Target="../media/image133.png"/><Relationship Id="rId7" Type="http://schemas.openxmlformats.org/officeDocument/2006/relationships/image" Target="../media/image119.png"/><Relationship Id="rId12" Type="http://schemas.openxmlformats.org/officeDocument/2006/relationships/image" Target="../media/image124.png"/><Relationship Id="rId17" Type="http://schemas.openxmlformats.org/officeDocument/2006/relationships/image" Target="../media/image129.png"/><Relationship Id="rId25" Type="http://schemas.openxmlformats.org/officeDocument/2006/relationships/image" Target="../media/image137.png"/><Relationship Id="rId2" Type="http://schemas.openxmlformats.org/officeDocument/2006/relationships/image" Target="../media/image114.png"/><Relationship Id="rId16" Type="http://schemas.openxmlformats.org/officeDocument/2006/relationships/image" Target="../media/image128.png"/><Relationship Id="rId20" Type="http://schemas.openxmlformats.org/officeDocument/2006/relationships/image" Target="../media/image132.png"/><Relationship Id="rId29" Type="http://schemas.openxmlformats.org/officeDocument/2006/relationships/image" Target="../media/image141.png"/><Relationship Id="rId1" Type="http://schemas.openxmlformats.org/officeDocument/2006/relationships/slideLayout" Target="../slideLayouts/slideLayout97.xml"/><Relationship Id="rId6" Type="http://schemas.openxmlformats.org/officeDocument/2006/relationships/image" Target="../media/image118.png"/><Relationship Id="rId11" Type="http://schemas.openxmlformats.org/officeDocument/2006/relationships/image" Target="../media/image123.png"/><Relationship Id="rId24" Type="http://schemas.openxmlformats.org/officeDocument/2006/relationships/image" Target="../media/image136.png"/><Relationship Id="rId5" Type="http://schemas.openxmlformats.org/officeDocument/2006/relationships/image" Target="../media/image117.png"/><Relationship Id="rId15" Type="http://schemas.openxmlformats.org/officeDocument/2006/relationships/image" Target="../media/image127.png"/><Relationship Id="rId23" Type="http://schemas.openxmlformats.org/officeDocument/2006/relationships/image" Target="../media/image135.png"/><Relationship Id="rId28" Type="http://schemas.openxmlformats.org/officeDocument/2006/relationships/image" Target="../media/image140.png"/><Relationship Id="rId10" Type="http://schemas.openxmlformats.org/officeDocument/2006/relationships/image" Target="../media/image122.png"/><Relationship Id="rId19" Type="http://schemas.openxmlformats.org/officeDocument/2006/relationships/image" Target="../media/image131.png"/><Relationship Id="rId4" Type="http://schemas.openxmlformats.org/officeDocument/2006/relationships/image" Target="../media/image116.png"/><Relationship Id="rId9" Type="http://schemas.openxmlformats.org/officeDocument/2006/relationships/image" Target="../media/image121.png"/><Relationship Id="rId14" Type="http://schemas.openxmlformats.org/officeDocument/2006/relationships/image" Target="../media/image126.png"/><Relationship Id="rId22" Type="http://schemas.openxmlformats.org/officeDocument/2006/relationships/image" Target="../media/image134.png"/><Relationship Id="rId27" Type="http://schemas.openxmlformats.org/officeDocument/2006/relationships/image" Target="../media/image13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6.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7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18.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72.xml"/></Relationships>
</file>

<file path=ppt/slides/_rels/slide19.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26.xml.rels><?xml version="1.0" encoding="UTF-8" standalone="yes"?>
<Relationships xmlns="http://schemas.openxmlformats.org/package/2006/relationships"><Relationship Id="rId2" Type="http://schemas.openxmlformats.org/officeDocument/2006/relationships/image" Target="../media/image146.jpg"/><Relationship Id="rId1" Type="http://schemas.openxmlformats.org/officeDocument/2006/relationships/slideLayout" Target="../slideLayouts/slideLayout1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28.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7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5.xml.rels><?xml version="1.0" encoding="UTF-8" standalone="yes"?>
<Relationships xmlns="http://schemas.openxmlformats.org/package/2006/relationships"><Relationship Id="rId8" Type="http://schemas.openxmlformats.org/officeDocument/2006/relationships/image" Target="../media/image150.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49.wmf"/><Relationship Id="rId5" Type="http://schemas.openxmlformats.org/officeDocument/2006/relationships/oleObject" Target="../embeddings/oleObject2.bin"/><Relationship Id="rId10" Type="http://schemas.openxmlformats.org/officeDocument/2006/relationships/image" Target="../media/image151.wmf"/><Relationship Id="rId4" Type="http://schemas.openxmlformats.org/officeDocument/2006/relationships/image" Target="../media/image148.wmf"/><Relationship Id="rId9" Type="http://schemas.openxmlformats.org/officeDocument/2006/relationships/oleObject" Target="../embeddings/oleObject4.bin"/></Relationships>
</file>

<file path=ppt/slides/_rels/slide36.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142.xml"/></Relationships>
</file>

<file path=ppt/slides/_rels/slide38.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142.xml"/></Relationships>
</file>

<file path=ppt/slides/_rels/slide39.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142.xml"/></Relationships>
</file>

<file path=ppt/slides/_rels/slide40.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14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54.xml.rels><?xml version="1.0" encoding="UTF-8" standalone="yes"?>
<Relationships xmlns="http://schemas.openxmlformats.org/package/2006/relationships"><Relationship Id="rId2" Type="http://schemas.openxmlformats.org/officeDocument/2006/relationships/image" Target="../media/image157.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9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5.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97.xml"/></Relationships>
</file>

<file path=ppt/slides/_rels/slide126.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97.xml"/></Relationships>
</file>

<file path=ppt/slides/_rels/slide127.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9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38.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7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50.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97.xml"/></Relationships>
</file>

<file path=ppt/slides/_rels/slide151.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7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61.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72.xml"/></Relationships>
</file>

<file path=ppt/slides/_rels/slide16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2.png"/><Relationship Id="rId1" Type="http://schemas.openxmlformats.org/officeDocument/2006/relationships/slideLayout" Target="../slideLayouts/slideLayout72.xml"/></Relationships>
</file>

<file path=ppt/slides/_rels/slide16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73.png"/><Relationship Id="rId1" Type="http://schemas.openxmlformats.org/officeDocument/2006/relationships/slideLayout" Target="../slideLayouts/slideLayout7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69.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72.xml"/></Relationships>
</file>

<file path=ppt/slides/_rels/slide170.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72.xml"/></Relationships>
</file>

<file path=ppt/slides/_rels/slide171.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72.xml"/></Relationships>
</file>

<file path=ppt/slides/_rels/slide172.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72.xml"/></Relationships>
</file>

<file path=ppt/slides/_rels/slide173.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7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78.xml.rels><?xml version="1.0" encoding="UTF-8" standalone="yes"?>
<Relationships xmlns="http://schemas.openxmlformats.org/package/2006/relationships"><Relationship Id="rId2" Type="http://schemas.openxmlformats.org/officeDocument/2006/relationships/image" Target="../media/image179.JP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89.xml"/></Relationships>
</file>

<file path=ppt/slides/_rels/slide180.xml.rels><?xml version="1.0" encoding="UTF-8" standalone="yes"?>
<Relationships xmlns="http://schemas.openxmlformats.org/package/2006/relationships"><Relationship Id="rId8" Type="http://schemas.openxmlformats.org/officeDocument/2006/relationships/image" Target="../media/image182.png"/><Relationship Id="rId13" Type="http://schemas.openxmlformats.org/officeDocument/2006/relationships/image" Target="../media/image184.jpeg"/><Relationship Id="rId3" Type="http://schemas.openxmlformats.org/officeDocument/2006/relationships/diagramLayout" Target="../diagrams/layout3.xml"/><Relationship Id="rId7" Type="http://schemas.openxmlformats.org/officeDocument/2006/relationships/image" Target="../media/image181.png"/><Relationship Id="rId12" Type="http://schemas.openxmlformats.org/officeDocument/2006/relationships/image" Target="../media/image6.emf"/><Relationship Id="rId2" Type="http://schemas.openxmlformats.org/officeDocument/2006/relationships/diagramData" Target="../diagrams/data3.xml"/><Relationship Id="rId1" Type="http://schemas.openxmlformats.org/officeDocument/2006/relationships/slideLayout" Target="../slideLayouts/slideLayout84.xml"/><Relationship Id="rId6" Type="http://schemas.microsoft.com/office/2007/relationships/diagramDrawing" Target="../diagrams/drawing3.xml"/><Relationship Id="rId11" Type="http://schemas.openxmlformats.org/officeDocument/2006/relationships/image" Target="../media/image5.emf"/><Relationship Id="rId5" Type="http://schemas.openxmlformats.org/officeDocument/2006/relationships/diagramColors" Target="../diagrams/colors3.xml"/><Relationship Id="rId10" Type="http://schemas.openxmlformats.org/officeDocument/2006/relationships/image" Target="../media/image4.emf"/><Relationship Id="rId4" Type="http://schemas.openxmlformats.org/officeDocument/2006/relationships/diagramQuickStyle" Target="../diagrams/quickStyle3.xml"/><Relationship Id="rId9" Type="http://schemas.openxmlformats.org/officeDocument/2006/relationships/image" Target="../media/image183.png"/></Relationships>
</file>

<file path=ppt/slides/_rels/slide18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2.xml.rels><?xml version="1.0" encoding="UTF-8" standalone="yes"?>
<Relationships xmlns="http://schemas.openxmlformats.org/package/2006/relationships"><Relationship Id="rId8" Type="http://schemas.openxmlformats.org/officeDocument/2006/relationships/image" Target="../media/image182.png"/><Relationship Id="rId13" Type="http://schemas.openxmlformats.org/officeDocument/2006/relationships/image" Target="../media/image186.jpeg"/><Relationship Id="rId3" Type="http://schemas.openxmlformats.org/officeDocument/2006/relationships/diagramLayout" Target="../diagrams/layout5.xml"/><Relationship Id="rId7" Type="http://schemas.openxmlformats.org/officeDocument/2006/relationships/image" Target="../media/image185.jpeg"/><Relationship Id="rId12" Type="http://schemas.openxmlformats.org/officeDocument/2006/relationships/image" Target="../media/image6.emf"/><Relationship Id="rId2" Type="http://schemas.openxmlformats.org/officeDocument/2006/relationships/diagramData" Target="../diagrams/data5.xml"/><Relationship Id="rId1" Type="http://schemas.openxmlformats.org/officeDocument/2006/relationships/slideLayout" Target="../slideLayouts/slideLayout84.xml"/><Relationship Id="rId6" Type="http://schemas.microsoft.com/office/2007/relationships/diagramDrawing" Target="../diagrams/drawing5.xml"/><Relationship Id="rId11" Type="http://schemas.openxmlformats.org/officeDocument/2006/relationships/image" Target="../media/image5.emf"/><Relationship Id="rId5" Type="http://schemas.openxmlformats.org/officeDocument/2006/relationships/diagramColors" Target="../diagrams/colors5.xml"/><Relationship Id="rId10" Type="http://schemas.openxmlformats.org/officeDocument/2006/relationships/image" Target="../media/image4.emf"/><Relationship Id="rId4" Type="http://schemas.openxmlformats.org/officeDocument/2006/relationships/diagramQuickStyle" Target="../diagrams/quickStyle5.xml"/><Relationship Id="rId9" Type="http://schemas.openxmlformats.org/officeDocument/2006/relationships/image" Target="../media/image183.png"/></Relationships>
</file>

<file path=ppt/slides/_rels/slide183.xml.rels><?xml version="1.0" encoding="UTF-8" standalone="yes"?>
<Relationships xmlns="http://schemas.openxmlformats.org/package/2006/relationships"><Relationship Id="rId8" Type="http://schemas.openxmlformats.org/officeDocument/2006/relationships/image" Target="../media/image183.png"/><Relationship Id="rId13" Type="http://schemas.openxmlformats.org/officeDocument/2006/relationships/image" Target="../media/image188.jpeg"/><Relationship Id="rId3" Type="http://schemas.openxmlformats.org/officeDocument/2006/relationships/diagramLayout" Target="../diagrams/layout6.xml"/><Relationship Id="rId7" Type="http://schemas.openxmlformats.org/officeDocument/2006/relationships/image" Target="../media/image182.png"/><Relationship Id="rId12" Type="http://schemas.openxmlformats.org/officeDocument/2006/relationships/image" Target="../media/image187.png"/><Relationship Id="rId2" Type="http://schemas.openxmlformats.org/officeDocument/2006/relationships/diagramData" Target="../diagrams/data6.xml"/><Relationship Id="rId1" Type="http://schemas.openxmlformats.org/officeDocument/2006/relationships/slideLayout" Target="../slideLayouts/slideLayout84.xml"/><Relationship Id="rId6" Type="http://schemas.microsoft.com/office/2007/relationships/diagramDrawing" Target="../diagrams/drawing6.xml"/><Relationship Id="rId11" Type="http://schemas.openxmlformats.org/officeDocument/2006/relationships/image" Target="../media/image6.emf"/><Relationship Id="rId5" Type="http://schemas.openxmlformats.org/officeDocument/2006/relationships/diagramColors" Target="../diagrams/colors6.xml"/><Relationship Id="rId10" Type="http://schemas.openxmlformats.org/officeDocument/2006/relationships/image" Target="../media/image5.emf"/><Relationship Id="rId4" Type="http://schemas.openxmlformats.org/officeDocument/2006/relationships/diagramQuickStyle" Target="../diagrams/quickStyle6.xml"/><Relationship Id="rId9" Type="http://schemas.openxmlformats.org/officeDocument/2006/relationships/image" Target="../media/image4.emf"/></Relationships>
</file>

<file path=ppt/slides/_rels/slide184.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image" Target="../media/image183.png"/><Relationship Id="rId7" Type="http://schemas.openxmlformats.org/officeDocument/2006/relationships/diagramData" Target="../diagrams/data7.xml"/><Relationship Id="rId2" Type="http://schemas.openxmlformats.org/officeDocument/2006/relationships/image" Target="../media/image182.png"/><Relationship Id="rId1" Type="http://schemas.openxmlformats.org/officeDocument/2006/relationships/slideLayout" Target="../slideLayouts/slideLayout89.xml"/><Relationship Id="rId6" Type="http://schemas.openxmlformats.org/officeDocument/2006/relationships/image" Target="../media/image6.emf"/><Relationship Id="rId11" Type="http://schemas.microsoft.com/office/2007/relationships/diagramDrawing" Target="../diagrams/drawing7.xml"/><Relationship Id="rId5" Type="http://schemas.openxmlformats.org/officeDocument/2006/relationships/image" Target="../media/image5.emf"/><Relationship Id="rId10" Type="http://schemas.openxmlformats.org/officeDocument/2006/relationships/diagramColors" Target="../diagrams/colors7.xml"/><Relationship Id="rId4" Type="http://schemas.openxmlformats.org/officeDocument/2006/relationships/image" Target="../media/image4.emf"/><Relationship Id="rId9" Type="http://schemas.openxmlformats.org/officeDocument/2006/relationships/diagramQuickStyle" Target="../diagrams/quickStyle7.xml"/></Relationships>
</file>

<file path=ppt/slides/_rels/slide185.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60.xml"/></Relationships>
</file>

<file path=ppt/slides/_rels/slide186.xml.rels><?xml version="1.0" encoding="UTF-8" standalone="yes"?>
<Relationships xmlns="http://schemas.openxmlformats.org/package/2006/relationships"><Relationship Id="rId2" Type="http://schemas.openxmlformats.org/officeDocument/2006/relationships/image" Target="../media/image190.jp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image" Target="../media/image157.jpg"/><Relationship Id="rId1" Type="http://schemas.openxmlformats.org/officeDocument/2006/relationships/slideLayout" Target="../slideLayouts/slideLayout58.xml"/></Relationships>
</file>

<file path=ppt/slides/_rels/slide189.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71.xml"/><Relationship Id="rId1" Type="http://schemas.openxmlformats.org/officeDocument/2006/relationships/vmlDrawing" Target="../drawings/vmlDrawing2.vml"/><Relationship Id="rId4" Type="http://schemas.openxmlformats.org/officeDocument/2006/relationships/image" Target="../media/image192.emf"/></Relationships>
</file>

<file path=ppt/slides/_rels/slide190.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slideLayout" Target="../slideLayouts/slideLayout72.xml"/><Relationship Id="rId1" Type="http://schemas.openxmlformats.org/officeDocument/2006/relationships/vmlDrawing" Target="../drawings/vmlDrawing3.vml"/><Relationship Id="rId4" Type="http://schemas.openxmlformats.org/officeDocument/2006/relationships/image" Target="../media/image193.emf"/></Relationships>
</file>

<file path=ppt/slides/_rels/slide191.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slideLayout" Target="../slideLayouts/slideLayout72.xml"/><Relationship Id="rId1" Type="http://schemas.openxmlformats.org/officeDocument/2006/relationships/vmlDrawing" Target="../drawings/vmlDrawing4.vml"/><Relationship Id="rId4" Type="http://schemas.openxmlformats.org/officeDocument/2006/relationships/image" Target="../media/image194.emf"/></Relationships>
</file>

<file path=ppt/slides/_rels/slide192.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openxmlformats.org/officeDocument/2006/relationships/slideLayout" Target="../slideLayouts/slideLayout72.xml"/><Relationship Id="rId1" Type="http://schemas.openxmlformats.org/officeDocument/2006/relationships/vmlDrawing" Target="../drawings/vmlDrawing5.vml"/><Relationship Id="rId4" Type="http://schemas.openxmlformats.org/officeDocument/2006/relationships/image" Target="../media/image195.emf"/></Relationships>
</file>

<file path=ppt/slides/_rels/slide193.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openxmlformats.org/officeDocument/2006/relationships/slideLayout" Target="../slideLayouts/slideLayout72.xml"/><Relationship Id="rId1" Type="http://schemas.openxmlformats.org/officeDocument/2006/relationships/vmlDrawing" Target="../drawings/vmlDrawing6.vml"/><Relationship Id="rId4" Type="http://schemas.openxmlformats.org/officeDocument/2006/relationships/image" Target="../media/image196.emf"/></Relationships>
</file>

<file path=ppt/slides/_rels/slide194.xml.rels><?xml version="1.0" encoding="UTF-8" standalone="yes"?>
<Relationships xmlns="http://schemas.openxmlformats.org/package/2006/relationships"><Relationship Id="rId2" Type="http://schemas.openxmlformats.org/officeDocument/2006/relationships/image" Target="../media/image197.jpg"/><Relationship Id="rId1" Type="http://schemas.openxmlformats.org/officeDocument/2006/relationships/slideLayout" Target="../slideLayouts/slideLayout72.xml"/></Relationships>
</file>

<file path=ppt/slides/_rels/slide195.xml.rels><?xml version="1.0" encoding="UTF-8" standalone="yes"?>
<Relationships xmlns="http://schemas.openxmlformats.org/package/2006/relationships"><Relationship Id="rId2" Type="http://schemas.openxmlformats.org/officeDocument/2006/relationships/image" Target="../media/image198.jpg"/><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image" Target="../media/image199.jpg"/><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2" Type="http://schemas.openxmlformats.org/officeDocument/2006/relationships/image" Target="../media/image201.jpeg"/><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2" Type="http://schemas.openxmlformats.org/officeDocument/2006/relationships/image" Target="../media/image203.gif"/><Relationship Id="rId1" Type="http://schemas.openxmlformats.org/officeDocument/2006/relationships/slideLayout" Target="../slideLayouts/slideLayout4.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35.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30.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30.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30.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40.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40.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35.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35.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30.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21.xml.rels><?xml version="1.0" encoding="UTF-8" standalone="yes"?>
<Relationships xmlns="http://schemas.openxmlformats.org/package/2006/relationships"><Relationship Id="rId2" Type="http://schemas.openxmlformats.org/officeDocument/2006/relationships/image" Target="../media/image204.png"/><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3.xml.rels><?xml version="1.0" encoding="UTF-8" standalone="yes"?>
<Relationships xmlns="http://schemas.openxmlformats.org/package/2006/relationships"><Relationship Id="rId3" Type="http://schemas.openxmlformats.org/officeDocument/2006/relationships/hyperlink" Target="https://www.linkedin.com/feed/hashtag/?keywords=%D9%82%D8%B1%D9%85%D8%B2&amp;highlightedUpdateUrns=urn%3Ali%3Aactivity%3A6773559987127099392" TargetMode="External"/><Relationship Id="rId2" Type="http://schemas.openxmlformats.org/officeDocument/2006/relationships/image" Target="../media/image205.png"/><Relationship Id="rId1" Type="http://schemas.openxmlformats.org/officeDocument/2006/relationships/slideLayout" Target="../slideLayouts/slideLayout2.xml"/><Relationship Id="rId6" Type="http://schemas.openxmlformats.org/officeDocument/2006/relationships/hyperlink" Target="https://www.linkedin.com/feed/hashtag/?keywords=%D8%AE%D8%B4%D9%88%D9%86%D8%AA&amp;highlightedUpdateUrns=urn%3Ali%3Aactivity%3A6773559987127099392" TargetMode="External"/><Relationship Id="rId5" Type="http://schemas.openxmlformats.org/officeDocument/2006/relationships/hyperlink" Target="https://www.linkedin.com/feed/hashtag/?keywords=%D8%AA%D8%B1%D8%B3&amp;highlightedUpdateUrns=urn%3Ali%3Aactivity%3A6773559987127099392" TargetMode="External"/><Relationship Id="rId4" Type="http://schemas.openxmlformats.org/officeDocument/2006/relationships/hyperlink" Target="https://www.linkedin.com/feed/hashtag/?keywords=%D8%AF%DB%8C%DA%A9%D8%AA%D8%A7%D8%AA%D9%88%D8%B1%DB%8C&amp;highlightedUpdateUrns=urn%3Ali%3Aactivity%3A6773559987127099392" TargetMode="External"/></Relationships>
</file>

<file path=ppt/slides/_rels/slide244.xml.rels><?xml version="1.0" encoding="UTF-8" standalone="yes"?>
<Relationships xmlns="http://schemas.openxmlformats.org/package/2006/relationships"><Relationship Id="rId8" Type="http://schemas.openxmlformats.org/officeDocument/2006/relationships/hyperlink" Target="https://www.linkedin.com/feed/hashtag/?keywords=%D8%B3%D9%88%D8%AF%D8%A2%D9%88%D8%B1%DB%8C&amp;highlightedUpdateUrns=urn%3Ali%3Aactivity%3A6773559987127099392" TargetMode="External"/><Relationship Id="rId3" Type="http://schemas.openxmlformats.org/officeDocument/2006/relationships/hyperlink" Target="https://www.linkedin.com/feed/hashtag/?keywords=%D8%B3%D8%A7%D8%AE%D8%AA%D8%A7%D8%B1%D9%87%D8%A7&amp;highlightedUpdateUrns=urn%3Ali%3Aactivity%3A6773559987127099392" TargetMode="External"/><Relationship Id="rId7" Type="http://schemas.openxmlformats.org/officeDocument/2006/relationships/hyperlink" Target="https://www.linkedin.com/feed/hashtag/?keywords=%D8%B4%D8%A7%DB%8C%D8%B3%D8%AA%D9%87%D8%B3%D8%A7%D9%84%D8%A7%D8%B1%DB%8C&amp;highlightedUpdateUrns=urn%3Ali%3Aactivity%3A6773559987127099392" TargetMode="External"/><Relationship Id="rId2" Type="http://schemas.openxmlformats.org/officeDocument/2006/relationships/hyperlink" Target="https://www.linkedin.com/feed/hashtag/?keywords=%DA%A9%D9%87%D8%B1%D8%A8%D8%A7%DB%8C%DB%8C&amp;highlightedUpdateUrns=urn%3Ali%3Aactivity%3A6773559987127099392" TargetMode="External"/><Relationship Id="rId1" Type="http://schemas.openxmlformats.org/officeDocument/2006/relationships/slideLayout" Target="../slideLayouts/slideLayout2.xml"/><Relationship Id="rId6" Type="http://schemas.openxmlformats.org/officeDocument/2006/relationships/hyperlink" Target="https://www.linkedin.com/feed/hashtag/?keywords=%D9%86%D8%A7%D8%B1%D9%86%D8%AC%DB%8C&amp;highlightedUpdateUrns=urn%3Ali%3Aactivity%3A6773559987127099392" TargetMode="External"/><Relationship Id="rId5" Type="http://schemas.openxmlformats.org/officeDocument/2006/relationships/hyperlink" Target="https://www.linkedin.com/feed/hashtag/?keywords=%D9%82%D9%88%D8%A7%D9%86%DB%8C%D9%86&amp;highlightedUpdateUrns=urn%3Ali%3Aactivity%3A6773559987127099392" TargetMode="External"/><Relationship Id="rId4" Type="http://schemas.openxmlformats.org/officeDocument/2006/relationships/hyperlink" Target="https://www.linkedin.com/feed/hashtag/?keywords=%D8%B3%D9%84%D8%B3%D9%84%D9%87_%D9%85%D8%B1%D8%A7%D8%AA%D8%A8&amp;highlightedUpdateUrns=urn%3Ali%3Aactivity%3A6773559987127099392" TargetMode="External"/><Relationship Id="rId9" Type="http://schemas.openxmlformats.org/officeDocument/2006/relationships/hyperlink" Target="https://www.linkedin.com/feed/hashtag/?keywords=%D8%B1%D9%82%D8%A7%D8%A8%D8%AA&amp;highlightedUpdateUrns=urn%3Ali%3Aactivity%3A6773559987127099392" TargetMode="Externa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image" Target="../media/image206.jpg"/><Relationship Id="rId1" Type="http://schemas.openxmlformats.org/officeDocument/2006/relationships/slideLayout" Target="../slideLayouts/slideLayout29.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9.xml.rels><?xml version="1.0" encoding="UTF-8" standalone="yes"?>
<Relationships xmlns="http://schemas.openxmlformats.org/package/2006/relationships"><Relationship Id="rId2" Type="http://schemas.openxmlformats.org/officeDocument/2006/relationships/image" Target="../media/image207.png"/><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7.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9.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image" Target="../media/image211.jpeg"/><Relationship Id="rId1" Type="http://schemas.openxmlformats.org/officeDocument/2006/relationships/slideLayout" Target="../slideLayouts/slideLayout7.xm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3" Type="http://schemas.openxmlformats.org/officeDocument/2006/relationships/image" Target="../media/image21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68.xml.rels><?xml version="1.0" encoding="UTF-8" standalone="yes"?>
<Relationships xmlns="http://schemas.openxmlformats.org/package/2006/relationships"><Relationship Id="rId3" Type="http://schemas.openxmlformats.org/officeDocument/2006/relationships/image" Target="../media/image213.gi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3" Type="http://schemas.openxmlformats.org/officeDocument/2006/relationships/image" Target="../media/image214.wmf"/><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16.jpeg"/><Relationship Id="rId4" Type="http://schemas.openxmlformats.org/officeDocument/2006/relationships/image" Target="../media/image215.jpeg"/></Relationships>
</file>

<file path=ppt/slides/_rels/slide270.xml.rels><?xml version="1.0" encoding="UTF-8" standalone="yes"?>
<Relationships xmlns="http://schemas.openxmlformats.org/package/2006/relationships"><Relationship Id="rId3" Type="http://schemas.openxmlformats.org/officeDocument/2006/relationships/image" Target="../media/image21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5.xml.rels><?xml version="1.0" encoding="UTF-8" standalone="yes"?>
<Relationships xmlns="http://schemas.openxmlformats.org/package/2006/relationships"><Relationship Id="rId3" Type="http://schemas.openxmlformats.org/officeDocument/2006/relationships/image" Target="../media/image219.jpeg"/><Relationship Id="rId7" Type="http://schemas.openxmlformats.org/officeDocument/2006/relationships/image" Target="../media/image223.jpeg"/><Relationship Id="rId2" Type="http://schemas.openxmlformats.org/officeDocument/2006/relationships/image" Target="../media/image218.jpeg"/><Relationship Id="rId1" Type="http://schemas.openxmlformats.org/officeDocument/2006/relationships/slideLayout" Target="../slideLayouts/slideLayout7.xml"/><Relationship Id="rId6" Type="http://schemas.openxmlformats.org/officeDocument/2006/relationships/image" Target="../media/image222.jpeg"/><Relationship Id="rId5" Type="http://schemas.openxmlformats.org/officeDocument/2006/relationships/image" Target="../media/image221.jpeg"/><Relationship Id="rId4" Type="http://schemas.openxmlformats.org/officeDocument/2006/relationships/image" Target="../media/image220.jpeg"/></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2.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7.xml.rels><?xml version="1.0" encoding="UTF-8" standalone="yes"?>
<Relationships xmlns="http://schemas.openxmlformats.org/package/2006/relationships"><Relationship Id="rId3" Type="http://schemas.openxmlformats.org/officeDocument/2006/relationships/image" Target="../media/image225.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28.jpeg"/><Relationship Id="rId5" Type="http://schemas.openxmlformats.org/officeDocument/2006/relationships/image" Target="../media/image227.jpeg"/><Relationship Id="rId4" Type="http://schemas.openxmlformats.org/officeDocument/2006/relationships/image" Target="../media/image226.jpeg"/></Relationships>
</file>

<file path=ppt/slides/_rels/slide288.xml.rels><?xml version="1.0" encoding="UTF-8" standalone="yes"?>
<Relationships xmlns="http://schemas.openxmlformats.org/package/2006/relationships"><Relationship Id="rId2" Type="http://schemas.openxmlformats.org/officeDocument/2006/relationships/image" Target="../media/image229.jpeg"/><Relationship Id="rId1" Type="http://schemas.openxmlformats.org/officeDocument/2006/relationships/slideLayout" Target="../slideLayouts/slideLayout7.xml"/></Relationships>
</file>

<file path=ppt/slides/_rels/slide289.xml.rels><?xml version="1.0" encoding="UTF-8" standalone="yes"?>
<Relationships xmlns="http://schemas.openxmlformats.org/package/2006/relationships"><Relationship Id="rId2" Type="http://schemas.openxmlformats.org/officeDocument/2006/relationships/image" Target="../media/image230.jpeg"/><Relationship Id="rId1" Type="http://schemas.openxmlformats.org/officeDocument/2006/relationships/slideLayout" Target="../slideLayouts/slideLayout7.xml"/></Relationships>
</file>

<file path=ppt/slides/_rels/slide29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2.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9.xml"/></Relationships>
</file>

<file path=ppt/slides/_rels/slide293.xml.rels><?xml version="1.0" encoding="UTF-8" standalone="yes"?>
<Relationships xmlns="http://schemas.openxmlformats.org/package/2006/relationships"><Relationship Id="rId2" Type="http://schemas.openxmlformats.org/officeDocument/2006/relationships/image" Target="../media/image231.png"/><Relationship Id="rId1" Type="http://schemas.openxmlformats.org/officeDocument/2006/relationships/slideLayout" Target="../slideLayouts/slideLayout13.xml"/></Relationships>
</file>

<file path=ppt/slides/_rels/slide294.xml.rels><?xml version="1.0" encoding="UTF-8" standalone="yes"?>
<Relationships xmlns="http://schemas.openxmlformats.org/package/2006/relationships"><Relationship Id="rId2" Type="http://schemas.openxmlformats.org/officeDocument/2006/relationships/image" Target="../media/image232.png"/><Relationship Id="rId1" Type="http://schemas.openxmlformats.org/officeDocument/2006/relationships/slideLayout" Target="../slideLayouts/slideLayout13.xml"/></Relationships>
</file>

<file path=ppt/slides/_rels/slide295.xml.rels><?xml version="1.0" encoding="UTF-8" standalone="yes"?>
<Relationships xmlns="http://schemas.openxmlformats.org/package/2006/relationships"><Relationship Id="rId2" Type="http://schemas.openxmlformats.org/officeDocument/2006/relationships/image" Target="../media/image233.jpeg"/><Relationship Id="rId1" Type="http://schemas.openxmlformats.org/officeDocument/2006/relationships/slideLayout" Target="../slideLayouts/slideLayout13.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9.xml.rels><?xml version="1.0" encoding="UTF-8" standalone="yes"?>
<Relationships xmlns="http://schemas.openxmlformats.org/package/2006/relationships"><Relationship Id="rId3" Type="http://schemas.openxmlformats.org/officeDocument/2006/relationships/image" Target="../media/image235.jpeg"/><Relationship Id="rId2" Type="http://schemas.openxmlformats.org/officeDocument/2006/relationships/image" Target="../media/image234.jpeg"/><Relationship Id="rId1" Type="http://schemas.openxmlformats.org/officeDocument/2006/relationships/slideLayout" Target="../slideLayouts/slideLayout13.xml"/><Relationship Id="rId4" Type="http://schemas.openxmlformats.org/officeDocument/2006/relationships/image" Target="../media/image236.jpeg"/></Relationships>
</file>

<file path=ppt/slides/_rels/slide300.xml.rels><?xml version="1.0" encoding="UTF-8" standalone="yes"?>
<Relationships xmlns="http://schemas.openxmlformats.org/package/2006/relationships"><Relationship Id="rId2" Type="http://schemas.openxmlformats.org/officeDocument/2006/relationships/image" Target="../media/image237.jpeg"/><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2" Type="http://schemas.openxmlformats.org/officeDocument/2006/relationships/image" Target="../media/image206.jpg"/><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2" Type="http://schemas.openxmlformats.org/officeDocument/2006/relationships/image" Target="../media/image238.jpg"/><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2" Type="http://schemas.openxmlformats.org/officeDocument/2006/relationships/image" Target="../media/image23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sign on the side of a building&#10;&#10;Description automatically generated">
            <a:extLst>
              <a:ext uri="{FF2B5EF4-FFF2-40B4-BE49-F238E27FC236}">
                <a16:creationId xmlns:a16="http://schemas.microsoft.com/office/drawing/2014/main" id="{45DC7C8E-3B2E-4DBD-A85A-3BCC3909D58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22510"/>
          <a:stretch/>
        </p:blipFill>
        <p:spPr>
          <a:xfrm>
            <a:off x="0" y="-1"/>
            <a:ext cx="12192000" cy="6858001"/>
          </a:xfrm>
          <a:prstGeom prst="rect">
            <a:avLst/>
          </a:prstGeom>
        </p:spPr>
      </p:pic>
      <p:sp>
        <p:nvSpPr>
          <p:cNvPr id="13" name="Rectangle 12">
            <a:extLst>
              <a:ext uri="{FF2B5EF4-FFF2-40B4-BE49-F238E27FC236}">
                <a16:creationId xmlns:a16="http://schemas.microsoft.com/office/drawing/2014/main" id="{3B0B21E5-495A-47FE-8EB9-1353EEFBBA33}"/>
              </a:ext>
            </a:extLst>
          </p:cNvPr>
          <p:cNvSpPr/>
          <p:nvPr/>
        </p:nvSpPr>
        <p:spPr>
          <a:xfrm>
            <a:off x="-6450" y="15082"/>
            <a:ext cx="12192000" cy="6858000"/>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0 Soroosh"/>
            </a:endParaRPr>
          </a:p>
        </p:txBody>
      </p:sp>
      <p:grpSp>
        <p:nvGrpSpPr>
          <p:cNvPr id="12" name="Group 11">
            <a:extLst>
              <a:ext uri="{FF2B5EF4-FFF2-40B4-BE49-F238E27FC236}">
                <a16:creationId xmlns:a16="http://schemas.microsoft.com/office/drawing/2014/main" id="{6CCECF30-6B7E-4C56-BA72-49A416F37A0E}"/>
              </a:ext>
            </a:extLst>
          </p:cNvPr>
          <p:cNvGrpSpPr/>
          <p:nvPr/>
        </p:nvGrpSpPr>
        <p:grpSpPr>
          <a:xfrm>
            <a:off x="8276124" y="3068897"/>
            <a:ext cx="1393656" cy="1393656"/>
            <a:chOff x="5260019" y="696158"/>
            <a:chExt cx="2133600" cy="2133600"/>
          </a:xfrm>
        </p:grpSpPr>
        <p:pic>
          <p:nvPicPr>
            <p:cNvPr id="4" name="Picture 5">
              <a:extLst>
                <a:ext uri="{FF2B5EF4-FFF2-40B4-BE49-F238E27FC236}">
                  <a16:creationId xmlns:a16="http://schemas.microsoft.com/office/drawing/2014/main" id="{F208A5F5-70ED-455D-8690-A940ADAAFDB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CE36104F-BD26-4A71-A56E-25398ED7698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697E24AB-7570-4C4C-AD72-F2A69BB6DCB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60182" y="1989971"/>
              <a:ext cx="5175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2C332440-23EE-48AD-887A-402CDAD231A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64882" y="1989971"/>
              <a:ext cx="5000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F178FC9A-2383-49F0-8569-0C27197D04C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74344" y="1989971"/>
              <a:ext cx="474663"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AutoShape 7">
            <a:extLst>
              <a:ext uri="{FF2B5EF4-FFF2-40B4-BE49-F238E27FC236}">
                <a16:creationId xmlns:a16="http://schemas.microsoft.com/office/drawing/2014/main" id="{6700CD59-E57A-42DC-9427-092D8DF41BA1}"/>
              </a:ext>
            </a:extLst>
          </p:cNvPr>
          <p:cNvSpPr>
            <a:spLocks noChangeAspect="1" noChangeArrowheads="1" noTextEdit="1"/>
          </p:cNvSpPr>
          <p:nvPr/>
        </p:nvSpPr>
        <p:spPr bwMode="auto">
          <a:xfrm>
            <a:off x="6489700" y="6183313"/>
            <a:ext cx="57023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0 Soroosh"/>
            </a:endParaRPr>
          </a:p>
        </p:txBody>
      </p:sp>
      <p:sp>
        <p:nvSpPr>
          <p:cNvPr id="2" name="Rectangle 1">
            <a:extLst>
              <a:ext uri="{FF2B5EF4-FFF2-40B4-BE49-F238E27FC236}">
                <a16:creationId xmlns:a16="http://schemas.microsoft.com/office/drawing/2014/main" id="{518CCE24-30BE-4333-86C8-EF918F0560B2}"/>
              </a:ext>
            </a:extLst>
          </p:cNvPr>
          <p:cNvSpPr/>
          <p:nvPr/>
        </p:nvSpPr>
        <p:spPr>
          <a:xfrm>
            <a:off x="308243" y="371866"/>
            <a:ext cx="11575515" cy="6114268"/>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0 Soroosh"/>
            </a:endParaRPr>
          </a:p>
        </p:txBody>
      </p:sp>
      <p:sp>
        <p:nvSpPr>
          <p:cNvPr id="17" name="Rectangle 6">
            <a:extLst>
              <a:ext uri="{FF2B5EF4-FFF2-40B4-BE49-F238E27FC236}">
                <a16:creationId xmlns:a16="http://schemas.microsoft.com/office/drawing/2014/main" id="{C31B09F9-F76E-4865-B2F6-3F75BA2F7320}"/>
              </a:ext>
            </a:extLst>
          </p:cNvPr>
          <p:cNvSpPr>
            <a:spLocks noChangeArrowheads="1"/>
          </p:cNvSpPr>
          <p:nvPr/>
        </p:nvSpPr>
        <p:spPr bwMode="auto">
          <a:xfrm>
            <a:off x="-12900" y="3398302"/>
            <a:ext cx="8111904" cy="704850"/>
          </a:xfrm>
          <a:prstGeom prst="rect">
            <a:avLst/>
          </a:prstGeom>
          <a:solidFill>
            <a:srgbClr val="FF0000"/>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cs typeface="B Mitra" panose="00000400000000000000" pitchFamily="2" charset="-78"/>
              </a:defRPr>
            </a:lvl1pPr>
            <a:lvl2pPr marL="742950" indent="-285750">
              <a:defRPr sz="2400">
                <a:solidFill>
                  <a:schemeClr val="tx1"/>
                </a:solidFill>
                <a:latin typeface="Times New Roman" panose="02020603050405020304" pitchFamily="18" charset="0"/>
                <a:cs typeface="B Mitra" panose="00000400000000000000" pitchFamily="2" charset="-78"/>
              </a:defRPr>
            </a:lvl2pPr>
            <a:lvl3pPr marL="1143000" indent="-228600">
              <a:defRPr sz="2400">
                <a:solidFill>
                  <a:schemeClr val="tx1"/>
                </a:solidFill>
                <a:latin typeface="Times New Roman" panose="02020603050405020304" pitchFamily="18" charset="0"/>
                <a:cs typeface="B Mitra" panose="00000400000000000000" pitchFamily="2" charset="-78"/>
              </a:defRPr>
            </a:lvl3pPr>
            <a:lvl4pPr marL="1600200" indent="-228600">
              <a:defRPr sz="2400">
                <a:solidFill>
                  <a:schemeClr val="tx1"/>
                </a:solidFill>
                <a:latin typeface="Times New Roman" panose="02020603050405020304" pitchFamily="18" charset="0"/>
                <a:cs typeface="B Mitra" panose="00000400000000000000" pitchFamily="2" charset="-78"/>
              </a:defRPr>
            </a:lvl4pPr>
            <a:lvl5pPr marL="2057400" indent="-228600">
              <a:defRPr sz="2400">
                <a:solidFill>
                  <a:schemeClr val="tx1"/>
                </a:solidFill>
                <a:latin typeface="Times New Roman" panose="02020603050405020304" pitchFamily="18" charset="0"/>
                <a:cs typeface="B Mitra" panose="00000400000000000000" pitchFamily="2" charset="-7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7" name="TextBox 26">
            <a:extLst>
              <a:ext uri="{FF2B5EF4-FFF2-40B4-BE49-F238E27FC236}">
                <a16:creationId xmlns:a16="http://schemas.microsoft.com/office/drawing/2014/main" id="{1C97DC1A-6C3F-468D-88B7-DC34BDA1AB44}"/>
              </a:ext>
            </a:extLst>
          </p:cNvPr>
          <p:cNvSpPr txBox="1"/>
          <p:nvPr/>
        </p:nvSpPr>
        <p:spPr>
          <a:xfrm>
            <a:off x="301793" y="3366007"/>
            <a:ext cx="77972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MAHAN BUSINESS SCHOOL</a:t>
            </a:r>
          </a:p>
        </p:txBody>
      </p:sp>
      <p:pic>
        <p:nvPicPr>
          <p:cNvPr id="3" name="Picture 2">
            <a:extLst>
              <a:ext uri="{FF2B5EF4-FFF2-40B4-BE49-F238E27FC236}">
                <a16:creationId xmlns:a16="http://schemas.microsoft.com/office/drawing/2014/main" id="{1EB3D677-768F-47BD-9931-6EE237A093D4}"/>
              </a:ext>
            </a:extLst>
          </p:cNvPr>
          <p:cNvPicPr>
            <a:picLocks noChangeAspect="1"/>
          </p:cNvPicPr>
          <p:nvPr/>
        </p:nvPicPr>
        <p:blipFill>
          <a:blip r:embed="rId8"/>
          <a:stretch>
            <a:fillRect/>
          </a:stretch>
        </p:blipFill>
        <p:spPr>
          <a:xfrm>
            <a:off x="847591" y="4802527"/>
            <a:ext cx="1496400" cy="1396800"/>
          </a:xfrm>
          <a:prstGeom prst="rect">
            <a:avLst/>
          </a:prstGeom>
        </p:spPr>
      </p:pic>
    </p:spTree>
    <p:extLst>
      <p:ext uri="{BB962C8B-B14F-4D97-AF65-F5344CB8AC3E}">
        <p14:creationId xmlns:p14="http://schemas.microsoft.com/office/powerpoint/2010/main" val="3173055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CB41E4-B6D3-433E-72B0-53155CBF420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39137" y="3086100"/>
            <a:ext cx="771525" cy="771525"/>
          </a:xfrm>
          <a:prstGeom prst="rect">
            <a:avLst/>
          </a:prstGeom>
          <a:noFill/>
          <a:ln>
            <a:noFill/>
          </a:ln>
        </p:spPr>
      </p:pic>
      <p:pic>
        <p:nvPicPr>
          <p:cNvPr id="4" name="Picture 3">
            <a:extLst>
              <a:ext uri="{FF2B5EF4-FFF2-40B4-BE49-F238E27FC236}">
                <a16:creationId xmlns:a16="http://schemas.microsoft.com/office/drawing/2014/main" id="{7F5C419F-C485-2B02-A6D2-FA8A87504AE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1837" y="3086100"/>
            <a:ext cx="819785" cy="781050"/>
          </a:xfrm>
          <a:prstGeom prst="rect">
            <a:avLst/>
          </a:prstGeom>
          <a:noFill/>
          <a:ln>
            <a:noFill/>
          </a:ln>
        </p:spPr>
      </p:pic>
      <p:pic>
        <p:nvPicPr>
          <p:cNvPr id="5" name="Picture 4">
            <a:extLst>
              <a:ext uri="{FF2B5EF4-FFF2-40B4-BE49-F238E27FC236}">
                <a16:creationId xmlns:a16="http://schemas.microsoft.com/office/drawing/2014/main" id="{7F4C4757-1CDF-8C80-24FC-B2A6F21E3C8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30227" y="2828925"/>
            <a:ext cx="1036320" cy="1200150"/>
          </a:xfrm>
          <a:prstGeom prst="rect">
            <a:avLst/>
          </a:prstGeom>
          <a:noFill/>
          <a:ln>
            <a:noFill/>
          </a:ln>
        </p:spPr>
      </p:pic>
      <p:pic>
        <p:nvPicPr>
          <p:cNvPr id="6" name="Picture 5">
            <a:extLst>
              <a:ext uri="{FF2B5EF4-FFF2-40B4-BE49-F238E27FC236}">
                <a16:creationId xmlns:a16="http://schemas.microsoft.com/office/drawing/2014/main" id="{FF398FA6-98B9-0FEB-1FB1-6A8395B5CA9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09452" y="3086100"/>
            <a:ext cx="685165" cy="790575"/>
          </a:xfrm>
          <a:prstGeom prst="rect">
            <a:avLst/>
          </a:prstGeom>
          <a:noFill/>
          <a:ln>
            <a:noFill/>
          </a:ln>
        </p:spPr>
      </p:pic>
      <p:pic>
        <p:nvPicPr>
          <p:cNvPr id="7" name="Picture 6">
            <a:extLst>
              <a:ext uri="{FF2B5EF4-FFF2-40B4-BE49-F238E27FC236}">
                <a16:creationId xmlns:a16="http://schemas.microsoft.com/office/drawing/2014/main" id="{76F18546-C5F5-4FEA-B564-C4AF545889D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190557" y="3000375"/>
            <a:ext cx="1028700" cy="1028700"/>
          </a:xfrm>
          <a:prstGeom prst="rect">
            <a:avLst/>
          </a:prstGeom>
          <a:noFill/>
          <a:ln>
            <a:noFill/>
          </a:ln>
        </p:spPr>
      </p:pic>
      <p:pic>
        <p:nvPicPr>
          <p:cNvPr id="8" name="Picture 7">
            <a:extLst>
              <a:ext uri="{FF2B5EF4-FFF2-40B4-BE49-F238E27FC236}">
                <a16:creationId xmlns:a16="http://schemas.microsoft.com/office/drawing/2014/main" id="{B944E437-540E-53F4-C4B6-AEAF3B47CA38}"/>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285797" y="4299373"/>
            <a:ext cx="1165860" cy="676275"/>
          </a:xfrm>
          <a:prstGeom prst="rect">
            <a:avLst/>
          </a:prstGeom>
          <a:noFill/>
          <a:ln>
            <a:noFill/>
          </a:ln>
        </p:spPr>
      </p:pic>
      <p:pic>
        <p:nvPicPr>
          <p:cNvPr id="10" name="Picture 9">
            <a:extLst>
              <a:ext uri="{FF2B5EF4-FFF2-40B4-BE49-F238E27FC236}">
                <a16:creationId xmlns:a16="http://schemas.microsoft.com/office/drawing/2014/main" id="{DB689286-2CF0-1087-EE54-BE97116BD03F}"/>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15866" y="4060675"/>
            <a:ext cx="1132379" cy="964104"/>
          </a:xfrm>
          <a:prstGeom prst="rect">
            <a:avLst/>
          </a:prstGeom>
          <a:noFill/>
          <a:ln>
            <a:noFill/>
          </a:ln>
        </p:spPr>
      </p:pic>
      <p:pic>
        <p:nvPicPr>
          <p:cNvPr id="11" name="Picture 10">
            <a:extLst>
              <a:ext uri="{FF2B5EF4-FFF2-40B4-BE49-F238E27FC236}">
                <a16:creationId xmlns:a16="http://schemas.microsoft.com/office/drawing/2014/main" id="{C62FAD4C-EEA2-6741-26D3-8964A961E79F}"/>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000817" y="4519718"/>
            <a:ext cx="1733550" cy="581025"/>
          </a:xfrm>
          <a:prstGeom prst="rect">
            <a:avLst/>
          </a:prstGeom>
          <a:noFill/>
          <a:ln>
            <a:noFill/>
          </a:ln>
        </p:spPr>
      </p:pic>
      <p:pic>
        <p:nvPicPr>
          <p:cNvPr id="12" name="Picture 11">
            <a:extLst>
              <a:ext uri="{FF2B5EF4-FFF2-40B4-BE49-F238E27FC236}">
                <a16:creationId xmlns:a16="http://schemas.microsoft.com/office/drawing/2014/main" id="{A20D628D-DDCF-C630-E6A1-D575A5D98810}"/>
              </a:ext>
            </a:extLst>
          </p:cNvPr>
          <p:cNvPicPr>
            <a:picLocks noChangeAspect="1"/>
          </p:cNvPicPr>
          <p:nvPr/>
        </p:nvPicPr>
        <p:blipFill rotWithShape="1">
          <a:blip r:embed="rId10">
            <a:extLst>
              <a:ext uri="{28A0092B-C50C-407E-A947-70E740481C1C}">
                <a14:useLocalDpi xmlns:a14="http://schemas.microsoft.com/office/drawing/2010/main" val="0"/>
              </a:ext>
            </a:extLst>
          </a:blip>
          <a:srcRect l="21503" r="24827"/>
          <a:stretch/>
        </p:blipFill>
        <p:spPr bwMode="auto">
          <a:xfrm>
            <a:off x="2839955" y="4118404"/>
            <a:ext cx="1175150" cy="1457311"/>
          </a:xfrm>
          <a:prstGeom prst="rect">
            <a:avLst/>
          </a:prstGeom>
          <a:noFill/>
          <a:ln>
            <a:noFill/>
          </a:ln>
        </p:spPr>
      </p:pic>
      <p:pic>
        <p:nvPicPr>
          <p:cNvPr id="13" name="Picture 12">
            <a:extLst>
              <a:ext uri="{FF2B5EF4-FFF2-40B4-BE49-F238E27FC236}">
                <a16:creationId xmlns:a16="http://schemas.microsoft.com/office/drawing/2014/main" id="{7CEDDD59-06E2-FCBB-18E5-EC9112D6BD2E}"/>
              </a:ext>
            </a:extLst>
          </p:cNvPr>
          <p:cNvPicPr>
            <a:picLocks noChangeAspect="1"/>
          </p:cNvPicPr>
          <p:nvPr/>
        </p:nvPicPr>
        <p:blipFill>
          <a:blip r:embed="rId11">
            <a:extLst>
              <a:ext uri="{28A0092B-C50C-407E-A947-70E740481C1C}">
                <a14:useLocalDpi xmlns:a14="http://schemas.microsoft.com/office/drawing/2010/main" val="0"/>
              </a:ext>
            </a:extLst>
          </a:blip>
          <a:srcRect t="33061" b="28286"/>
          <a:stretch/>
        </p:blipFill>
        <p:spPr bwMode="auto">
          <a:xfrm>
            <a:off x="9975352" y="1700160"/>
            <a:ext cx="1570829" cy="604805"/>
          </a:xfrm>
          <a:prstGeom prst="rect">
            <a:avLst/>
          </a:prstGeom>
          <a:noFill/>
          <a:ln>
            <a:noFill/>
          </a:ln>
        </p:spPr>
      </p:pic>
      <p:pic>
        <p:nvPicPr>
          <p:cNvPr id="14" name="Picture 13">
            <a:extLst>
              <a:ext uri="{FF2B5EF4-FFF2-40B4-BE49-F238E27FC236}">
                <a16:creationId xmlns:a16="http://schemas.microsoft.com/office/drawing/2014/main" id="{7D90D1B6-9902-4CE9-5FED-883447844827}"/>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5577316" y="5365868"/>
            <a:ext cx="1009650" cy="1009650"/>
          </a:xfrm>
          <a:prstGeom prst="rect">
            <a:avLst/>
          </a:prstGeom>
          <a:noFill/>
          <a:ln>
            <a:noFill/>
          </a:ln>
        </p:spPr>
      </p:pic>
      <p:pic>
        <p:nvPicPr>
          <p:cNvPr id="16" name="Picture 15">
            <a:extLst>
              <a:ext uri="{FF2B5EF4-FFF2-40B4-BE49-F238E27FC236}">
                <a16:creationId xmlns:a16="http://schemas.microsoft.com/office/drawing/2014/main" id="{F8546082-1C6E-D3C4-99F4-9A1E2BC8FA67}"/>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2945447" y="2175722"/>
            <a:ext cx="1273810" cy="847725"/>
          </a:xfrm>
          <a:prstGeom prst="rect">
            <a:avLst/>
          </a:prstGeom>
          <a:noFill/>
          <a:ln>
            <a:noFill/>
          </a:ln>
        </p:spPr>
      </p:pic>
      <p:pic>
        <p:nvPicPr>
          <p:cNvPr id="17" name="Picture 16">
            <a:extLst>
              <a:ext uri="{FF2B5EF4-FFF2-40B4-BE49-F238E27FC236}">
                <a16:creationId xmlns:a16="http://schemas.microsoft.com/office/drawing/2014/main" id="{6253D7DC-B2AC-962C-5AF9-3AFEAFA94D59}"/>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4583112" y="1965326"/>
            <a:ext cx="829310" cy="857250"/>
          </a:xfrm>
          <a:prstGeom prst="rect">
            <a:avLst/>
          </a:prstGeom>
          <a:noFill/>
          <a:ln>
            <a:noFill/>
          </a:ln>
        </p:spPr>
      </p:pic>
      <p:pic>
        <p:nvPicPr>
          <p:cNvPr id="18" name="Picture 17">
            <a:extLst>
              <a:ext uri="{FF2B5EF4-FFF2-40B4-BE49-F238E27FC236}">
                <a16:creationId xmlns:a16="http://schemas.microsoft.com/office/drawing/2014/main" id="{24C41190-FF4A-5B35-4C09-75CAA8DBC69F}"/>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776277" y="1953260"/>
            <a:ext cx="809625" cy="809625"/>
          </a:xfrm>
          <a:prstGeom prst="rect">
            <a:avLst/>
          </a:prstGeom>
          <a:noFill/>
          <a:ln>
            <a:noFill/>
          </a:ln>
        </p:spPr>
      </p:pic>
      <p:pic>
        <p:nvPicPr>
          <p:cNvPr id="19" name="Picture 18">
            <a:extLst>
              <a:ext uri="{FF2B5EF4-FFF2-40B4-BE49-F238E27FC236}">
                <a16:creationId xmlns:a16="http://schemas.microsoft.com/office/drawing/2014/main" id="{2DFBFA20-B102-BD93-9A8E-75C8752E9089}"/>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6884352" y="1941513"/>
            <a:ext cx="1033780" cy="904875"/>
          </a:xfrm>
          <a:prstGeom prst="rect">
            <a:avLst/>
          </a:prstGeom>
          <a:noFill/>
          <a:ln>
            <a:noFill/>
          </a:ln>
        </p:spPr>
      </p:pic>
      <p:pic>
        <p:nvPicPr>
          <p:cNvPr id="20" name="Picture 19">
            <a:extLst>
              <a:ext uri="{FF2B5EF4-FFF2-40B4-BE49-F238E27FC236}">
                <a16:creationId xmlns:a16="http://schemas.microsoft.com/office/drawing/2014/main" id="{EDC121B8-2063-A93D-BED0-82F8285876D0}"/>
              </a:ext>
            </a:extLst>
          </p:cNvPr>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248967" y="2063327"/>
            <a:ext cx="1141095" cy="495300"/>
          </a:xfrm>
          <a:prstGeom prst="rect">
            <a:avLst/>
          </a:prstGeom>
          <a:noFill/>
          <a:ln>
            <a:noFill/>
          </a:ln>
        </p:spPr>
      </p:pic>
      <p:pic>
        <p:nvPicPr>
          <p:cNvPr id="21" name="Picture 20">
            <a:extLst>
              <a:ext uri="{FF2B5EF4-FFF2-40B4-BE49-F238E27FC236}">
                <a16:creationId xmlns:a16="http://schemas.microsoft.com/office/drawing/2014/main" id="{EB97C12C-598C-278A-B444-765DADCF9521}"/>
              </a:ext>
            </a:extLst>
          </p:cNvPr>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7170419" y="5454044"/>
            <a:ext cx="1495425" cy="747395"/>
          </a:xfrm>
          <a:prstGeom prst="rect">
            <a:avLst/>
          </a:prstGeom>
          <a:noFill/>
          <a:ln>
            <a:noFill/>
          </a:ln>
        </p:spPr>
      </p:pic>
      <p:pic>
        <p:nvPicPr>
          <p:cNvPr id="22" name="Picture 21">
            <a:extLst>
              <a:ext uri="{FF2B5EF4-FFF2-40B4-BE49-F238E27FC236}">
                <a16:creationId xmlns:a16="http://schemas.microsoft.com/office/drawing/2014/main" id="{69D4928D-93F2-0F30-12C8-50A62FB7FE87}"/>
              </a:ext>
            </a:extLst>
          </p:cNvPr>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3495657" y="5598371"/>
            <a:ext cx="1899285" cy="638175"/>
          </a:xfrm>
          <a:prstGeom prst="rect">
            <a:avLst/>
          </a:prstGeom>
          <a:noFill/>
          <a:ln>
            <a:noFill/>
          </a:ln>
        </p:spPr>
      </p:pic>
      <p:pic>
        <p:nvPicPr>
          <p:cNvPr id="23" name="Picture 22">
            <a:extLst>
              <a:ext uri="{FF2B5EF4-FFF2-40B4-BE49-F238E27FC236}">
                <a16:creationId xmlns:a16="http://schemas.microsoft.com/office/drawing/2014/main" id="{0DD0E52F-9D8A-BF37-58CB-E43EC21D16B5}"/>
              </a:ext>
            </a:extLst>
          </p:cNvPr>
          <p:cNvPicPr>
            <a:picLocks noChangeAspect="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5680847" y="4004763"/>
            <a:ext cx="1123252" cy="747989"/>
          </a:xfrm>
          <a:prstGeom prst="rect">
            <a:avLst/>
          </a:prstGeom>
          <a:noFill/>
          <a:ln>
            <a:noFill/>
          </a:ln>
        </p:spPr>
      </p:pic>
      <p:pic>
        <p:nvPicPr>
          <p:cNvPr id="25" name="Picture 24">
            <a:extLst>
              <a:ext uri="{FF2B5EF4-FFF2-40B4-BE49-F238E27FC236}">
                <a16:creationId xmlns:a16="http://schemas.microsoft.com/office/drawing/2014/main" id="{B0606CEB-14EC-1597-73EB-49A78F7F1868}"/>
              </a:ext>
            </a:extLst>
          </p:cNvPr>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1812607" y="4299373"/>
            <a:ext cx="971550" cy="971550"/>
          </a:xfrm>
          <a:prstGeom prst="rect">
            <a:avLst/>
          </a:prstGeom>
          <a:noFill/>
          <a:ln>
            <a:noFill/>
          </a:ln>
        </p:spPr>
      </p:pic>
      <p:pic>
        <p:nvPicPr>
          <p:cNvPr id="26" name="Picture 25">
            <a:extLst>
              <a:ext uri="{FF2B5EF4-FFF2-40B4-BE49-F238E27FC236}">
                <a16:creationId xmlns:a16="http://schemas.microsoft.com/office/drawing/2014/main" id="{B28E99F8-C051-8745-6BD9-A135D188B274}"/>
              </a:ext>
            </a:extLst>
          </p:cNvPr>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9110662" y="2498990"/>
            <a:ext cx="1381760" cy="771525"/>
          </a:xfrm>
          <a:prstGeom prst="rect">
            <a:avLst/>
          </a:prstGeom>
          <a:noFill/>
          <a:ln>
            <a:noFill/>
          </a:ln>
        </p:spPr>
      </p:pic>
      <p:pic>
        <p:nvPicPr>
          <p:cNvPr id="27" name="Picture 26">
            <a:extLst>
              <a:ext uri="{FF2B5EF4-FFF2-40B4-BE49-F238E27FC236}">
                <a16:creationId xmlns:a16="http://schemas.microsoft.com/office/drawing/2014/main" id="{48180AE9-8C70-B6FA-E572-C352CDADACBB}"/>
              </a:ext>
            </a:extLst>
          </p:cNvPr>
          <p:cNvPicPr>
            <a:picLocks noChangeAspect="1"/>
          </p:cNvPicPr>
          <p:nvPr/>
        </p:nvPicPr>
        <p:blipFill>
          <a:blip r:embed="rId23">
            <a:extLst>
              <a:ext uri="{28A0092B-C50C-407E-A947-70E740481C1C}">
                <a14:useLocalDpi xmlns:a14="http://schemas.microsoft.com/office/drawing/2010/main" val="0"/>
              </a:ext>
            </a:extLst>
          </a:blip>
          <a:srcRect/>
          <a:stretch>
            <a:fillRect/>
          </a:stretch>
        </p:blipFill>
        <p:spPr bwMode="auto">
          <a:xfrm>
            <a:off x="10764347" y="2685270"/>
            <a:ext cx="1210152" cy="1210152"/>
          </a:xfrm>
          <a:prstGeom prst="rect">
            <a:avLst/>
          </a:prstGeom>
          <a:noFill/>
          <a:ln>
            <a:noFill/>
          </a:ln>
        </p:spPr>
      </p:pic>
      <p:pic>
        <p:nvPicPr>
          <p:cNvPr id="28" name="Picture 27">
            <a:extLst>
              <a:ext uri="{FF2B5EF4-FFF2-40B4-BE49-F238E27FC236}">
                <a16:creationId xmlns:a16="http://schemas.microsoft.com/office/drawing/2014/main" id="{04D7D370-7546-4BAE-EA36-B90E66BB578E}"/>
              </a:ext>
            </a:extLst>
          </p:cNvPr>
          <p:cNvPicPr>
            <a:picLocks noChangeAspect="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9965465" y="4378758"/>
            <a:ext cx="898525" cy="624205"/>
          </a:xfrm>
          <a:prstGeom prst="rect">
            <a:avLst/>
          </a:prstGeom>
          <a:noFill/>
          <a:ln>
            <a:noFill/>
          </a:ln>
        </p:spPr>
      </p:pic>
      <p:pic>
        <p:nvPicPr>
          <p:cNvPr id="29" name="Picture 28">
            <a:extLst>
              <a:ext uri="{FF2B5EF4-FFF2-40B4-BE49-F238E27FC236}">
                <a16:creationId xmlns:a16="http://schemas.microsoft.com/office/drawing/2014/main" id="{BDB9C355-3819-4F72-FF7D-C76EE166ECEA}"/>
              </a:ext>
            </a:extLst>
          </p:cNvPr>
          <p:cNvPicPr>
            <a:picLocks noChangeAspect="1"/>
          </p:cNvPicPr>
          <p:nvPr/>
        </p:nvPicPr>
        <p:blipFill>
          <a:blip r:embed="rId25">
            <a:extLst>
              <a:ext uri="{28A0092B-C50C-407E-A947-70E740481C1C}">
                <a14:useLocalDpi xmlns:a14="http://schemas.microsoft.com/office/drawing/2010/main" val="0"/>
              </a:ext>
            </a:extLst>
          </a:blip>
          <a:srcRect/>
          <a:stretch>
            <a:fillRect/>
          </a:stretch>
        </p:blipFill>
        <p:spPr bwMode="auto">
          <a:xfrm>
            <a:off x="504855" y="2186199"/>
            <a:ext cx="1057275" cy="1057275"/>
          </a:xfrm>
          <a:prstGeom prst="rect">
            <a:avLst/>
          </a:prstGeom>
          <a:noFill/>
          <a:ln>
            <a:noFill/>
          </a:ln>
        </p:spPr>
      </p:pic>
      <p:pic>
        <p:nvPicPr>
          <p:cNvPr id="30" name="Picture 29">
            <a:extLst>
              <a:ext uri="{FF2B5EF4-FFF2-40B4-BE49-F238E27FC236}">
                <a16:creationId xmlns:a16="http://schemas.microsoft.com/office/drawing/2014/main" id="{C7F0498A-A24F-B764-7868-9D25C8E85ADC}"/>
              </a:ext>
            </a:extLst>
          </p:cNvPr>
          <p:cNvPicPr>
            <a:picLocks noChangeAspect="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564713" y="3405280"/>
            <a:ext cx="950833" cy="950833"/>
          </a:xfrm>
          <a:prstGeom prst="rect">
            <a:avLst/>
          </a:prstGeom>
          <a:noFill/>
          <a:ln>
            <a:noFill/>
          </a:ln>
        </p:spPr>
      </p:pic>
      <p:pic>
        <p:nvPicPr>
          <p:cNvPr id="31" name="Picture 30">
            <a:extLst>
              <a:ext uri="{FF2B5EF4-FFF2-40B4-BE49-F238E27FC236}">
                <a16:creationId xmlns:a16="http://schemas.microsoft.com/office/drawing/2014/main" id="{FF5F42B7-7207-D775-2F54-29A11974B687}"/>
              </a:ext>
            </a:extLst>
          </p:cNvPr>
          <p:cNvPicPr>
            <a:picLocks noChangeAspect="1"/>
          </p:cNvPicPr>
          <p:nvPr/>
        </p:nvPicPr>
        <p:blipFill>
          <a:blip r:embed="rId27">
            <a:extLst>
              <a:ext uri="{28A0092B-C50C-407E-A947-70E740481C1C}">
                <a14:useLocalDpi xmlns:a14="http://schemas.microsoft.com/office/drawing/2010/main" val="0"/>
              </a:ext>
            </a:extLst>
          </a:blip>
          <a:srcRect/>
          <a:stretch>
            <a:fillRect/>
          </a:stretch>
        </p:blipFill>
        <p:spPr bwMode="auto">
          <a:xfrm>
            <a:off x="717742" y="5575715"/>
            <a:ext cx="1832515" cy="635426"/>
          </a:xfrm>
          <a:prstGeom prst="rect">
            <a:avLst/>
          </a:prstGeom>
          <a:noFill/>
          <a:ln>
            <a:noFill/>
          </a:ln>
        </p:spPr>
      </p:pic>
      <p:pic>
        <p:nvPicPr>
          <p:cNvPr id="32" name="Picture 31">
            <a:extLst>
              <a:ext uri="{FF2B5EF4-FFF2-40B4-BE49-F238E27FC236}">
                <a16:creationId xmlns:a16="http://schemas.microsoft.com/office/drawing/2014/main" id="{D2FA9570-97DF-CB45-02E4-C0B5BF45D53E}"/>
              </a:ext>
            </a:extLst>
          </p:cNvPr>
          <p:cNvPicPr>
            <a:picLocks noChangeAspect="1"/>
          </p:cNvPicPr>
          <p:nvPr/>
        </p:nvPicPr>
        <p:blipFill>
          <a:blip r:embed="rId28">
            <a:extLst>
              <a:ext uri="{28A0092B-C50C-407E-A947-70E740481C1C}">
                <a14:useLocalDpi xmlns:a14="http://schemas.microsoft.com/office/drawing/2010/main" val="0"/>
              </a:ext>
            </a:extLst>
          </a:blip>
          <a:srcRect/>
          <a:stretch>
            <a:fillRect/>
          </a:stretch>
        </p:blipFill>
        <p:spPr bwMode="auto">
          <a:xfrm>
            <a:off x="281879" y="4552737"/>
            <a:ext cx="1095947" cy="712470"/>
          </a:xfrm>
          <a:prstGeom prst="rect">
            <a:avLst/>
          </a:prstGeom>
          <a:noFill/>
          <a:ln>
            <a:noFill/>
          </a:ln>
        </p:spPr>
      </p:pic>
      <p:pic>
        <p:nvPicPr>
          <p:cNvPr id="33" name="Picture 32">
            <a:extLst>
              <a:ext uri="{FF2B5EF4-FFF2-40B4-BE49-F238E27FC236}">
                <a16:creationId xmlns:a16="http://schemas.microsoft.com/office/drawing/2014/main" id="{9DE295D8-05C7-BA34-7A84-E1AE49FACCF4}"/>
              </a:ext>
            </a:extLst>
          </p:cNvPr>
          <p:cNvPicPr>
            <a:picLocks noChangeAspect="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344431" y="1361291"/>
            <a:ext cx="1336929" cy="794474"/>
          </a:xfrm>
          <a:prstGeom prst="rect">
            <a:avLst/>
          </a:prstGeom>
          <a:noFill/>
          <a:ln>
            <a:noFill/>
          </a:ln>
        </p:spPr>
      </p:pic>
      <p:pic>
        <p:nvPicPr>
          <p:cNvPr id="34" name="Picture 33">
            <a:extLst>
              <a:ext uri="{FF2B5EF4-FFF2-40B4-BE49-F238E27FC236}">
                <a16:creationId xmlns:a16="http://schemas.microsoft.com/office/drawing/2014/main" id="{DA3CF4F8-B1BD-5736-E353-4A8D3B6B493A}"/>
              </a:ext>
            </a:extLst>
          </p:cNvPr>
          <p:cNvPicPr>
            <a:picLocks noChangeAspect="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1721510" y="1042057"/>
            <a:ext cx="1223937" cy="911203"/>
          </a:xfrm>
          <a:prstGeom prst="rect">
            <a:avLst/>
          </a:prstGeom>
          <a:noFill/>
          <a:ln>
            <a:noFill/>
          </a:ln>
        </p:spPr>
      </p:pic>
      <p:pic>
        <p:nvPicPr>
          <p:cNvPr id="35" name="Picture 34">
            <a:extLst>
              <a:ext uri="{FF2B5EF4-FFF2-40B4-BE49-F238E27FC236}">
                <a16:creationId xmlns:a16="http://schemas.microsoft.com/office/drawing/2014/main" id="{35615AB8-0939-0ABD-D387-84D3A6627E93}"/>
              </a:ext>
            </a:extLst>
          </p:cNvPr>
          <p:cNvPicPr>
            <a:picLocks noChangeAspect="1"/>
          </p:cNvPicPr>
          <p:nvPr/>
        </p:nvPicPr>
        <p:blipFill>
          <a:blip r:embed="rId31">
            <a:extLst>
              <a:ext uri="{28A0092B-C50C-407E-A947-70E740481C1C}">
                <a14:useLocalDpi xmlns:a14="http://schemas.microsoft.com/office/drawing/2010/main" val="0"/>
              </a:ext>
            </a:extLst>
          </a:blip>
          <a:srcRect/>
          <a:stretch>
            <a:fillRect/>
          </a:stretch>
        </p:blipFill>
        <p:spPr bwMode="auto">
          <a:xfrm>
            <a:off x="3281145" y="992306"/>
            <a:ext cx="1283967" cy="1135169"/>
          </a:xfrm>
          <a:prstGeom prst="rect">
            <a:avLst/>
          </a:prstGeom>
          <a:noFill/>
          <a:ln>
            <a:noFill/>
          </a:ln>
        </p:spPr>
      </p:pic>
      <p:pic>
        <p:nvPicPr>
          <p:cNvPr id="36" name="Picture 35">
            <a:extLst>
              <a:ext uri="{FF2B5EF4-FFF2-40B4-BE49-F238E27FC236}">
                <a16:creationId xmlns:a16="http://schemas.microsoft.com/office/drawing/2014/main" id="{2850767B-665B-ACCF-CDFA-246737561754}"/>
              </a:ext>
            </a:extLst>
          </p:cNvPr>
          <p:cNvPicPr>
            <a:picLocks noChangeAspect="1"/>
          </p:cNvPicPr>
          <p:nvPr/>
        </p:nvPicPr>
        <p:blipFill>
          <a:blip r:embed="rId32">
            <a:extLst>
              <a:ext uri="{28A0092B-C50C-407E-A947-70E740481C1C}">
                <a14:useLocalDpi xmlns:a14="http://schemas.microsoft.com/office/drawing/2010/main" val="0"/>
              </a:ext>
            </a:extLst>
          </a:blip>
          <a:srcRect/>
          <a:stretch>
            <a:fillRect/>
          </a:stretch>
        </p:blipFill>
        <p:spPr bwMode="auto">
          <a:xfrm>
            <a:off x="4814533" y="824274"/>
            <a:ext cx="1000125" cy="1000125"/>
          </a:xfrm>
          <a:prstGeom prst="rect">
            <a:avLst/>
          </a:prstGeom>
          <a:noFill/>
          <a:ln>
            <a:noFill/>
          </a:ln>
        </p:spPr>
      </p:pic>
      <p:pic>
        <p:nvPicPr>
          <p:cNvPr id="37" name="Picture 36">
            <a:extLst>
              <a:ext uri="{FF2B5EF4-FFF2-40B4-BE49-F238E27FC236}">
                <a16:creationId xmlns:a16="http://schemas.microsoft.com/office/drawing/2014/main" id="{0172AEDC-E767-5310-E40A-603B0DDDFAF7}"/>
              </a:ext>
            </a:extLst>
          </p:cNvPr>
          <p:cNvPicPr>
            <a:picLocks noChangeAspect="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6033853" y="913330"/>
            <a:ext cx="1223213" cy="553212"/>
          </a:xfrm>
          <a:prstGeom prst="rect">
            <a:avLst/>
          </a:prstGeom>
          <a:noFill/>
          <a:ln>
            <a:noFill/>
          </a:ln>
        </p:spPr>
      </p:pic>
      <p:pic>
        <p:nvPicPr>
          <p:cNvPr id="38" name="Picture 37">
            <a:extLst>
              <a:ext uri="{FF2B5EF4-FFF2-40B4-BE49-F238E27FC236}">
                <a16:creationId xmlns:a16="http://schemas.microsoft.com/office/drawing/2014/main" id="{5C59F644-927E-4C50-570B-2145BB08E7BB}"/>
              </a:ext>
            </a:extLst>
          </p:cNvPr>
          <p:cNvPicPr>
            <a:picLocks noChangeAspect="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7515224" y="997374"/>
            <a:ext cx="1647825" cy="510540"/>
          </a:xfrm>
          <a:prstGeom prst="rect">
            <a:avLst/>
          </a:prstGeom>
          <a:noFill/>
          <a:ln>
            <a:noFill/>
          </a:ln>
        </p:spPr>
      </p:pic>
      <p:pic>
        <p:nvPicPr>
          <p:cNvPr id="39" name="Picture 38">
            <a:extLst>
              <a:ext uri="{FF2B5EF4-FFF2-40B4-BE49-F238E27FC236}">
                <a16:creationId xmlns:a16="http://schemas.microsoft.com/office/drawing/2014/main" id="{C0D447C0-3E6B-607A-572F-26DD18F5C7B2}"/>
              </a:ext>
            </a:extLst>
          </p:cNvPr>
          <p:cNvPicPr>
            <a:picLocks noChangeAspect="1"/>
          </p:cNvPicPr>
          <p:nvPr/>
        </p:nvPicPr>
        <p:blipFill>
          <a:blip r:embed="rId35">
            <a:extLst>
              <a:ext uri="{28A0092B-C50C-407E-A947-70E740481C1C}">
                <a14:useLocalDpi xmlns:a14="http://schemas.microsoft.com/office/drawing/2010/main" val="0"/>
              </a:ext>
            </a:extLst>
          </a:blip>
          <a:srcRect/>
          <a:stretch>
            <a:fillRect/>
          </a:stretch>
        </p:blipFill>
        <p:spPr bwMode="auto">
          <a:xfrm>
            <a:off x="9225398" y="913330"/>
            <a:ext cx="2447925" cy="633730"/>
          </a:xfrm>
          <a:prstGeom prst="rect">
            <a:avLst/>
          </a:prstGeom>
          <a:noFill/>
          <a:ln>
            <a:noFill/>
          </a:ln>
        </p:spPr>
      </p:pic>
      <p:pic>
        <p:nvPicPr>
          <p:cNvPr id="40" name="Picture 39">
            <a:extLst>
              <a:ext uri="{FF2B5EF4-FFF2-40B4-BE49-F238E27FC236}">
                <a16:creationId xmlns:a16="http://schemas.microsoft.com/office/drawing/2014/main" id="{393E245E-6B36-2BCA-DBE4-CA6BEADAD315}"/>
              </a:ext>
            </a:extLst>
          </p:cNvPr>
          <p:cNvPicPr>
            <a:picLocks noChangeAspect="1"/>
          </p:cNvPicPr>
          <p:nvPr/>
        </p:nvPicPr>
        <p:blipFill>
          <a:blip r:embed="rId36" cstate="print">
            <a:extLst>
              <a:ext uri="{28A0092B-C50C-407E-A947-70E740481C1C}">
                <a14:useLocalDpi xmlns:a14="http://schemas.microsoft.com/office/drawing/2010/main" val="0"/>
              </a:ext>
            </a:extLst>
          </a:blip>
          <a:srcRect/>
          <a:stretch>
            <a:fillRect/>
          </a:stretch>
        </p:blipFill>
        <p:spPr bwMode="auto">
          <a:xfrm>
            <a:off x="10088529" y="4899764"/>
            <a:ext cx="1001395" cy="666115"/>
          </a:xfrm>
          <a:prstGeom prst="rect">
            <a:avLst/>
          </a:prstGeom>
          <a:noFill/>
          <a:ln>
            <a:noFill/>
          </a:ln>
        </p:spPr>
      </p:pic>
      <p:pic>
        <p:nvPicPr>
          <p:cNvPr id="2056" name="Picture 8" descr="سیرجان کجا بریم؟ - سفرزون">
            <a:extLst>
              <a:ext uri="{FF2B5EF4-FFF2-40B4-BE49-F238E27FC236}">
                <a16:creationId xmlns:a16="http://schemas.microsoft.com/office/drawing/2014/main" id="{B6514606-542E-2493-385D-9982FF062352}"/>
              </a:ext>
            </a:extLst>
          </p:cNvPr>
          <p:cNvPicPr>
            <a:picLocks noChangeAspect="1" noChangeArrowheads="1"/>
          </p:cNvPicPr>
          <p:nvPr/>
        </p:nvPicPr>
        <p:blipFill rotWithShape="1">
          <a:blip r:embed="rId37">
            <a:extLst>
              <a:ext uri="{28A0092B-C50C-407E-A947-70E740481C1C}">
                <a14:useLocalDpi xmlns:a14="http://schemas.microsoft.com/office/drawing/2010/main" val="0"/>
              </a:ext>
            </a:extLst>
          </a:blip>
          <a:srcRect r="61939" b="58106"/>
          <a:stretch/>
        </p:blipFill>
        <p:spPr bwMode="auto">
          <a:xfrm>
            <a:off x="11008359" y="4224868"/>
            <a:ext cx="1048038" cy="573169"/>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خانه معنا، سفری از من تا معنا">
            <a:extLst>
              <a:ext uri="{FF2B5EF4-FFF2-40B4-BE49-F238E27FC236}">
                <a16:creationId xmlns:a16="http://schemas.microsoft.com/office/drawing/2014/main" id="{4EEF4ACA-A583-0B6E-6B6A-7E1F63302BE8}"/>
              </a:ext>
            </a:extLst>
          </p:cNvPr>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9309107" y="3826642"/>
            <a:ext cx="1579088" cy="429659"/>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انجمن صنفی تولیدکنندگان کاشی و سرامیک کشور | فخار رفسنجان">
            <a:extLst>
              <a:ext uri="{FF2B5EF4-FFF2-40B4-BE49-F238E27FC236}">
                <a16:creationId xmlns:a16="http://schemas.microsoft.com/office/drawing/2014/main" id="{3E16ACED-4527-DAA8-B3D6-4E12B7780F97}"/>
              </a:ext>
            </a:extLst>
          </p:cNvPr>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10283325" y="5596569"/>
            <a:ext cx="1209740" cy="12097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42F759E-9BFB-A970-2C5B-3EAAD05444CE}"/>
              </a:ext>
            </a:extLst>
          </p:cNvPr>
          <p:cNvSpPr>
            <a:spLocks noGrp="1"/>
          </p:cNvSpPr>
          <p:nvPr>
            <p:ph type="title"/>
          </p:nvPr>
        </p:nvSpPr>
        <p:spPr>
          <a:xfrm>
            <a:off x="3385085" y="-341845"/>
            <a:ext cx="10835123" cy="1147968"/>
          </a:xfrm>
        </p:spPr>
        <p:txBody>
          <a:bodyPr/>
          <a:lstStyle/>
          <a:p>
            <a:endParaRPr lang="en-US" dirty="0">
              <a:solidFill>
                <a:schemeClr val="bg1"/>
              </a:solidFill>
            </a:endParaRPr>
          </a:p>
        </p:txBody>
      </p:sp>
      <p:pic>
        <p:nvPicPr>
          <p:cNvPr id="9" name="Picture 8">
            <a:extLst>
              <a:ext uri="{FF2B5EF4-FFF2-40B4-BE49-F238E27FC236}">
                <a16:creationId xmlns:a16="http://schemas.microsoft.com/office/drawing/2014/main" id="{9D608F3A-4388-EA24-A15E-927370419FA4}"/>
              </a:ext>
            </a:extLst>
          </p:cNvPr>
          <p:cNvPicPr>
            <a:picLocks noChangeAspect="1"/>
          </p:cNvPicPr>
          <p:nvPr/>
        </p:nvPicPr>
        <p:blipFill>
          <a:blip r:embed="rId40"/>
          <a:stretch>
            <a:fillRect/>
          </a:stretch>
        </p:blipFill>
        <p:spPr>
          <a:xfrm>
            <a:off x="229832" y="72005"/>
            <a:ext cx="11391444" cy="1287095"/>
          </a:xfrm>
          <a:prstGeom prst="rect">
            <a:avLst/>
          </a:prstGeom>
        </p:spPr>
      </p:pic>
      <p:sp>
        <p:nvSpPr>
          <p:cNvPr id="41" name="TextBox 40">
            <a:extLst>
              <a:ext uri="{FF2B5EF4-FFF2-40B4-BE49-F238E27FC236}">
                <a16:creationId xmlns:a16="http://schemas.microsoft.com/office/drawing/2014/main" id="{8BB70D05-77BF-9CA1-5AAC-05EE223A5CA9}"/>
              </a:ext>
            </a:extLst>
          </p:cNvPr>
          <p:cNvSpPr txBox="1"/>
          <p:nvPr/>
        </p:nvSpPr>
        <p:spPr>
          <a:xfrm>
            <a:off x="3427530" y="181364"/>
            <a:ext cx="7118058" cy="6001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a-IR" sz="3300" b="1" i="0" u="none" strike="noStrike" kern="1200" cap="none" spc="0" normalizeH="0" baseline="0" noProof="0" dirty="0">
                <a:ln>
                  <a:noFill/>
                </a:ln>
                <a:solidFill>
                  <a:srgbClr val="FFFFFF"/>
                </a:solidFill>
                <a:effectLst/>
                <a:uLnTx/>
                <a:uFillTx/>
                <a:latin typeface="Calibri" panose="020F0502020204030204"/>
                <a:ea typeface="+mn-ea"/>
                <a:cs typeface="Arial" panose="020B0604020202020204" pitchFamily="34" charset="0"/>
              </a:rPr>
              <a:t>برخی از سازمانهایی که افتخار همکاری داشته ایم</a:t>
            </a:r>
            <a:endParaRPr kumimoji="0" lang="en-US" sz="1800" b="0" i="0" u="none" strike="noStrike" kern="1200" cap="none" spc="0" normalizeH="0" baseline="0" noProof="0" dirty="0">
              <a:ln>
                <a:noFill/>
              </a:ln>
              <a:solidFill>
                <a:srgbClr val="3F3F3F"/>
              </a:solidFill>
              <a:effectLst/>
              <a:uLnTx/>
              <a:uFillTx/>
              <a:latin typeface="Calibri" panose="020F0502020204030204"/>
              <a:ea typeface="+mn-ea"/>
              <a:cs typeface="+mn-cs"/>
            </a:endParaRPr>
          </a:p>
        </p:txBody>
      </p:sp>
      <p:pic>
        <p:nvPicPr>
          <p:cNvPr id="24" name="Picture 23">
            <a:extLst>
              <a:ext uri="{FF2B5EF4-FFF2-40B4-BE49-F238E27FC236}">
                <a16:creationId xmlns:a16="http://schemas.microsoft.com/office/drawing/2014/main" id="{62ED44AA-0A5F-DCCE-92AD-0AF01604E6F5}"/>
              </a:ext>
            </a:extLst>
          </p:cNvPr>
          <p:cNvPicPr>
            <a:picLocks noChangeAspect="1"/>
          </p:cNvPicPr>
          <p:nvPr/>
        </p:nvPicPr>
        <p:blipFill>
          <a:blip r:embed="rId41"/>
          <a:stretch>
            <a:fillRect/>
          </a:stretch>
        </p:blipFill>
        <p:spPr>
          <a:xfrm>
            <a:off x="1440351" y="2641200"/>
            <a:ext cx="1463167" cy="963251"/>
          </a:xfrm>
          <a:prstGeom prst="rect">
            <a:avLst/>
          </a:prstGeom>
        </p:spPr>
      </p:pic>
      <p:pic>
        <p:nvPicPr>
          <p:cNvPr id="42" name="Picture 41">
            <a:extLst>
              <a:ext uri="{FF2B5EF4-FFF2-40B4-BE49-F238E27FC236}">
                <a16:creationId xmlns:a16="http://schemas.microsoft.com/office/drawing/2014/main" id="{B2C2D286-EA1B-729A-9E6A-6C4450D214D1}"/>
              </a:ext>
            </a:extLst>
          </p:cNvPr>
          <p:cNvPicPr>
            <a:picLocks noChangeAspect="1"/>
          </p:cNvPicPr>
          <p:nvPr/>
        </p:nvPicPr>
        <p:blipFill rotWithShape="1">
          <a:blip r:embed="rId42"/>
          <a:srcRect l="15741" t="29413" r="15035" b="22101"/>
          <a:stretch/>
        </p:blipFill>
        <p:spPr>
          <a:xfrm>
            <a:off x="1634000" y="3613126"/>
            <a:ext cx="1384294" cy="645375"/>
          </a:xfrm>
          <a:prstGeom prst="rect">
            <a:avLst/>
          </a:prstGeom>
        </p:spPr>
      </p:pic>
    </p:spTree>
    <p:extLst>
      <p:ext uri="{BB962C8B-B14F-4D97-AF65-F5344CB8AC3E}">
        <p14:creationId xmlns:p14="http://schemas.microsoft.com/office/powerpoint/2010/main" val="3301339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D0DA41-12EB-8D73-614D-FD3DDB109DD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13668" y="3036834"/>
            <a:ext cx="1164665" cy="784332"/>
          </a:xfrm>
          <a:prstGeom prst="rect">
            <a:avLst/>
          </a:prstGeom>
          <a:noFill/>
          <a:ln>
            <a:noFill/>
          </a:ln>
        </p:spPr>
      </p:pic>
      <p:pic>
        <p:nvPicPr>
          <p:cNvPr id="4" name="Picture 3">
            <a:extLst>
              <a:ext uri="{FF2B5EF4-FFF2-40B4-BE49-F238E27FC236}">
                <a16:creationId xmlns:a16="http://schemas.microsoft.com/office/drawing/2014/main" id="{FBC14542-0B33-5DE8-36B0-9BF3650CC6C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6107" y="555928"/>
            <a:ext cx="1868704" cy="944579"/>
          </a:xfrm>
          <a:prstGeom prst="rect">
            <a:avLst/>
          </a:prstGeom>
          <a:noFill/>
          <a:ln>
            <a:noFill/>
          </a:ln>
        </p:spPr>
      </p:pic>
      <p:pic>
        <p:nvPicPr>
          <p:cNvPr id="5" name="Picture 4">
            <a:extLst>
              <a:ext uri="{FF2B5EF4-FFF2-40B4-BE49-F238E27FC236}">
                <a16:creationId xmlns:a16="http://schemas.microsoft.com/office/drawing/2014/main" id="{B21B9D57-E3B2-BDA9-B93D-906A029A0B7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59250" y="2828925"/>
            <a:ext cx="1200150" cy="1200150"/>
          </a:xfrm>
          <a:prstGeom prst="rect">
            <a:avLst/>
          </a:prstGeom>
          <a:noFill/>
          <a:ln>
            <a:noFill/>
          </a:ln>
        </p:spPr>
      </p:pic>
      <p:pic>
        <p:nvPicPr>
          <p:cNvPr id="6" name="Picture 5">
            <a:extLst>
              <a:ext uri="{FF2B5EF4-FFF2-40B4-BE49-F238E27FC236}">
                <a16:creationId xmlns:a16="http://schemas.microsoft.com/office/drawing/2014/main" id="{6E185FEA-0DF9-AA08-13BE-AB4BBADD5CF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42399" y="2895600"/>
            <a:ext cx="927735" cy="1133475"/>
          </a:xfrm>
          <a:prstGeom prst="rect">
            <a:avLst/>
          </a:prstGeom>
          <a:noFill/>
          <a:ln>
            <a:noFill/>
          </a:ln>
        </p:spPr>
      </p:pic>
      <p:pic>
        <p:nvPicPr>
          <p:cNvPr id="7" name="Picture 6">
            <a:extLst>
              <a:ext uri="{FF2B5EF4-FFF2-40B4-BE49-F238E27FC236}">
                <a16:creationId xmlns:a16="http://schemas.microsoft.com/office/drawing/2014/main" id="{4787DBBF-941F-82A7-8F20-E3C29702CC93}"/>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57357" y="3939116"/>
            <a:ext cx="1003935" cy="723900"/>
          </a:xfrm>
          <a:prstGeom prst="rect">
            <a:avLst/>
          </a:prstGeom>
          <a:noFill/>
          <a:ln>
            <a:noFill/>
          </a:ln>
        </p:spPr>
      </p:pic>
      <p:pic>
        <p:nvPicPr>
          <p:cNvPr id="8" name="Picture 7">
            <a:extLst>
              <a:ext uri="{FF2B5EF4-FFF2-40B4-BE49-F238E27FC236}">
                <a16:creationId xmlns:a16="http://schemas.microsoft.com/office/drawing/2014/main" id="{CFF2F625-0858-22A0-8204-9F3C3AF254A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864716" y="3821166"/>
            <a:ext cx="1143635" cy="838200"/>
          </a:xfrm>
          <a:prstGeom prst="rect">
            <a:avLst/>
          </a:prstGeom>
          <a:noFill/>
          <a:ln>
            <a:noFill/>
          </a:ln>
        </p:spPr>
      </p:pic>
      <p:pic>
        <p:nvPicPr>
          <p:cNvPr id="9" name="Picture 8">
            <a:extLst>
              <a:ext uri="{FF2B5EF4-FFF2-40B4-BE49-F238E27FC236}">
                <a16:creationId xmlns:a16="http://schemas.microsoft.com/office/drawing/2014/main" id="{3643C297-2D69-1980-0251-725A2C565ED8}"/>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617248" y="4145016"/>
            <a:ext cx="1061085" cy="514350"/>
          </a:xfrm>
          <a:prstGeom prst="rect">
            <a:avLst/>
          </a:prstGeom>
          <a:noFill/>
          <a:ln>
            <a:noFill/>
          </a:ln>
        </p:spPr>
      </p:pic>
      <p:pic>
        <p:nvPicPr>
          <p:cNvPr id="10" name="Picture 9">
            <a:extLst>
              <a:ext uri="{FF2B5EF4-FFF2-40B4-BE49-F238E27FC236}">
                <a16:creationId xmlns:a16="http://schemas.microsoft.com/office/drawing/2014/main" id="{7F54AD40-92F8-8EED-2141-F7E1B1DCAE0F}"/>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159250" y="2318626"/>
            <a:ext cx="2077720" cy="523875"/>
          </a:xfrm>
          <a:prstGeom prst="rect">
            <a:avLst/>
          </a:prstGeom>
          <a:noFill/>
          <a:ln>
            <a:noFill/>
          </a:ln>
        </p:spPr>
      </p:pic>
      <p:pic>
        <p:nvPicPr>
          <p:cNvPr id="11" name="Picture 10">
            <a:extLst>
              <a:ext uri="{FF2B5EF4-FFF2-40B4-BE49-F238E27FC236}">
                <a16:creationId xmlns:a16="http://schemas.microsoft.com/office/drawing/2014/main" id="{AE7F3F67-327B-67E1-DC0C-AD923899D596}"/>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720932" y="2099550"/>
            <a:ext cx="962025" cy="962025"/>
          </a:xfrm>
          <a:prstGeom prst="rect">
            <a:avLst/>
          </a:prstGeom>
          <a:noFill/>
          <a:ln>
            <a:noFill/>
          </a:ln>
        </p:spPr>
      </p:pic>
      <p:pic>
        <p:nvPicPr>
          <p:cNvPr id="12" name="Picture 11">
            <a:extLst>
              <a:ext uri="{FF2B5EF4-FFF2-40B4-BE49-F238E27FC236}">
                <a16:creationId xmlns:a16="http://schemas.microsoft.com/office/drawing/2014/main" id="{4B5E9757-D6E5-08EF-9B9C-130820AB5941}"/>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096000" y="1922146"/>
            <a:ext cx="1905000" cy="619125"/>
          </a:xfrm>
          <a:prstGeom prst="rect">
            <a:avLst/>
          </a:prstGeom>
          <a:noFill/>
          <a:ln>
            <a:noFill/>
          </a:ln>
        </p:spPr>
      </p:pic>
      <p:pic>
        <p:nvPicPr>
          <p:cNvPr id="13" name="Picture 12">
            <a:extLst>
              <a:ext uri="{FF2B5EF4-FFF2-40B4-BE49-F238E27FC236}">
                <a16:creationId xmlns:a16="http://schemas.microsoft.com/office/drawing/2014/main" id="{DD8C1592-D748-C99F-9B84-A5A5AAB121E7}"/>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7977342" y="1857517"/>
            <a:ext cx="1352550" cy="676275"/>
          </a:xfrm>
          <a:prstGeom prst="rect">
            <a:avLst/>
          </a:prstGeom>
          <a:noFill/>
          <a:ln>
            <a:noFill/>
          </a:ln>
        </p:spPr>
      </p:pic>
      <p:pic>
        <p:nvPicPr>
          <p:cNvPr id="15" name="Picture 14">
            <a:extLst>
              <a:ext uri="{FF2B5EF4-FFF2-40B4-BE49-F238E27FC236}">
                <a16:creationId xmlns:a16="http://schemas.microsoft.com/office/drawing/2014/main" id="{3B02E22F-4EFC-732E-19FE-5C3E13C8838B}"/>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583613" y="3892050"/>
            <a:ext cx="945762" cy="696432"/>
          </a:xfrm>
          <a:prstGeom prst="rect">
            <a:avLst/>
          </a:prstGeom>
          <a:noFill/>
          <a:ln>
            <a:noFill/>
          </a:ln>
        </p:spPr>
      </p:pic>
      <p:pic>
        <p:nvPicPr>
          <p:cNvPr id="18" name="Picture 17">
            <a:extLst>
              <a:ext uri="{FF2B5EF4-FFF2-40B4-BE49-F238E27FC236}">
                <a16:creationId xmlns:a16="http://schemas.microsoft.com/office/drawing/2014/main" id="{382A4C06-39CB-A916-492A-7158CC4A1B8B}"/>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4203692" y="4775626"/>
            <a:ext cx="1609317" cy="989204"/>
          </a:xfrm>
          <a:prstGeom prst="rect">
            <a:avLst/>
          </a:prstGeom>
          <a:noFill/>
          <a:ln>
            <a:noFill/>
          </a:ln>
        </p:spPr>
      </p:pic>
      <p:pic>
        <p:nvPicPr>
          <p:cNvPr id="19" name="Picture 18">
            <a:extLst>
              <a:ext uri="{FF2B5EF4-FFF2-40B4-BE49-F238E27FC236}">
                <a16:creationId xmlns:a16="http://schemas.microsoft.com/office/drawing/2014/main" id="{FF2CE157-D2AA-20D2-C2CE-AE3BC940CA57}"/>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291262" y="4941238"/>
            <a:ext cx="867410" cy="523875"/>
          </a:xfrm>
          <a:prstGeom prst="rect">
            <a:avLst/>
          </a:prstGeom>
          <a:noFill/>
          <a:ln>
            <a:noFill/>
          </a:ln>
        </p:spPr>
      </p:pic>
      <p:pic>
        <p:nvPicPr>
          <p:cNvPr id="20" name="Picture 19">
            <a:extLst>
              <a:ext uri="{FF2B5EF4-FFF2-40B4-BE49-F238E27FC236}">
                <a16:creationId xmlns:a16="http://schemas.microsoft.com/office/drawing/2014/main" id="{8BB1B448-71C7-5264-1BE3-D8F2C1AB2B53}"/>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8669266" y="4677198"/>
            <a:ext cx="1323340" cy="1009650"/>
          </a:xfrm>
          <a:prstGeom prst="rect">
            <a:avLst/>
          </a:prstGeom>
          <a:noFill/>
          <a:ln>
            <a:noFill/>
          </a:ln>
        </p:spPr>
      </p:pic>
      <p:pic>
        <p:nvPicPr>
          <p:cNvPr id="22" name="Picture 21">
            <a:extLst>
              <a:ext uri="{FF2B5EF4-FFF2-40B4-BE49-F238E27FC236}">
                <a16:creationId xmlns:a16="http://schemas.microsoft.com/office/drawing/2014/main" id="{DFFD3151-D91C-44CB-D375-DC86EBAECD5E}"/>
              </a:ext>
            </a:extLst>
          </p:cNvPr>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9605252" y="2860749"/>
            <a:ext cx="1306195" cy="1323975"/>
          </a:xfrm>
          <a:prstGeom prst="rect">
            <a:avLst/>
          </a:prstGeom>
          <a:noFill/>
          <a:ln>
            <a:noFill/>
          </a:ln>
        </p:spPr>
      </p:pic>
      <p:pic>
        <p:nvPicPr>
          <p:cNvPr id="23" name="Picture 22">
            <a:extLst>
              <a:ext uri="{FF2B5EF4-FFF2-40B4-BE49-F238E27FC236}">
                <a16:creationId xmlns:a16="http://schemas.microsoft.com/office/drawing/2014/main" id="{31630ABC-E7E6-050E-04EF-0BDE2719BFC2}"/>
              </a:ext>
            </a:extLst>
          </p:cNvPr>
          <p:cNvPicPr>
            <a:picLocks noChangeAspect="1"/>
          </p:cNvPicPr>
          <p:nvPr/>
        </p:nvPicPr>
        <p:blipFill>
          <a:blip r:embed="rId18"/>
          <a:stretch>
            <a:fillRect/>
          </a:stretch>
        </p:blipFill>
        <p:spPr>
          <a:xfrm>
            <a:off x="10451514" y="4839016"/>
            <a:ext cx="902286" cy="908383"/>
          </a:xfrm>
          <a:prstGeom prst="rect">
            <a:avLst/>
          </a:prstGeom>
        </p:spPr>
      </p:pic>
      <p:pic>
        <p:nvPicPr>
          <p:cNvPr id="25" name="Picture 24">
            <a:extLst>
              <a:ext uri="{FF2B5EF4-FFF2-40B4-BE49-F238E27FC236}">
                <a16:creationId xmlns:a16="http://schemas.microsoft.com/office/drawing/2014/main" id="{7DD412D4-13D2-EE79-56EB-698DC0E2ED7E}"/>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r="45852" b="76976"/>
          <a:stretch/>
        </p:blipFill>
        <p:spPr bwMode="auto">
          <a:xfrm>
            <a:off x="320368" y="2834121"/>
            <a:ext cx="1343717" cy="752040"/>
          </a:xfrm>
          <a:prstGeom prst="rect">
            <a:avLst/>
          </a:prstGeom>
          <a:noFill/>
          <a:ln>
            <a:noFill/>
          </a:ln>
        </p:spPr>
      </p:pic>
      <p:pic>
        <p:nvPicPr>
          <p:cNvPr id="26" name="Picture 25">
            <a:extLst>
              <a:ext uri="{FF2B5EF4-FFF2-40B4-BE49-F238E27FC236}">
                <a16:creationId xmlns:a16="http://schemas.microsoft.com/office/drawing/2014/main" id="{6E893362-E0A2-9318-E553-DFA24D0A482C}"/>
              </a:ext>
            </a:extLst>
          </p:cNvPr>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132259" y="5015971"/>
            <a:ext cx="2009775" cy="562610"/>
          </a:xfrm>
          <a:prstGeom prst="rect">
            <a:avLst/>
          </a:prstGeom>
          <a:noFill/>
          <a:ln>
            <a:noFill/>
          </a:ln>
        </p:spPr>
      </p:pic>
      <p:pic>
        <p:nvPicPr>
          <p:cNvPr id="27" name="Picture 26">
            <a:extLst>
              <a:ext uri="{FF2B5EF4-FFF2-40B4-BE49-F238E27FC236}">
                <a16:creationId xmlns:a16="http://schemas.microsoft.com/office/drawing/2014/main" id="{6D4B0F1D-32B7-5867-1FA0-37E412A8A4A1}"/>
              </a:ext>
            </a:extLst>
          </p:cNvPr>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6724967" y="483296"/>
            <a:ext cx="1057275" cy="1057275"/>
          </a:xfrm>
          <a:prstGeom prst="rect">
            <a:avLst/>
          </a:prstGeom>
          <a:noFill/>
          <a:ln>
            <a:noFill/>
          </a:ln>
        </p:spPr>
      </p:pic>
      <p:pic>
        <p:nvPicPr>
          <p:cNvPr id="28" name="Picture 27">
            <a:extLst>
              <a:ext uri="{FF2B5EF4-FFF2-40B4-BE49-F238E27FC236}">
                <a16:creationId xmlns:a16="http://schemas.microsoft.com/office/drawing/2014/main" id="{96948594-9510-1393-FD4B-9C9A0FC7B5AC}"/>
              </a:ext>
            </a:extLst>
          </p:cNvPr>
          <p:cNvPicPr>
            <a:picLocks noChangeAspect="1"/>
          </p:cNvPicPr>
          <p:nvPr/>
        </p:nvPicPr>
        <p:blipFill rotWithShape="1">
          <a:blip r:embed="rId22"/>
          <a:srcRect r="87435"/>
          <a:stretch/>
        </p:blipFill>
        <p:spPr>
          <a:xfrm>
            <a:off x="9421091" y="468060"/>
            <a:ext cx="1143029" cy="1062564"/>
          </a:xfrm>
          <a:prstGeom prst="rect">
            <a:avLst/>
          </a:prstGeom>
        </p:spPr>
      </p:pic>
      <p:pic>
        <p:nvPicPr>
          <p:cNvPr id="29" name="Picture 28">
            <a:extLst>
              <a:ext uri="{FF2B5EF4-FFF2-40B4-BE49-F238E27FC236}">
                <a16:creationId xmlns:a16="http://schemas.microsoft.com/office/drawing/2014/main" id="{C4524B58-B3F8-C6AC-0AB8-E14368ABB2C8}"/>
              </a:ext>
            </a:extLst>
          </p:cNvPr>
          <p:cNvPicPr>
            <a:picLocks noChangeAspect="1"/>
          </p:cNvPicPr>
          <p:nvPr/>
        </p:nvPicPr>
        <p:blipFill>
          <a:blip r:embed="rId23"/>
          <a:stretch>
            <a:fillRect/>
          </a:stretch>
        </p:blipFill>
        <p:spPr>
          <a:xfrm>
            <a:off x="10612236" y="438248"/>
            <a:ext cx="1497491" cy="1062259"/>
          </a:xfrm>
          <a:prstGeom prst="rect">
            <a:avLst/>
          </a:prstGeom>
        </p:spPr>
      </p:pic>
      <p:pic>
        <p:nvPicPr>
          <p:cNvPr id="1026" name="Picture 2" descr="شرکت فنی مهندسی جوش آزمای جی – بازرسی تست های غیر مخرب">
            <a:extLst>
              <a:ext uri="{FF2B5EF4-FFF2-40B4-BE49-F238E27FC236}">
                <a16:creationId xmlns:a16="http://schemas.microsoft.com/office/drawing/2014/main" id="{C1A8B3A7-F06F-0F03-94BE-9043F3324997}"/>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50596" y="5731793"/>
            <a:ext cx="1388145" cy="87003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گروه خودرویی خیاط زاده - صفحه اصلی">
            <a:extLst>
              <a:ext uri="{FF2B5EF4-FFF2-40B4-BE49-F238E27FC236}">
                <a16:creationId xmlns:a16="http://schemas.microsoft.com/office/drawing/2014/main" id="{AEE8562F-0A5C-1330-BA3F-0EDF8D02675F}"/>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257697" y="5846785"/>
            <a:ext cx="1288610" cy="63824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بررسی شرکت مهندسی مشاور پرتیکان صنعت پرشیا | ایران‌تلنت">
            <a:extLst>
              <a:ext uri="{FF2B5EF4-FFF2-40B4-BE49-F238E27FC236}">
                <a16:creationId xmlns:a16="http://schemas.microsoft.com/office/drawing/2014/main" id="{E290240A-9990-5E24-C6F2-B8A63B9C985E}"/>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3814962" y="5825665"/>
            <a:ext cx="2554967" cy="69197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معرفی توسعه بازرگانی و صنعت نخعی - ای استخدام">
            <a:extLst>
              <a:ext uri="{FF2B5EF4-FFF2-40B4-BE49-F238E27FC236}">
                <a16:creationId xmlns:a16="http://schemas.microsoft.com/office/drawing/2014/main" id="{81872C2A-6CCE-672F-5D46-93690972F10F}"/>
              </a:ext>
            </a:extLst>
          </p:cNvPr>
          <p:cNvPicPr>
            <a:picLocks noChangeAspect="1" noChangeArrowheads="1"/>
          </p:cNvPicPr>
          <p:nvPr/>
        </p:nvPicPr>
        <p:blipFill rotWithShape="1">
          <a:blip r:embed="rId27">
            <a:extLst>
              <a:ext uri="{28A0092B-C50C-407E-A947-70E740481C1C}">
                <a14:useLocalDpi xmlns:a14="http://schemas.microsoft.com/office/drawing/2010/main" val="0"/>
              </a:ext>
            </a:extLst>
          </a:blip>
          <a:srcRect t="17055" b="19148"/>
          <a:stretch/>
        </p:blipFill>
        <p:spPr bwMode="auto">
          <a:xfrm>
            <a:off x="6628897" y="5616362"/>
            <a:ext cx="1610161" cy="100835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Rezcogroup Equipping cinema hall and amphitheater - Tehran, Tehran  Province, Iran | Professional Profile | LinkedIn‬‏">
            <a:extLst>
              <a:ext uri="{FF2B5EF4-FFF2-40B4-BE49-F238E27FC236}">
                <a16:creationId xmlns:a16="http://schemas.microsoft.com/office/drawing/2014/main" id="{6C2A7D83-136D-7903-05DC-ED8BF1CC790E}"/>
              </a:ext>
            </a:extLst>
          </p:cNvPr>
          <p:cNvPicPr>
            <a:picLocks noChangeAspect="1" noChangeArrowheads="1"/>
          </p:cNvPicPr>
          <p:nvPr/>
        </p:nvPicPr>
        <p:blipFill rotWithShape="1">
          <a:blip r:embed="rId28">
            <a:extLst>
              <a:ext uri="{28A0092B-C50C-407E-A947-70E740481C1C}">
                <a14:useLocalDpi xmlns:a14="http://schemas.microsoft.com/office/drawing/2010/main" val="0"/>
              </a:ext>
            </a:extLst>
          </a:blip>
          <a:srcRect t="17803" b="26197"/>
          <a:stretch/>
        </p:blipFill>
        <p:spPr bwMode="auto">
          <a:xfrm>
            <a:off x="8718970" y="5884166"/>
            <a:ext cx="1330712" cy="74519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استخدام کارشناس فروش با حقوق ثابت و بیمه در تعاونی آسا نگار پیشرو در البرز  - «ای استخدام» - kxec4f‬‎">
            <a:extLst>
              <a:ext uri="{FF2B5EF4-FFF2-40B4-BE49-F238E27FC236}">
                <a16:creationId xmlns:a16="http://schemas.microsoft.com/office/drawing/2014/main" id="{3C51A6BD-8C06-8256-1226-782FB31A610D}"/>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10530323" y="5864710"/>
            <a:ext cx="826268" cy="82626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شرکت گهر همکار | واحد همایش های دنیای اقتصاد">
            <a:extLst>
              <a:ext uri="{FF2B5EF4-FFF2-40B4-BE49-F238E27FC236}">
                <a16:creationId xmlns:a16="http://schemas.microsoft.com/office/drawing/2014/main" id="{57A3879C-9201-C83F-B843-4DD21AB261FE}"/>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755377" y="568362"/>
            <a:ext cx="1220492" cy="1193608"/>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Didar Sales Academy (آکادمی فروش دیدار) | LinkedIn‬‎">
            <a:extLst>
              <a:ext uri="{FF2B5EF4-FFF2-40B4-BE49-F238E27FC236}">
                <a16:creationId xmlns:a16="http://schemas.microsoft.com/office/drawing/2014/main" id="{27279B8A-2706-3897-3FCA-1E8238872647}"/>
              </a:ext>
            </a:extLst>
          </p:cNvPr>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9181480" y="1569795"/>
            <a:ext cx="1182855" cy="118285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9751CF75-282E-6DCD-5381-343AC08F17F3}"/>
              </a:ext>
            </a:extLst>
          </p:cNvPr>
          <p:cNvPicPr>
            <a:picLocks noChangeAspect="1"/>
          </p:cNvPicPr>
          <p:nvPr/>
        </p:nvPicPr>
        <p:blipFill>
          <a:blip r:embed="rId32"/>
          <a:stretch>
            <a:fillRect/>
          </a:stretch>
        </p:blipFill>
        <p:spPr>
          <a:xfrm>
            <a:off x="4057133" y="2947915"/>
            <a:ext cx="1198985" cy="704336"/>
          </a:xfrm>
          <a:prstGeom prst="rect">
            <a:avLst/>
          </a:prstGeom>
        </p:spPr>
      </p:pic>
      <p:pic>
        <p:nvPicPr>
          <p:cNvPr id="30" name="Picture 29">
            <a:extLst>
              <a:ext uri="{FF2B5EF4-FFF2-40B4-BE49-F238E27FC236}">
                <a16:creationId xmlns:a16="http://schemas.microsoft.com/office/drawing/2014/main" id="{5E827BEE-8E58-D2AE-5F28-E88823CD7E1C}"/>
              </a:ext>
            </a:extLst>
          </p:cNvPr>
          <p:cNvPicPr>
            <a:picLocks noChangeAspect="1"/>
          </p:cNvPicPr>
          <p:nvPr/>
        </p:nvPicPr>
        <p:blipFill>
          <a:blip r:embed="rId33"/>
          <a:stretch>
            <a:fillRect/>
          </a:stretch>
        </p:blipFill>
        <p:spPr>
          <a:xfrm>
            <a:off x="10788244" y="1569795"/>
            <a:ext cx="1182855" cy="1182855"/>
          </a:xfrm>
          <a:prstGeom prst="rect">
            <a:avLst/>
          </a:prstGeom>
        </p:spPr>
      </p:pic>
      <p:pic>
        <p:nvPicPr>
          <p:cNvPr id="31" name="Picture 30">
            <a:extLst>
              <a:ext uri="{FF2B5EF4-FFF2-40B4-BE49-F238E27FC236}">
                <a16:creationId xmlns:a16="http://schemas.microsoft.com/office/drawing/2014/main" id="{0120C015-A5CA-4763-108D-B153D30F02A4}"/>
              </a:ext>
            </a:extLst>
          </p:cNvPr>
          <p:cNvPicPr>
            <a:picLocks noChangeAspect="1"/>
          </p:cNvPicPr>
          <p:nvPr/>
        </p:nvPicPr>
        <p:blipFill>
          <a:blip r:embed="rId34"/>
          <a:stretch>
            <a:fillRect/>
          </a:stretch>
        </p:blipFill>
        <p:spPr>
          <a:xfrm>
            <a:off x="8034926" y="443196"/>
            <a:ext cx="1097375" cy="1097375"/>
          </a:xfrm>
          <a:prstGeom prst="rect">
            <a:avLst/>
          </a:prstGeom>
        </p:spPr>
      </p:pic>
      <p:pic>
        <p:nvPicPr>
          <p:cNvPr id="14" name="Picture 13">
            <a:extLst>
              <a:ext uri="{FF2B5EF4-FFF2-40B4-BE49-F238E27FC236}">
                <a16:creationId xmlns:a16="http://schemas.microsoft.com/office/drawing/2014/main" id="{6DC2B0AD-FDD5-1BEB-35A1-88AA8BF997EA}"/>
              </a:ext>
            </a:extLst>
          </p:cNvPr>
          <p:cNvPicPr>
            <a:picLocks noChangeAspect="1"/>
          </p:cNvPicPr>
          <p:nvPr/>
        </p:nvPicPr>
        <p:blipFill>
          <a:blip r:embed="rId35"/>
          <a:stretch>
            <a:fillRect/>
          </a:stretch>
        </p:blipFill>
        <p:spPr>
          <a:xfrm>
            <a:off x="2180223" y="4941238"/>
            <a:ext cx="1511939" cy="798645"/>
          </a:xfrm>
          <a:prstGeom prst="rect">
            <a:avLst/>
          </a:prstGeom>
        </p:spPr>
      </p:pic>
      <p:pic>
        <p:nvPicPr>
          <p:cNvPr id="16" name="Picture 15">
            <a:extLst>
              <a:ext uri="{FF2B5EF4-FFF2-40B4-BE49-F238E27FC236}">
                <a16:creationId xmlns:a16="http://schemas.microsoft.com/office/drawing/2014/main" id="{6D3C2F68-688F-637A-2DF8-606C0894E7D4}"/>
              </a:ext>
            </a:extLst>
          </p:cNvPr>
          <p:cNvPicPr>
            <a:picLocks noChangeAspect="1"/>
          </p:cNvPicPr>
          <p:nvPr/>
        </p:nvPicPr>
        <p:blipFill rotWithShape="1">
          <a:blip r:embed="rId36"/>
          <a:srcRect t="11471" b="10447"/>
          <a:stretch/>
        </p:blipFill>
        <p:spPr>
          <a:xfrm>
            <a:off x="7118046" y="4015849"/>
            <a:ext cx="1209738" cy="944579"/>
          </a:xfrm>
          <a:prstGeom prst="rect">
            <a:avLst/>
          </a:prstGeom>
        </p:spPr>
      </p:pic>
      <p:pic>
        <p:nvPicPr>
          <p:cNvPr id="21" name="Picture 20">
            <a:extLst>
              <a:ext uri="{FF2B5EF4-FFF2-40B4-BE49-F238E27FC236}">
                <a16:creationId xmlns:a16="http://schemas.microsoft.com/office/drawing/2014/main" id="{63F305BD-A92C-E383-E6E9-91C71A61E09D}"/>
              </a:ext>
            </a:extLst>
          </p:cNvPr>
          <p:cNvPicPr>
            <a:picLocks noChangeAspect="1"/>
          </p:cNvPicPr>
          <p:nvPr/>
        </p:nvPicPr>
        <p:blipFill>
          <a:blip r:embed="rId37"/>
          <a:stretch>
            <a:fillRect/>
          </a:stretch>
        </p:blipFill>
        <p:spPr>
          <a:xfrm>
            <a:off x="8441544" y="2819881"/>
            <a:ext cx="807905" cy="807905"/>
          </a:xfrm>
          <a:prstGeom prst="rect">
            <a:avLst/>
          </a:prstGeom>
        </p:spPr>
      </p:pic>
      <p:pic>
        <p:nvPicPr>
          <p:cNvPr id="32" name="Picture 31">
            <a:extLst>
              <a:ext uri="{FF2B5EF4-FFF2-40B4-BE49-F238E27FC236}">
                <a16:creationId xmlns:a16="http://schemas.microsoft.com/office/drawing/2014/main" id="{518962D9-2E39-2E75-648D-A4E7BAD8B254}"/>
              </a:ext>
            </a:extLst>
          </p:cNvPr>
          <p:cNvPicPr>
            <a:picLocks noChangeAspect="1"/>
          </p:cNvPicPr>
          <p:nvPr/>
        </p:nvPicPr>
        <p:blipFill>
          <a:blip r:embed="rId38"/>
          <a:stretch>
            <a:fillRect/>
          </a:stretch>
        </p:blipFill>
        <p:spPr>
          <a:xfrm>
            <a:off x="477797" y="3785366"/>
            <a:ext cx="977566" cy="977566"/>
          </a:xfrm>
          <a:prstGeom prst="rect">
            <a:avLst/>
          </a:prstGeom>
        </p:spPr>
      </p:pic>
      <p:pic>
        <p:nvPicPr>
          <p:cNvPr id="33" name="Picture 32">
            <a:extLst>
              <a:ext uri="{FF2B5EF4-FFF2-40B4-BE49-F238E27FC236}">
                <a16:creationId xmlns:a16="http://schemas.microsoft.com/office/drawing/2014/main" id="{5DB07DFD-661B-3044-79AF-331CE0C28DB5}"/>
              </a:ext>
            </a:extLst>
          </p:cNvPr>
          <p:cNvPicPr>
            <a:picLocks noChangeAspect="1"/>
          </p:cNvPicPr>
          <p:nvPr/>
        </p:nvPicPr>
        <p:blipFill>
          <a:blip r:embed="rId39"/>
          <a:stretch>
            <a:fillRect/>
          </a:stretch>
        </p:blipFill>
        <p:spPr>
          <a:xfrm>
            <a:off x="4253181" y="1656969"/>
            <a:ext cx="1510340" cy="796716"/>
          </a:xfrm>
          <a:prstGeom prst="rect">
            <a:avLst/>
          </a:prstGeom>
        </p:spPr>
      </p:pic>
      <p:pic>
        <p:nvPicPr>
          <p:cNvPr id="34" name="Picture 33">
            <a:extLst>
              <a:ext uri="{FF2B5EF4-FFF2-40B4-BE49-F238E27FC236}">
                <a16:creationId xmlns:a16="http://schemas.microsoft.com/office/drawing/2014/main" id="{7F1E6DA1-7434-D79B-7110-CED050422EEA}"/>
              </a:ext>
            </a:extLst>
          </p:cNvPr>
          <p:cNvPicPr>
            <a:picLocks noChangeAspect="1"/>
          </p:cNvPicPr>
          <p:nvPr/>
        </p:nvPicPr>
        <p:blipFill>
          <a:blip r:embed="rId40"/>
          <a:srcRect t="16559" b="17583"/>
          <a:stretch/>
        </p:blipFill>
        <p:spPr>
          <a:xfrm>
            <a:off x="2532132" y="1307240"/>
            <a:ext cx="1209738" cy="796716"/>
          </a:xfrm>
          <a:prstGeom prst="rect">
            <a:avLst/>
          </a:prstGeom>
        </p:spPr>
      </p:pic>
      <p:pic>
        <p:nvPicPr>
          <p:cNvPr id="17" name="Picture 16">
            <a:extLst>
              <a:ext uri="{FF2B5EF4-FFF2-40B4-BE49-F238E27FC236}">
                <a16:creationId xmlns:a16="http://schemas.microsoft.com/office/drawing/2014/main" id="{AC9E52AE-D272-811B-6410-86FCB1113F71}"/>
              </a:ext>
            </a:extLst>
          </p:cNvPr>
          <p:cNvPicPr>
            <a:picLocks noChangeAspect="1"/>
          </p:cNvPicPr>
          <p:nvPr/>
        </p:nvPicPr>
        <p:blipFill>
          <a:blip r:embed="rId41"/>
          <a:stretch>
            <a:fillRect/>
          </a:stretch>
        </p:blipFill>
        <p:spPr>
          <a:xfrm>
            <a:off x="2555430" y="453791"/>
            <a:ext cx="1767993" cy="823031"/>
          </a:xfrm>
          <a:prstGeom prst="rect">
            <a:avLst/>
          </a:prstGeom>
        </p:spPr>
      </p:pic>
    </p:spTree>
    <p:extLst>
      <p:ext uri="{BB962C8B-B14F-4D97-AF65-F5344CB8AC3E}">
        <p14:creationId xmlns:p14="http://schemas.microsoft.com/office/powerpoint/2010/main" val="2843572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6CC2C-975F-A001-F2F0-E790E203968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F44179D-14C9-5816-06FC-3FEEDF266788}"/>
              </a:ext>
            </a:extLst>
          </p:cNvPr>
          <p:cNvPicPr>
            <a:picLocks noChangeAspect="1"/>
          </p:cNvPicPr>
          <p:nvPr/>
        </p:nvPicPr>
        <p:blipFill>
          <a:blip r:embed="rId2"/>
          <a:stretch>
            <a:fillRect/>
          </a:stretch>
        </p:blipFill>
        <p:spPr>
          <a:xfrm>
            <a:off x="313038" y="213306"/>
            <a:ext cx="11222619" cy="1194316"/>
          </a:xfrm>
          <a:prstGeom prst="rect">
            <a:avLst/>
          </a:prstGeom>
        </p:spPr>
      </p:pic>
      <p:pic>
        <p:nvPicPr>
          <p:cNvPr id="25" name="Picture 24">
            <a:extLst>
              <a:ext uri="{FF2B5EF4-FFF2-40B4-BE49-F238E27FC236}">
                <a16:creationId xmlns:a16="http://schemas.microsoft.com/office/drawing/2014/main" id="{7E024F2F-40FC-5680-7C45-992F3DC6C645}"/>
              </a:ext>
            </a:extLst>
          </p:cNvPr>
          <p:cNvPicPr>
            <a:picLocks noChangeAspect="1"/>
          </p:cNvPicPr>
          <p:nvPr/>
        </p:nvPicPr>
        <p:blipFill>
          <a:blip r:embed="rId3"/>
          <a:srcRect l="25217" r="24206"/>
          <a:stretch>
            <a:fillRect/>
          </a:stretch>
        </p:blipFill>
        <p:spPr>
          <a:xfrm>
            <a:off x="9088276" y="945281"/>
            <a:ext cx="904855" cy="1190544"/>
          </a:xfrm>
          <a:prstGeom prst="rect">
            <a:avLst/>
          </a:prstGeom>
        </p:spPr>
      </p:pic>
      <p:pic>
        <p:nvPicPr>
          <p:cNvPr id="26" name="Picture 25">
            <a:extLst>
              <a:ext uri="{FF2B5EF4-FFF2-40B4-BE49-F238E27FC236}">
                <a16:creationId xmlns:a16="http://schemas.microsoft.com/office/drawing/2014/main" id="{16E6E6CE-9CA8-B7BD-BEF5-1DB9756137DE}"/>
              </a:ext>
            </a:extLst>
          </p:cNvPr>
          <p:cNvPicPr>
            <a:picLocks noChangeAspect="1"/>
          </p:cNvPicPr>
          <p:nvPr/>
        </p:nvPicPr>
        <p:blipFill>
          <a:blip r:embed="rId4"/>
          <a:srcRect l="26014" t="-3188" r="21345" b="3188"/>
          <a:stretch>
            <a:fillRect/>
          </a:stretch>
        </p:blipFill>
        <p:spPr>
          <a:xfrm>
            <a:off x="10338168" y="3406896"/>
            <a:ext cx="1780007" cy="1352550"/>
          </a:xfrm>
          <a:prstGeom prst="rect">
            <a:avLst/>
          </a:prstGeom>
        </p:spPr>
      </p:pic>
      <p:sp>
        <p:nvSpPr>
          <p:cNvPr id="12" name="Content Placeholder 2">
            <a:extLst>
              <a:ext uri="{FF2B5EF4-FFF2-40B4-BE49-F238E27FC236}">
                <a16:creationId xmlns:a16="http://schemas.microsoft.com/office/drawing/2014/main" id="{1109E297-14EB-18C3-4BDF-C8D76429A365}"/>
              </a:ext>
            </a:extLst>
          </p:cNvPr>
          <p:cNvSpPr>
            <a:spLocks noGrp="1"/>
          </p:cNvSpPr>
          <p:nvPr>
            <p:ph idx="1"/>
          </p:nvPr>
        </p:nvSpPr>
        <p:spPr>
          <a:xfrm>
            <a:off x="1301933" y="1951118"/>
            <a:ext cx="10515600" cy="4966079"/>
          </a:xfrm>
        </p:spPr>
        <p:txBody>
          <a:bodyPr>
            <a:normAutofit/>
          </a:bodyPr>
          <a:lstStyle/>
          <a:p>
            <a:pPr algn="r" rtl="1"/>
            <a:endParaRPr lang="fa-IR" dirty="0">
              <a:solidFill>
                <a:prstClr val="black"/>
              </a:solidFill>
              <a:latin typeface="Calibri" panose="020F0502020204030204"/>
              <a:cs typeface="Arial" panose="020B0604020202020204" pitchFamily="34" charset="0"/>
            </a:endParaRPr>
          </a:p>
          <a:p>
            <a:pPr algn="r" rtl="1"/>
            <a:endParaRPr lang="fa-IR" dirty="0">
              <a:solidFill>
                <a:prstClr val="black"/>
              </a:solidFill>
              <a:latin typeface="Calibri" panose="020F0502020204030204"/>
              <a:cs typeface="Arial" panose="020B0604020202020204" pitchFamily="34" charset="0"/>
            </a:endParaRPr>
          </a:p>
          <a:p>
            <a:pPr algn="r" rtl="1"/>
            <a:endParaRPr lang="fa-IR" dirty="0"/>
          </a:p>
          <a:p>
            <a:pPr algn="r" rtl="1"/>
            <a:endParaRPr lang="en-US" dirty="0"/>
          </a:p>
        </p:txBody>
      </p:sp>
      <p:pic>
        <p:nvPicPr>
          <p:cNvPr id="3" name="Picture 2">
            <a:extLst>
              <a:ext uri="{FF2B5EF4-FFF2-40B4-BE49-F238E27FC236}">
                <a16:creationId xmlns:a16="http://schemas.microsoft.com/office/drawing/2014/main" id="{DB6AC390-A8D7-1FE7-9B9E-0469B7B4E43B}"/>
              </a:ext>
            </a:extLst>
          </p:cNvPr>
          <p:cNvPicPr>
            <a:picLocks noChangeAspect="1"/>
          </p:cNvPicPr>
          <p:nvPr/>
        </p:nvPicPr>
        <p:blipFill>
          <a:blip r:embed="rId5"/>
          <a:stretch>
            <a:fillRect/>
          </a:stretch>
        </p:blipFill>
        <p:spPr>
          <a:xfrm>
            <a:off x="5034065" y="1100162"/>
            <a:ext cx="1041108" cy="1158416"/>
          </a:xfrm>
          <a:prstGeom prst="rect">
            <a:avLst/>
          </a:prstGeom>
        </p:spPr>
      </p:pic>
      <p:pic>
        <p:nvPicPr>
          <p:cNvPr id="5" name="Picture 4">
            <a:extLst>
              <a:ext uri="{FF2B5EF4-FFF2-40B4-BE49-F238E27FC236}">
                <a16:creationId xmlns:a16="http://schemas.microsoft.com/office/drawing/2014/main" id="{92DBE003-BAE9-0F3A-D1DD-9A19080CF74C}"/>
              </a:ext>
            </a:extLst>
          </p:cNvPr>
          <p:cNvPicPr>
            <a:picLocks noChangeAspect="1"/>
          </p:cNvPicPr>
          <p:nvPr/>
        </p:nvPicPr>
        <p:blipFill>
          <a:blip r:embed="rId6"/>
          <a:srcRect t="21502" b="20737"/>
          <a:stretch>
            <a:fillRect/>
          </a:stretch>
        </p:blipFill>
        <p:spPr>
          <a:xfrm>
            <a:off x="98240" y="3457282"/>
            <a:ext cx="2143125" cy="1237898"/>
          </a:xfrm>
          <a:prstGeom prst="rect">
            <a:avLst/>
          </a:prstGeom>
        </p:spPr>
      </p:pic>
      <p:pic>
        <p:nvPicPr>
          <p:cNvPr id="6" name="Picture 5">
            <a:extLst>
              <a:ext uri="{FF2B5EF4-FFF2-40B4-BE49-F238E27FC236}">
                <a16:creationId xmlns:a16="http://schemas.microsoft.com/office/drawing/2014/main" id="{91760E67-397B-8F21-3254-8FE32BC6819F}"/>
              </a:ext>
            </a:extLst>
          </p:cNvPr>
          <p:cNvPicPr>
            <a:picLocks noChangeAspect="1"/>
          </p:cNvPicPr>
          <p:nvPr/>
        </p:nvPicPr>
        <p:blipFill>
          <a:blip r:embed="rId7"/>
          <a:srcRect t="23946" b="26324"/>
          <a:stretch>
            <a:fillRect/>
          </a:stretch>
        </p:blipFill>
        <p:spPr>
          <a:xfrm>
            <a:off x="2478175" y="3351736"/>
            <a:ext cx="1905000" cy="947352"/>
          </a:xfrm>
          <a:prstGeom prst="rect">
            <a:avLst/>
          </a:prstGeom>
        </p:spPr>
      </p:pic>
      <p:pic>
        <p:nvPicPr>
          <p:cNvPr id="7" name="Picture 6">
            <a:extLst>
              <a:ext uri="{FF2B5EF4-FFF2-40B4-BE49-F238E27FC236}">
                <a16:creationId xmlns:a16="http://schemas.microsoft.com/office/drawing/2014/main" id="{CA44CC2B-2551-7298-F1E5-B511E3D2119C}"/>
              </a:ext>
            </a:extLst>
          </p:cNvPr>
          <p:cNvPicPr>
            <a:picLocks noChangeAspect="1"/>
          </p:cNvPicPr>
          <p:nvPr/>
        </p:nvPicPr>
        <p:blipFill>
          <a:blip r:embed="rId8"/>
          <a:srcRect l="10442" t="17945" r="4140" b="20920"/>
          <a:stretch>
            <a:fillRect/>
          </a:stretch>
        </p:blipFill>
        <p:spPr>
          <a:xfrm>
            <a:off x="6329817" y="1252796"/>
            <a:ext cx="2408261" cy="989939"/>
          </a:xfrm>
          <a:prstGeom prst="rect">
            <a:avLst/>
          </a:prstGeom>
        </p:spPr>
      </p:pic>
      <p:pic>
        <p:nvPicPr>
          <p:cNvPr id="8" name="Picture 7">
            <a:extLst>
              <a:ext uri="{FF2B5EF4-FFF2-40B4-BE49-F238E27FC236}">
                <a16:creationId xmlns:a16="http://schemas.microsoft.com/office/drawing/2014/main" id="{89E695B4-8A02-32F0-788D-F185B3FDB166}"/>
              </a:ext>
            </a:extLst>
          </p:cNvPr>
          <p:cNvPicPr>
            <a:picLocks noChangeAspect="1"/>
          </p:cNvPicPr>
          <p:nvPr/>
        </p:nvPicPr>
        <p:blipFill>
          <a:blip r:embed="rId9"/>
          <a:stretch>
            <a:fillRect/>
          </a:stretch>
        </p:blipFill>
        <p:spPr>
          <a:xfrm>
            <a:off x="6024872" y="2650359"/>
            <a:ext cx="1226846" cy="982454"/>
          </a:xfrm>
          <a:prstGeom prst="rect">
            <a:avLst/>
          </a:prstGeom>
        </p:spPr>
      </p:pic>
      <p:pic>
        <p:nvPicPr>
          <p:cNvPr id="9" name="Picture 8">
            <a:extLst>
              <a:ext uri="{FF2B5EF4-FFF2-40B4-BE49-F238E27FC236}">
                <a16:creationId xmlns:a16="http://schemas.microsoft.com/office/drawing/2014/main" id="{A12AB2EB-270E-9B14-B90B-7EDD8813D629}"/>
              </a:ext>
            </a:extLst>
          </p:cNvPr>
          <p:cNvPicPr>
            <a:picLocks noChangeAspect="1"/>
          </p:cNvPicPr>
          <p:nvPr/>
        </p:nvPicPr>
        <p:blipFill>
          <a:blip r:embed="rId10"/>
          <a:srcRect l="18191" t="8069" r="23489" b="5746"/>
          <a:stretch>
            <a:fillRect/>
          </a:stretch>
        </p:blipFill>
        <p:spPr>
          <a:xfrm>
            <a:off x="4561913" y="2650359"/>
            <a:ext cx="1494286" cy="1535108"/>
          </a:xfrm>
          <a:prstGeom prst="rect">
            <a:avLst/>
          </a:prstGeom>
        </p:spPr>
      </p:pic>
      <p:pic>
        <p:nvPicPr>
          <p:cNvPr id="11" name="Picture 10">
            <a:extLst>
              <a:ext uri="{FF2B5EF4-FFF2-40B4-BE49-F238E27FC236}">
                <a16:creationId xmlns:a16="http://schemas.microsoft.com/office/drawing/2014/main" id="{EC9F8A6B-93F3-7B5D-BEB6-F432C7C5A6C8}"/>
              </a:ext>
            </a:extLst>
          </p:cNvPr>
          <p:cNvPicPr>
            <a:picLocks noChangeAspect="1"/>
          </p:cNvPicPr>
          <p:nvPr/>
        </p:nvPicPr>
        <p:blipFill>
          <a:blip r:embed="rId11"/>
          <a:srcRect t="25059" b="28749"/>
          <a:stretch>
            <a:fillRect/>
          </a:stretch>
        </p:blipFill>
        <p:spPr>
          <a:xfrm>
            <a:off x="215984" y="2206165"/>
            <a:ext cx="2143125" cy="989938"/>
          </a:xfrm>
          <a:prstGeom prst="rect">
            <a:avLst/>
          </a:prstGeom>
        </p:spPr>
      </p:pic>
      <p:pic>
        <p:nvPicPr>
          <p:cNvPr id="13" name="Picture 12">
            <a:extLst>
              <a:ext uri="{FF2B5EF4-FFF2-40B4-BE49-F238E27FC236}">
                <a16:creationId xmlns:a16="http://schemas.microsoft.com/office/drawing/2014/main" id="{C0417E0C-F01E-0FB4-6596-29303049871E}"/>
              </a:ext>
            </a:extLst>
          </p:cNvPr>
          <p:cNvPicPr>
            <a:picLocks noChangeAspect="1"/>
          </p:cNvPicPr>
          <p:nvPr/>
        </p:nvPicPr>
        <p:blipFill>
          <a:blip r:embed="rId12"/>
          <a:srcRect t="22606" b="24869"/>
          <a:stretch>
            <a:fillRect/>
          </a:stretch>
        </p:blipFill>
        <p:spPr>
          <a:xfrm>
            <a:off x="215985" y="5416851"/>
            <a:ext cx="2143125" cy="1125684"/>
          </a:xfrm>
          <a:prstGeom prst="rect">
            <a:avLst/>
          </a:prstGeom>
        </p:spPr>
      </p:pic>
      <p:pic>
        <p:nvPicPr>
          <p:cNvPr id="14" name="Picture 13">
            <a:extLst>
              <a:ext uri="{FF2B5EF4-FFF2-40B4-BE49-F238E27FC236}">
                <a16:creationId xmlns:a16="http://schemas.microsoft.com/office/drawing/2014/main" id="{DFD26E56-02EE-A4FB-EFB4-B6082314CDB1}"/>
              </a:ext>
            </a:extLst>
          </p:cNvPr>
          <p:cNvPicPr>
            <a:picLocks noChangeAspect="1"/>
          </p:cNvPicPr>
          <p:nvPr/>
        </p:nvPicPr>
        <p:blipFill>
          <a:blip r:embed="rId13"/>
          <a:srcRect t="19146" b="17091"/>
          <a:stretch>
            <a:fillRect/>
          </a:stretch>
        </p:blipFill>
        <p:spPr>
          <a:xfrm>
            <a:off x="4779843" y="4702834"/>
            <a:ext cx="1330712" cy="848497"/>
          </a:xfrm>
          <a:prstGeom prst="rect">
            <a:avLst/>
          </a:prstGeom>
        </p:spPr>
      </p:pic>
      <p:pic>
        <p:nvPicPr>
          <p:cNvPr id="15" name="Picture 14">
            <a:extLst>
              <a:ext uri="{FF2B5EF4-FFF2-40B4-BE49-F238E27FC236}">
                <a16:creationId xmlns:a16="http://schemas.microsoft.com/office/drawing/2014/main" id="{867B712B-ABDC-254A-365C-28069239C365}"/>
              </a:ext>
            </a:extLst>
          </p:cNvPr>
          <p:cNvPicPr>
            <a:picLocks noChangeAspect="1"/>
          </p:cNvPicPr>
          <p:nvPr/>
        </p:nvPicPr>
        <p:blipFill>
          <a:blip r:embed="rId14"/>
          <a:srcRect t="5509" b="6928"/>
          <a:stretch>
            <a:fillRect/>
          </a:stretch>
        </p:blipFill>
        <p:spPr>
          <a:xfrm>
            <a:off x="2653949" y="5299119"/>
            <a:ext cx="1610161" cy="1409903"/>
          </a:xfrm>
          <a:prstGeom prst="rect">
            <a:avLst/>
          </a:prstGeom>
        </p:spPr>
      </p:pic>
      <p:pic>
        <p:nvPicPr>
          <p:cNvPr id="16" name="Picture 15">
            <a:extLst>
              <a:ext uri="{FF2B5EF4-FFF2-40B4-BE49-F238E27FC236}">
                <a16:creationId xmlns:a16="http://schemas.microsoft.com/office/drawing/2014/main" id="{242D419A-87C7-F9AD-29FA-ACB4E5B38111}"/>
              </a:ext>
            </a:extLst>
          </p:cNvPr>
          <p:cNvPicPr>
            <a:picLocks noChangeAspect="1"/>
          </p:cNvPicPr>
          <p:nvPr/>
        </p:nvPicPr>
        <p:blipFill>
          <a:blip r:embed="rId15"/>
          <a:stretch>
            <a:fillRect/>
          </a:stretch>
        </p:blipFill>
        <p:spPr>
          <a:xfrm>
            <a:off x="2394958" y="2380892"/>
            <a:ext cx="2160422" cy="557213"/>
          </a:xfrm>
          <a:prstGeom prst="rect">
            <a:avLst/>
          </a:prstGeom>
        </p:spPr>
      </p:pic>
      <p:pic>
        <p:nvPicPr>
          <p:cNvPr id="17" name="Picture 16">
            <a:extLst>
              <a:ext uri="{FF2B5EF4-FFF2-40B4-BE49-F238E27FC236}">
                <a16:creationId xmlns:a16="http://schemas.microsoft.com/office/drawing/2014/main" id="{6170852A-DC4D-9F4D-5635-DFF99225FFC2}"/>
              </a:ext>
            </a:extLst>
          </p:cNvPr>
          <p:cNvPicPr>
            <a:picLocks noChangeAspect="1"/>
          </p:cNvPicPr>
          <p:nvPr/>
        </p:nvPicPr>
        <p:blipFill>
          <a:blip r:embed="rId16"/>
          <a:stretch>
            <a:fillRect/>
          </a:stretch>
        </p:blipFill>
        <p:spPr>
          <a:xfrm>
            <a:off x="7512552" y="2480072"/>
            <a:ext cx="1324797" cy="1324797"/>
          </a:xfrm>
          <a:prstGeom prst="rect">
            <a:avLst/>
          </a:prstGeom>
        </p:spPr>
      </p:pic>
      <p:pic>
        <p:nvPicPr>
          <p:cNvPr id="18" name="Picture 17">
            <a:extLst>
              <a:ext uri="{FF2B5EF4-FFF2-40B4-BE49-F238E27FC236}">
                <a16:creationId xmlns:a16="http://schemas.microsoft.com/office/drawing/2014/main" id="{70D4F06B-C6C0-D8EB-38DB-E23E2ACD35CE}"/>
              </a:ext>
            </a:extLst>
          </p:cNvPr>
          <p:cNvPicPr>
            <a:picLocks noChangeAspect="1"/>
          </p:cNvPicPr>
          <p:nvPr/>
        </p:nvPicPr>
        <p:blipFill>
          <a:blip r:embed="rId17"/>
          <a:stretch>
            <a:fillRect/>
          </a:stretch>
        </p:blipFill>
        <p:spPr>
          <a:xfrm>
            <a:off x="6591987" y="4299088"/>
            <a:ext cx="945071" cy="691515"/>
          </a:xfrm>
          <a:prstGeom prst="rect">
            <a:avLst/>
          </a:prstGeom>
        </p:spPr>
      </p:pic>
      <p:pic>
        <p:nvPicPr>
          <p:cNvPr id="20" name="Picture 19">
            <a:extLst>
              <a:ext uri="{FF2B5EF4-FFF2-40B4-BE49-F238E27FC236}">
                <a16:creationId xmlns:a16="http://schemas.microsoft.com/office/drawing/2014/main" id="{BDA2DF5F-5604-BD01-61C1-466535F8F92D}"/>
              </a:ext>
            </a:extLst>
          </p:cNvPr>
          <p:cNvPicPr>
            <a:picLocks noChangeAspect="1"/>
          </p:cNvPicPr>
          <p:nvPr/>
        </p:nvPicPr>
        <p:blipFill>
          <a:blip r:embed="rId18"/>
          <a:srcRect r="67083" b="72629"/>
          <a:stretch>
            <a:fillRect/>
          </a:stretch>
        </p:blipFill>
        <p:spPr>
          <a:xfrm>
            <a:off x="9354001" y="2473381"/>
            <a:ext cx="1032858" cy="858843"/>
          </a:xfrm>
          <a:prstGeom prst="rect">
            <a:avLst/>
          </a:prstGeom>
        </p:spPr>
      </p:pic>
      <p:pic>
        <p:nvPicPr>
          <p:cNvPr id="21" name="Picture 20">
            <a:extLst>
              <a:ext uri="{FF2B5EF4-FFF2-40B4-BE49-F238E27FC236}">
                <a16:creationId xmlns:a16="http://schemas.microsoft.com/office/drawing/2014/main" id="{79D80BAE-12D5-19DD-57D5-61AEAD143FC9}"/>
              </a:ext>
            </a:extLst>
          </p:cNvPr>
          <p:cNvPicPr>
            <a:picLocks noChangeAspect="1"/>
          </p:cNvPicPr>
          <p:nvPr/>
        </p:nvPicPr>
        <p:blipFill>
          <a:blip r:embed="rId19"/>
          <a:srcRect l="23622" r="14250"/>
          <a:stretch>
            <a:fillRect/>
          </a:stretch>
        </p:blipFill>
        <p:spPr>
          <a:xfrm>
            <a:off x="9168647" y="3607304"/>
            <a:ext cx="1218212" cy="1316755"/>
          </a:xfrm>
          <a:prstGeom prst="rect">
            <a:avLst/>
          </a:prstGeom>
        </p:spPr>
      </p:pic>
      <p:pic>
        <p:nvPicPr>
          <p:cNvPr id="22" name="Picture 21">
            <a:extLst>
              <a:ext uri="{FF2B5EF4-FFF2-40B4-BE49-F238E27FC236}">
                <a16:creationId xmlns:a16="http://schemas.microsoft.com/office/drawing/2014/main" id="{E6910DDB-3AB4-A272-E261-14F11BF910E2}"/>
              </a:ext>
            </a:extLst>
          </p:cNvPr>
          <p:cNvPicPr>
            <a:picLocks noChangeAspect="1"/>
          </p:cNvPicPr>
          <p:nvPr/>
        </p:nvPicPr>
        <p:blipFill>
          <a:blip r:embed="rId20"/>
          <a:stretch>
            <a:fillRect/>
          </a:stretch>
        </p:blipFill>
        <p:spPr>
          <a:xfrm>
            <a:off x="7882878" y="4130281"/>
            <a:ext cx="1099762" cy="1099762"/>
          </a:xfrm>
          <a:prstGeom prst="rect">
            <a:avLst/>
          </a:prstGeom>
        </p:spPr>
      </p:pic>
      <p:pic>
        <p:nvPicPr>
          <p:cNvPr id="23" name="Picture 22">
            <a:extLst>
              <a:ext uri="{FF2B5EF4-FFF2-40B4-BE49-F238E27FC236}">
                <a16:creationId xmlns:a16="http://schemas.microsoft.com/office/drawing/2014/main" id="{33A2B99F-B6C3-E08B-5EC3-916330C8A0EA}"/>
              </a:ext>
            </a:extLst>
          </p:cNvPr>
          <p:cNvPicPr>
            <a:picLocks noChangeAspect="1"/>
          </p:cNvPicPr>
          <p:nvPr/>
        </p:nvPicPr>
        <p:blipFill>
          <a:blip r:embed="rId21"/>
          <a:srcRect l="20535" t="-436" r="16984" b="436"/>
          <a:stretch>
            <a:fillRect/>
          </a:stretch>
        </p:blipFill>
        <p:spPr>
          <a:xfrm>
            <a:off x="8738078" y="5467555"/>
            <a:ext cx="885654" cy="850484"/>
          </a:xfrm>
          <a:prstGeom prst="rect">
            <a:avLst/>
          </a:prstGeom>
        </p:spPr>
      </p:pic>
      <p:pic>
        <p:nvPicPr>
          <p:cNvPr id="24" name="Picture 23">
            <a:extLst>
              <a:ext uri="{FF2B5EF4-FFF2-40B4-BE49-F238E27FC236}">
                <a16:creationId xmlns:a16="http://schemas.microsoft.com/office/drawing/2014/main" id="{4EC35003-DEC2-DFCB-67A5-F62574CF565F}"/>
              </a:ext>
            </a:extLst>
          </p:cNvPr>
          <p:cNvPicPr>
            <a:picLocks noChangeAspect="1"/>
          </p:cNvPicPr>
          <p:nvPr/>
        </p:nvPicPr>
        <p:blipFill>
          <a:blip r:embed="rId22"/>
          <a:stretch>
            <a:fillRect/>
          </a:stretch>
        </p:blipFill>
        <p:spPr>
          <a:xfrm>
            <a:off x="10728280" y="2289170"/>
            <a:ext cx="999784" cy="999784"/>
          </a:xfrm>
          <a:prstGeom prst="rect">
            <a:avLst/>
          </a:prstGeom>
        </p:spPr>
      </p:pic>
      <p:pic>
        <p:nvPicPr>
          <p:cNvPr id="27" name="Picture 26">
            <a:extLst>
              <a:ext uri="{FF2B5EF4-FFF2-40B4-BE49-F238E27FC236}">
                <a16:creationId xmlns:a16="http://schemas.microsoft.com/office/drawing/2014/main" id="{8D1837EA-1B3B-F8B9-BB1F-6E8496A874EE}"/>
              </a:ext>
            </a:extLst>
          </p:cNvPr>
          <p:cNvPicPr>
            <a:picLocks noChangeAspect="1"/>
          </p:cNvPicPr>
          <p:nvPr/>
        </p:nvPicPr>
        <p:blipFill>
          <a:blip r:embed="rId23"/>
          <a:stretch>
            <a:fillRect/>
          </a:stretch>
        </p:blipFill>
        <p:spPr>
          <a:xfrm>
            <a:off x="2952916" y="1237309"/>
            <a:ext cx="1446309" cy="1005426"/>
          </a:xfrm>
          <a:prstGeom prst="rect">
            <a:avLst/>
          </a:prstGeom>
        </p:spPr>
      </p:pic>
      <p:pic>
        <p:nvPicPr>
          <p:cNvPr id="30" name="Picture 29">
            <a:extLst>
              <a:ext uri="{FF2B5EF4-FFF2-40B4-BE49-F238E27FC236}">
                <a16:creationId xmlns:a16="http://schemas.microsoft.com/office/drawing/2014/main" id="{0912525D-3EFB-81AD-BBA8-F90E72AA08FB}"/>
              </a:ext>
            </a:extLst>
          </p:cNvPr>
          <p:cNvPicPr>
            <a:picLocks noChangeAspect="1"/>
          </p:cNvPicPr>
          <p:nvPr/>
        </p:nvPicPr>
        <p:blipFill>
          <a:blip r:embed="rId24"/>
          <a:stretch>
            <a:fillRect/>
          </a:stretch>
        </p:blipFill>
        <p:spPr>
          <a:xfrm>
            <a:off x="1314650" y="1203798"/>
            <a:ext cx="1525004" cy="791829"/>
          </a:xfrm>
          <a:prstGeom prst="rect">
            <a:avLst/>
          </a:prstGeom>
        </p:spPr>
      </p:pic>
      <p:pic>
        <p:nvPicPr>
          <p:cNvPr id="31" name="Picture 30">
            <a:extLst>
              <a:ext uri="{FF2B5EF4-FFF2-40B4-BE49-F238E27FC236}">
                <a16:creationId xmlns:a16="http://schemas.microsoft.com/office/drawing/2014/main" id="{736F1D8E-C814-B345-3B56-CF0E4ABCBE1D}"/>
              </a:ext>
            </a:extLst>
          </p:cNvPr>
          <p:cNvPicPr>
            <a:picLocks noChangeAspect="1"/>
          </p:cNvPicPr>
          <p:nvPr/>
        </p:nvPicPr>
        <p:blipFill>
          <a:blip r:embed="rId25"/>
          <a:stretch>
            <a:fillRect/>
          </a:stretch>
        </p:blipFill>
        <p:spPr>
          <a:xfrm>
            <a:off x="2394958" y="4372399"/>
            <a:ext cx="1874825" cy="940369"/>
          </a:xfrm>
          <a:prstGeom prst="rect">
            <a:avLst/>
          </a:prstGeom>
        </p:spPr>
      </p:pic>
      <p:pic>
        <p:nvPicPr>
          <p:cNvPr id="32" name="Picture 31">
            <a:extLst>
              <a:ext uri="{FF2B5EF4-FFF2-40B4-BE49-F238E27FC236}">
                <a16:creationId xmlns:a16="http://schemas.microsoft.com/office/drawing/2014/main" id="{718E5E93-78D2-ACDB-7091-D54A2D5E24AF}"/>
              </a:ext>
            </a:extLst>
          </p:cNvPr>
          <p:cNvPicPr>
            <a:picLocks noChangeAspect="1"/>
          </p:cNvPicPr>
          <p:nvPr/>
        </p:nvPicPr>
        <p:blipFill>
          <a:blip r:embed="rId26"/>
          <a:stretch>
            <a:fillRect/>
          </a:stretch>
        </p:blipFill>
        <p:spPr>
          <a:xfrm>
            <a:off x="10217790" y="5281127"/>
            <a:ext cx="1099762" cy="1099762"/>
          </a:xfrm>
          <a:prstGeom prst="rect">
            <a:avLst/>
          </a:prstGeom>
        </p:spPr>
      </p:pic>
      <p:pic>
        <p:nvPicPr>
          <p:cNvPr id="2" name="Picture 1">
            <a:extLst>
              <a:ext uri="{FF2B5EF4-FFF2-40B4-BE49-F238E27FC236}">
                <a16:creationId xmlns:a16="http://schemas.microsoft.com/office/drawing/2014/main" id="{C792E94B-F2FF-5E9C-CE84-CFEA044BD15B}"/>
              </a:ext>
            </a:extLst>
          </p:cNvPr>
          <p:cNvPicPr>
            <a:picLocks noChangeAspect="1"/>
          </p:cNvPicPr>
          <p:nvPr/>
        </p:nvPicPr>
        <p:blipFill>
          <a:blip r:embed="rId27"/>
          <a:stretch>
            <a:fillRect/>
          </a:stretch>
        </p:blipFill>
        <p:spPr>
          <a:xfrm>
            <a:off x="4809164" y="5644910"/>
            <a:ext cx="999784" cy="999784"/>
          </a:xfrm>
          <a:prstGeom prst="rect">
            <a:avLst/>
          </a:prstGeom>
        </p:spPr>
      </p:pic>
      <p:pic>
        <p:nvPicPr>
          <p:cNvPr id="19" name="Picture 20" descr="شرکت توسعه آهن و فولاد گل گهر – تولید کننده آهن اسفنجی و فولاد – شرکت توسعه  آهن و فولاد گل گهر تولید کننده آهن اسفنجی و فولاد">
            <a:extLst>
              <a:ext uri="{FF2B5EF4-FFF2-40B4-BE49-F238E27FC236}">
                <a16:creationId xmlns:a16="http://schemas.microsoft.com/office/drawing/2014/main" id="{90065A76-D3EB-CB8E-8E9D-0057C908E009}"/>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6329817" y="5724262"/>
            <a:ext cx="1935582" cy="62075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A1CF19E6-DAEE-184A-C0A5-E1CF9EEBD9AE}"/>
              </a:ext>
            </a:extLst>
          </p:cNvPr>
          <p:cNvPicPr>
            <a:picLocks noChangeAspect="1"/>
          </p:cNvPicPr>
          <p:nvPr/>
        </p:nvPicPr>
        <p:blipFill>
          <a:blip r:embed="rId29"/>
          <a:stretch>
            <a:fillRect/>
          </a:stretch>
        </p:blipFill>
        <p:spPr>
          <a:xfrm>
            <a:off x="10438759" y="1061302"/>
            <a:ext cx="1019397" cy="1019397"/>
          </a:xfrm>
          <a:prstGeom prst="rect">
            <a:avLst/>
          </a:prstGeom>
        </p:spPr>
      </p:pic>
    </p:spTree>
    <p:extLst>
      <p:ext uri="{BB962C8B-B14F-4D97-AF65-F5344CB8AC3E}">
        <p14:creationId xmlns:p14="http://schemas.microsoft.com/office/powerpoint/2010/main" val="4219640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CD863-654A-2D6C-8DCC-B8C28B94C521}"/>
              </a:ext>
            </a:extLst>
          </p:cNvPr>
          <p:cNvSpPr>
            <a:spLocks noGrp="1"/>
          </p:cNvSpPr>
          <p:nvPr>
            <p:ph type="title"/>
          </p:nvPr>
        </p:nvSpPr>
        <p:spPr>
          <a:xfrm>
            <a:off x="683423" y="1961329"/>
            <a:ext cx="10972800" cy="1143000"/>
          </a:xfrm>
        </p:spPr>
        <p:txBody>
          <a:bodyPr>
            <a:normAutofit fontScale="90000"/>
          </a:bodyPr>
          <a:lstStyle/>
          <a:p>
            <a:r>
              <a:rPr kumimoji="0" lang="fa-IR" sz="4000" b="0" i="0" u="none" strike="noStrike" kern="1200" cap="none" spc="0" normalizeH="0" baseline="0" noProof="0" dirty="0">
                <a:ln>
                  <a:noFill/>
                </a:ln>
                <a:solidFill>
                  <a:schemeClr val="bg1"/>
                </a:solidFill>
                <a:effectLst/>
                <a:uLnTx/>
                <a:uFillTx/>
                <a:latin typeface="Calibri Light" panose="020F0302020204030204"/>
                <a:ea typeface="+mj-ea"/>
                <a:cs typeface="Times New Roman" panose="02020603050405020304" pitchFamily="18" charset="0"/>
              </a:rPr>
              <a:t>اگر سازمان توسط شما درست اداره نشود سه اتفاق رخ خواهد داد!</a:t>
            </a:r>
            <a:br>
              <a:rPr kumimoji="0" lang="fa-IR" sz="4000" b="0" i="0" u="none" strike="noStrike" kern="1200" cap="none" spc="0" normalizeH="0" baseline="0" noProof="0" dirty="0">
                <a:ln>
                  <a:noFill/>
                </a:ln>
                <a:solidFill>
                  <a:schemeClr val="bg1"/>
                </a:solidFill>
                <a:effectLst/>
                <a:uLnTx/>
                <a:uFillTx/>
                <a:latin typeface="Calibri Light" panose="020F0302020204030204"/>
                <a:ea typeface="+mj-ea"/>
                <a:cs typeface="Times New Roman" panose="02020603050405020304" pitchFamily="18" charset="0"/>
              </a:rPr>
            </a:br>
            <a:endParaRPr lang="en-US" dirty="0">
              <a:solidFill>
                <a:schemeClr val="bg1"/>
              </a:solidFill>
            </a:endParaRPr>
          </a:p>
        </p:txBody>
      </p:sp>
      <p:sp>
        <p:nvSpPr>
          <p:cNvPr id="5" name="TextBox 4">
            <a:extLst>
              <a:ext uri="{FF2B5EF4-FFF2-40B4-BE49-F238E27FC236}">
                <a16:creationId xmlns:a16="http://schemas.microsoft.com/office/drawing/2014/main" id="{6DFBB989-B80F-8073-9941-61DC3E8A7538}"/>
              </a:ext>
            </a:extLst>
          </p:cNvPr>
          <p:cNvSpPr txBox="1"/>
          <p:nvPr/>
        </p:nvSpPr>
        <p:spPr>
          <a:xfrm>
            <a:off x="1721840" y="3208666"/>
            <a:ext cx="9469074" cy="2544286"/>
          </a:xfrm>
          <a:prstGeom prst="rect">
            <a:avLst/>
          </a:prstGeom>
          <a:noFill/>
        </p:spPr>
        <p:txBody>
          <a:bodyPr wrap="square">
            <a:spAutoFit/>
          </a:bodyPr>
          <a:lstStyle/>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2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اصطکاک بین آدمها</a:t>
            </a: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2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سردرگمی افراد</a:t>
            </a: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2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افت عملکرد</a:t>
            </a: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fa-IR" sz="2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2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ذهن + قلب +روح افراد را هدایت کنید.</a:t>
            </a:r>
          </a:p>
        </p:txBody>
      </p:sp>
      <p:sp>
        <p:nvSpPr>
          <p:cNvPr id="4" name="TextBox 3">
            <a:extLst>
              <a:ext uri="{FF2B5EF4-FFF2-40B4-BE49-F238E27FC236}">
                <a16:creationId xmlns:a16="http://schemas.microsoft.com/office/drawing/2014/main" id="{FDA1AB56-5EE1-341B-6812-E2EB26689259}"/>
              </a:ext>
            </a:extLst>
          </p:cNvPr>
          <p:cNvSpPr txBox="1"/>
          <p:nvPr/>
        </p:nvSpPr>
        <p:spPr>
          <a:xfrm>
            <a:off x="9463949" y="527314"/>
            <a:ext cx="200939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a-IR" sz="4000" b="0" i="0" u="none" strike="noStrike" kern="1200" cap="none" spc="0" normalizeH="0" baseline="0" noProof="0" dirty="0">
                <a:ln>
                  <a:noFill/>
                </a:ln>
                <a:solidFill>
                  <a:prstClr val="white"/>
                </a:solidFill>
                <a:effectLst/>
                <a:uLnTx/>
                <a:uFillTx/>
                <a:latin typeface="Calibri Light" panose="020F0302020204030204"/>
                <a:ea typeface="+mn-ea"/>
                <a:cs typeface="Times New Roman" panose="02020603050405020304" pitchFamily="18" charset="0"/>
              </a:rPr>
              <a:t>پیتر دراکر</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40781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2AC1D-B10E-F526-09B5-10B398F9D0D1}"/>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99390B30-B85F-3A02-71F6-CA37ACF75A5E}"/>
              </a:ext>
            </a:extLst>
          </p:cNvPr>
          <p:cNvPicPr>
            <a:picLocks noGrp="1" noChangeAspect="1"/>
          </p:cNvPicPr>
          <p:nvPr>
            <p:ph idx="1"/>
          </p:nvPr>
        </p:nvPicPr>
        <p:blipFill>
          <a:blip r:embed="rId2"/>
          <a:stretch>
            <a:fillRect/>
          </a:stretch>
        </p:blipFill>
        <p:spPr>
          <a:xfrm>
            <a:off x="2095855" y="533184"/>
            <a:ext cx="9235965" cy="5791631"/>
          </a:xfrm>
          <a:prstGeom prst="rect">
            <a:avLst/>
          </a:prstGeom>
        </p:spPr>
      </p:pic>
      <p:pic>
        <p:nvPicPr>
          <p:cNvPr id="3" name="Picture 2">
            <a:extLst>
              <a:ext uri="{FF2B5EF4-FFF2-40B4-BE49-F238E27FC236}">
                <a16:creationId xmlns:a16="http://schemas.microsoft.com/office/drawing/2014/main" id="{E7BC89B8-7B1D-EA1C-FA8D-F83232B2A99F}"/>
              </a:ext>
            </a:extLst>
          </p:cNvPr>
          <p:cNvPicPr>
            <a:picLocks noChangeAspect="1"/>
          </p:cNvPicPr>
          <p:nvPr/>
        </p:nvPicPr>
        <p:blipFill>
          <a:blip r:embed="rId3"/>
          <a:stretch>
            <a:fillRect/>
          </a:stretch>
        </p:blipFill>
        <p:spPr>
          <a:xfrm>
            <a:off x="32334" y="0"/>
            <a:ext cx="1231499" cy="1542422"/>
          </a:xfrm>
          <a:prstGeom prst="rect">
            <a:avLst/>
          </a:prstGeom>
        </p:spPr>
      </p:pic>
      <p:sp>
        <p:nvSpPr>
          <p:cNvPr id="4" name="Arrow: Right 3">
            <a:extLst>
              <a:ext uri="{FF2B5EF4-FFF2-40B4-BE49-F238E27FC236}">
                <a16:creationId xmlns:a16="http://schemas.microsoft.com/office/drawing/2014/main" id="{9CC054E7-90AD-DD36-763B-D723B9A4E77F}"/>
              </a:ext>
            </a:extLst>
          </p:cNvPr>
          <p:cNvSpPr/>
          <p:nvPr/>
        </p:nvSpPr>
        <p:spPr>
          <a:xfrm>
            <a:off x="2580913" y="5641074"/>
            <a:ext cx="1620383" cy="594969"/>
          </a:xfrm>
          <a:prstGeom prst="right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9136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EA183-E46E-5453-4D95-A63FF8B7E533}"/>
              </a:ext>
            </a:extLst>
          </p:cNvPr>
          <p:cNvSpPr>
            <a:spLocks noGrp="1"/>
          </p:cNvSpPr>
          <p:nvPr>
            <p:ph type="title"/>
          </p:nvPr>
        </p:nvSpPr>
        <p:spPr>
          <a:xfrm>
            <a:off x="763524" y="1426782"/>
            <a:ext cx="10972800" cy="1143000"/>
          </a:xfrm>
        </p:spPr>
        <p:txBody>
          <a:bodyPr>
            <a:normAutofit fontScale="90000"/>
          </a:bodyPr>
          <a:lstStyle/>
          <a:p>
            <a:r>
              <a:rPr lang="fa-IR" b="1" dirty="0">
                <a:solidFill>
                  <a:schemeClr val="bg1"/>
                </a:solidFill>
              </a:rPr>
              <a:t>«آیا من مدیر با رویکرد منابع انسانی هستم؟»</a:t>
            </a:r>
            <a:br>
              <a:rPr lang="fa-IR" dirty="0">
                <a:solidFill>
                  <a:schemeClr val="bg1"/>
                </a:solidFill>
              </a:rPr>
            </a:br>
            <a:endParaRPr lang="en-US" dirty="0"/>
          </a:p>
        </p:txBody>
      </p:sp>
      <p:sp>
        <p:nvSpPr>
          <p:cNvPr id="4" name="TextBox 3">
            <a:extLst>
              <a:ext uri="{FF2B5EF4-FFF2-40B4-BE49-F238E27FC236}">
                <a16:creationId xmlns:a16="http://schemas.microsoft.com/office/drawing/2014/main" id="{397CB8E7-98BB-E4DE-8E82-28F2CEE6A06A}"/>
              </a:ext>
            </a:extLst>
          </p:cNvPr>
          <p:cNvSpPr txBox="1"/>
          <p:nvPr/>
        </p:nvSpPr>
        <p:spPr>
          <a:xfrm>
            <a:off x="2714244" y="1975104"/>
            <a:ext cx="8714232" cy="4613571"/>
          </a:xfrm>
          <a:prstGeom prst="rect">
            <a:avLst/>
          </a:prstGeom>
          <a:noFill/>
        </p:spPr>
        <p:txBody>
          <a:bodyPr wrap="square">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fa-IR" sz="3200" b="0"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چک‌ لیست شامل:</a:t>
            </a:r>
          </a:p>
          <a:p>
            <a:pPr marL="0" marR="0" lvl="0" indent="0" algn="r"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a-IR" sz="3200" b="0"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نحوه تعامل</a:t>
            </a:r>
          </a:p>
          <a:p>
            <a:pPr marL="0" marR="0" lvl="0" indent="0" algn="r"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a-IR" sz="3200" b="0"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بازخورددهی</a:t>
            </a:r>
          </a:p>
          <a:p>
            <a:pPr marL="0" marR="0" lvl="0" indent="0" algn="r"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a-IR" sz="3200" b="0"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شفافیت نقش‌ها</a:t>
            </a:r>
          </a:p>
          <a:p>
            <a:pPr marL="0" marR="0" lvl="0" indent="0" algn="r"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a-IR" sz="3200" b="0"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توسعه افراد</a:t>
            </a:r>
          </a:p>
          <a:p>
            <a:pPr marL="0" marR="0" lvl="0" indent="0" algn="r"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a-IR" sz="3200" b="0"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رفتار با نسل </a:t>
            </a:r>
            <a:r>
              <a:rPr kumimoji="0" lang="en-US" sz="4000" b="0" i="0" u="none" strike="noStrike" kern="1200" cap="none" spc="0" normalizeH="0" baseline="0" noProof="0" dirty="0">
                <a:ln>
                  <a:noFill/>
                </a:ln>
                <a:solidFill>
                  <a:prstClr val="white"/>
                </a:solidFill>
                <a:effectLst/>
                <a:uLnTx/>
                <a:uFillTx/>
                <a:latin typeface="Calibri"/>
                <a:ea typeface="+mn-ea"/>
                <a:cs typeface="+mn-cs"/>
              </a:rPr>
              <a:t>Z</a:t>
            </a: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9719809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8A48C65-F339-5DDA-E21A-1C01AC919E39}"/>
              </a:ext>
            </a:extLst>
          </p:cNvPr>
          <p:cNvSpPr/>
          <p:nvPr/>
        </p:nvSpPr>
        <p:spPr>
          <a:xfrm>
            <a:off x="3873261" y="1337095"/>
            <a:ext cx="3795622" cy="793630"/>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srgbClr val="FFFFFF"/>
                </a:solidFill>
                <a:effectLst/>
                <a:uLnTx/>
                <a:uFillTx/>
                <a:latin typeface="Arial"/>
                <a:ea typeface="+mn-ea"/>
              </a:rPr>
              <a:t>فرآیند جذب ،استخدام،بکارگیری</a:t>
            </a:r>
            <a:endParaRPr kumimoji="0" lang="en-US" sz="1800" b="0" i="0" u="none" strike="noStrike" kern="1200" cap="none" spc="0" normalizeH="0" baseline="0" noProof="0" dirty="0">
              <a:ln>
                <a:noFill/>
              </a:ln>
              <a:solidFill>
                <a:srgbClr val="FFFFFF"/>
              </a:solidFill>
              <a:effectLst/>
              <a:uLnTx/>
              <a:uFillTx/>
              <a:latin typeface="Arial"/>
              <a:ea typeface="+mn-ea"/>
            </a:endParaRPr>
          </a:p>
        </p:txBody>
      </p:sp>
      <p:sp>
        <p:nvSpPr>
          <p:cNvPr id="3" name="Rectangle 2">
            <a:extLst>
              <a:ext uri="{FF2B5EF4-FFF2-40B4-BE49-F238E27FC236}">
                <a16:creationId xmlns:a16="http://schemas.microsoft.com/office/drawing/2014/main" id="{6B37A304-31FB-C2DA-2F1E-48BC431D2835}"/>
              </a:ext>
            </a:extLst>
          </p:cNvPr>
          <p:cNvSpPr/>
          <p:nvPr/>
        </p:nvSpPr>
        <p:spPr>
          <a:xfrm>
            <a:off x="3933645" y="2829464"/>
            <a:ext cx="3674853" cy="923026"/>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srgbClr val="FFFFFF"/>
                </a:solidFill>
                <a:effectLst/>
                <a:uLnTx/>
                <a:uFillTx/>
                <a:latin typeface="Arial"/>
                <a:ea typeface="+mn-ea"/>
              </a:rPr>
              <a:t>جامعه پذیری،انگیزش،نگهداشت</a:t>
            </a:r>
            <a:endParaRPr kumimoji="0" lang="en-US" sz="1800" b="0" i="0" u="none" strike="noStrike" kern="1200" cap="none" spc="0" normalizeH="0" baseline="0" noProof="0" dirty="0">
              <a:ln>
                <a:noFill/>
              </a:ln>
              <a:solidFill>
                <a:srgbClr val="FFFFFF"/>
              </a:solidFill>
              <a:effectLst/>
              <a:uLnTx/>
              <a:uFillTx/>
              <a:latin typeface="Arial"/>
              <a:ea typeface="+mn-ea"/>
            </a:endParaRPr>
          </a:p>
        </p:txBody>
      </p:sp>
      <p:sp>
        <p:nvSpPr>
          <p:cNvPr id="4" name="Rectangle 3">
            <a:extLst>
              <a:ext uri="{FF2B5EF4-FFF2-40B4-BE49-F238E27FC236}">
                <a16:creationId xmlns:a16="http://schemas.microsoft.com/office/drawing/2014/main" id="{03431A38-2490-ABBF-1FFF-6BC4DDD27758}"/>
              </a:ext>
            </a:extLst>
          </p:cNvPr>
          <p:cNvSpPr/>
          <p:nvPr/>
        </p:nvSpPr>
        <p:spPr>
          <a:xfrm>
            <a:off x="3933645" y="4451229"/>
            <a:ext cx="3735238" cy="1000664"/>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srgbClr val="FFFFFF"/>
                </a:solidFill>
                <a:effectLst/>
                <a:uLnTx/>
                <a:uFillTx/>
                <a:latin typeface="Arial"/>
                <a:ea typeface="+mn-ea"/>
              </a:rPr>
              <a:t>توسعه استعداد،آموزش،جانشین پروری</a:t>
            </a:r>
            <a:endParaRPr kumimoji="0" lang="en-US" sz="1800" b="0" i="0" u="none" strike="noStrike" kern="1200" cap="none" spc="0" normalizeH="0" baseline="0" noProof="0" dirty="0">
              <a:ln>
                <a:noFill/>
              </a:ln>
              <a:solidFill>
                <a:srgbClr val="FFFFFF"/>
              </a:solidFill>
              <a:effectLst/>
              <a:uLnTx/>
              <a:uFillTx/>
              <a:latin typeface="Arial"/>
              <a:ea typeface="+mn-ea"/>
            </a:endParaRPr>
          </a:p>
        </p:txBody>
      </p:sp>
    </p:spTree>
    <p:extLst>
      <p:ext uri="{BB962C8B-B14F-4D97-AF65-F5344CB8AC3E}">
        <p14:creationId xmlns:p14="http://schemas.microsoft.com/office/powerpoint/2010/main" val="4225773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9FF5AA-7103-47AB-FB29-A6CE26F02622}"/>
              </a:ext>
            </a:extLst>
          </p:cNvPr>
          <p:cNvSpPr/>
          <p:nvPr/>
        </p:nvSpPr>
        <p:spPr>
          <a:xfrm>
            <a:off x="4364966" y="1147312"/>
            <a:ext cx="4261449" cy="81088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srgbClr val="FFFFFF"/>
                </a:solidFill>
                <a:effectLst/>
                <a:uLnTx/>
                <a:uFillTx/>
                <a:latin typeface="Arial"/>
                <a:ea typeface="+mn-ea"/>
              </a:rPr>
              <a:t>آزمونهای روانشناختی</a:t>
            </a:r>
            <a:endParaRPr kumimoji="0" lang="en-US" sz="1800" b="0" i="0" u="none" strike="noStrike" kern="1200" cap="none" spc="0" normalizeH="0" baseline="0" noProof="0" dirty="0">
              <a:ln>
                <a:noFill/>
              </a:ln>
              <a:solidFill>
                <a:srgbClr val="FFFFFF"/>
              </a:solidFill>
              <a:effectLst/>
              <a:uLnTx/>
              <a:uFillTx/>
              <a:latin typeface="Arial"/>
              <a:ea typeface="+mn-ea"/>
            </a:endParaRPr>
          </a:p>
        </p:txBody>
      </p:sp>
      <p:sp>
        <p:nvSpPr>
          <p:cNvPr id="3" name="Rectangle 2">
            <a:extLst>
              <a:ext uri="{FF2B5EF4-FFF2-40B4-BE49-F238E27FC236}">
                <a16:creationId xmlns:a16="http://schemas.microsoft.com/office/drawing/2014/main" id="{2E7C20B1-035F-11EA-7CCB-DCD5C0079BE1}"/>
              </a:ext>
            </a:extLst>
          </p:cNvPr>
          <p:cNvSpPr/>
          <p:nvPr/>
        </p:nvSpPr>
        <p:spPr>
          <a:xfrm>
            <a:off x="4364966" y="2303253"/>
            <a:ext cx="4261449" cy="68148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srgbClr val="FFFFFF"/>
                </a:solidFill>
                <a:effectLst/>
                <a:uLnTx/>
                <a:uFillTx/>
                <a:latin typeface="Arial"/>
                <a:ea typeface="+mn-ea"/>
              </a:rPr>
              <a:t>مصاحبه روانشناختی</a:t>
            </a:r>
            <a:endParaRPr kumimoji="0" lang="en-US" sz="1800" b="0" i="0" u="none" strike="noStrike" kern="1200" cap="none" spc="0" normalizeH="0" baseline="0" noProof="0" dirty="0">
              <a:ln>
                <a:noFill/>
              </a:ln>
              <a:solidFill>
                <a:srgbClr val="FFFFFF"/>
              </a:solidFill>
              <a:effectLst/>
              <a:uLnTx/>
              <a:uFillTx/>
              <a:latin typeface="Arial"/>
              <a:ea typeface="+mn-ea"/>
            </a:endParaRPr>
          </a:p>
        </p:txBody>
      </p:sp>
      <p:sp>
        <p:nvSpPr>
          <p:cNvPr id="4" name="Rectangle 3">
            <a:extLst>
              <a:ext uri="{FF2B5EF4-FFF2-40B4-BE49-F238E27FC236}">
                <a16:creationId xmlns:a16="http://schemas.microsoft.com/office/drawing/2014/main" id="{20A25902-8125-BB50-A019-2616337D264F}"/>
              </a:ext>
            </a:extLst>
          </p:cNvPr>
          <p:cNvSpPr/>
          <p:nvPr/>
        </p:nvSpPr>
        <p:spPr>
          <a:xfrm>
            <a:off x="4364966" y="3429000"/>
            <a:ext cx="4261449" cy="6512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srgbClr val="FFFFFF"/>
                </a:solidFill>
                <a:effectLst/>
                <a:uLnTx/>
                <a:uFillTx/>
                <a:latin typeface="Arial"/>
                <a:ea typeface="+mn-ea"/>
              </a:rPr>
              <a:t>مصاحبه تخصصی/شایستگی محور</a:t>
            </a:r>
            <a:endParaRPr kumimoji="0" lang="en-US" sz="1800" b="0" i="0" u="none" strike="noStrike" kern="1200" cap="none" spc="0" normalizeH="0" baseline="0" noProof="0" dirty="0">
              <a:ln>
                <a:noFill/>
              </a:ln>
              <a:solidFill>
                <a:srgbClr val="FFFFFF"/>
              </a:solidFill>
              <a:effectLst/>
              <a:uLnTx/>
              <a:uFillTx/>
              <a:latin typeface="Arial"/>
              <a:ea typeface="+mn-ea"/>
            </a:endParaRPr>
          </a:p>
        </p:txBody>
      </p:sp>
      <p:sp>
        <p:nvSpPr>
          <p:cNvPr id="5" name="Rectangle 4">
            <a:extLst>
              <a:ext uri="{FF2B5EF4-FFF2-40B4-BE49-F238E27FC236}">
                <a16:creationId xmlns:a16="http://schemas.microsoft.com/office/drawing/2014/main" id="{78E22A1B-8D76-4DC5-2870-A1E139A23E76}"/>
              </a:ext>
            </a:extLst>
          </p:cNvPr>
          <p:cNvSpPr/>
          <p:nvPr/>
        </p:nvSpPr>
        <p:spPr>
          <a:xfrm>
            <a:off x="4364966" y="4330460"/>
            <a:ext cx="4261449" cy="6512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srgbClr val="FFFFFF"/>
                </a:solidFill>
                <a:effectLst/>
                <a:uLnTx/>
                <a:uFillTx/>
                <a:latin typeface="Arial"/>
                <a:ea typeface="+mn-ea"/>
              </a:rPr>
              <a:t>آزمون مهارت محور</a:t>
            </a:r>
            <a:endParaRPr kumimoji="0" lang="en-US" sz="1800" b="0" i="0" u="none" strike="noStrike" kern="1200" cap="none" spc="0" normalizeH="0" baseline="0" noProof="0" dirty="0">
              <a:ln>
                <a:noFill/>
              </a:ln>
              <a:solidFill>
                <a:srgbClr val="FFFFFF"/>
              </a:solidFill>
              <a:effectLst/>
              <a:uLnTx/>
              <a:uFillTx/>
              <a:latin typeface="Arial"/>
              <a:ea typeface="+mn-ea"/>
            </a:endParaRPr>
          </a:p>
        </p:txBody>
      </p:sp>
      <p:sp>
        <p:nvSpPr>
          <p:cNvPr id="6" name="Rectangle 5">
            <a:extLst>
              <a:ext uri="{FF2B5EF4-FFF2-40B4-BE49-F238E27FC236}">
                <a16:creationId xmlns:a16="http://schemas.microsoft.com/office/drawing/2014/main" id="{C3A31F84-1F3C-E94B-A197-832EB1D39CD0}"/>
              </a:ext>
            </a:extLst>
          </p:cNvPr>
          <p:cNvSpPr/>
          <p:nvPr/>
        </p:nvSpPr>
        <p:spPr>
          <a:xfrm>
            <a:off x="4364966" y="5296619"/>
            <a:ext cx="4261449" cy="76775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srgbClr val="FFFFFF"/>
                </a:solidFill>
                <a:effectLst/>
                <a:uLnTx/>
                <a:uFillTx/>
                <a:latin typeface="Arial"/>
                <a:ea typeface="+mn-ea"/>
              </a:rPr>
              <a:t>بحث گروهی،رول پلی،بازی روانشناختی و مدیریتی</a:t>
            </a:r>
            <a:endParaRPr kumimoji="0" lang="en-US" sz="1800" b="0" i="0" u="none" strike="noStrike" kern="1200" cap="none" spc="0" normalizeH="0" baseline="0" noProof="0" dirty="0">
              <a:ln>
                <a:noFill/>
              </a:ln>
              <a:solidFill>
                <a:srgbClr val="FFFFFF"/>
              </a:solidFill>
              <a:effectLst/>
              <a:uLnTx/>
              <a:uFillTx/>
              <a:latin typeface="Arial"/>
              <a:ea typeface="+mn-ea"/>
            </a:endParaRPr>
          </a:p>
        </p:txBody>
      </p:sp>
    </p:spTree>
    <p:extLst>
      <p:ext uri="{BB962C8B-B14F-4D97-AF65-F5344CB8AC3E}">
        <p14:creationId xmlns:p14="http://schemas.microsoft.com/office/powerpoint/2010/main" val="2623696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878D11-5662-2136-02AB-C1426AED86B8}"/>
              </a:ext>
            </a:extLst>
          </p:cNvPr>
          <p:cNvSpPr/>
          <p:nvPr/>
        </p:nvSpPr>
        <p:spPr>
          <a:xfrm>
            <a:off x="4477109" y="1276709"/>
            <a:ext cx="3976777"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srgbClr val="FFFFFF"/>
                </a:solidFill>
                <a:effectLst/>
                <a:uLnTx/>
                <a:uFillTx/>
                <a:latin typeface="Arial"/>
                <a:ea typeface="+mn-ea"/>
              </a:rPr>
              <a:t>کارکنانی که  ازبدو استخدام عملکرد پایینی دارند!</a:t>
            </a:r>
            <a:endParaRPr kumimoji="0" lang="en-US" sz="1800" b="0" i="0" u="none" strike="noStrike" kern="1200" cap="none" spc="0" normalizeH="0" baseline="0" noProof="0" dirty="0">
              <a:ln>
                <a:noFill/>
              </a:ln>
              <a:solidFill>
                <a:srgbClr val="FFFFFF"/>
              </a:solidFill>
              <a:effectLst/>
              <a:uLnTx/>
              <a:uFillTx/>
              <a:latin typeface="Arial"/>
              <a:ea typeface="+mn-ea"/>
            </a:endParaRPr>
          </a:p>
        </p:txBody>
      </p:sp>
      <p:sp>
        <p:nvSpPr>
          <p:cNvPr id="3" name="Rectangle 2">
            <a:extLst>
              <a:ext uri="{FF2B5EF4-FFF2-40B4-BE49-F238E27FC236}">
                <a16:creationId xmlns:a16="http://schemas.microsoft.com/office/drawing/2014/main" id="{436A92E0-88A9-0633-AFFE-9D3B36713C10}"/>
              </a:ext>
            </a:extLst>
          </p:cNvPr>
          <p:cNvSpPr/>
          <p:nvPr/>
        </p:nvSpPr>
        <p:spPr>
          <a:xfrm>
            <a:off x="4356341" y="2700068"/>
            <a:ext cx="4433976" cy="7289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srgbClr val="FFFFFF"/>
                </a:solidFill>
                <a:effectLst/>
                <a:uLnTx/>
                <a:uFillTx/>
                <a:latin typeface="Arial"/>
                <a:ea typeface="+mn-ea"/>
                <a:cs typeface="0 Soroosh"/>
              </a:rPr>
              <a:t>کارکنانی که عملکردشان گاهی خوب،گاهی بد است!</a:t>
            </a:r>
            <a:endParaRPr kumimoji="0" lang="en-US" sz="1800" b="0" i="0" u="none" strike="noStrike" kern="1200" cap="none" spc="0" normalizeH="0" baseline="0" noProof="0" dirty="0">
              <a:ln>
                <a:noFill/>
              </a:ln>
              <a:solidFill>
                <a:srgbClr val="FFFFFF"/>
              </a:solidFill>
              <a:effectLst/>
              <a:uLnTx/>
              <a:uFillTx/>
              <a:latin typeface="Arial"/>
              <a:ea typeface="+mn-ea"/>
            </a:endParaRPr>
          </a:p>
        </p:txBody>
      </p:sp>
      <p:sp>
        <p:nvSpPr>
          <p:cNvPr id="4" name="Rectangle 3">
            <a:extLst>
              <a:ext uri="{FF2B5EF4-FFF2-40B4-BE49-F238E27FC236}">
                <a16:creationId xmlns:a16="http://schemas.microsoft.com/office/drawing/2014/main" id="{BCD4832C-8CF1-8A34-12E8-8667BE99FFB0}"/>
              </a:ext>
            </a:extLst>
          </p:cNvPr>
          <p:cNvSpPr/>
          <p:nvPr/>
        </p:nvSpPr>
        <p:spPr>
          <a:xfrm>
            <a:off x="4356341" y="4175185"/>
            <a:ext cx="4433976" cy="7289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srgbClr val="FFFFFF"/>
                </a:solidFill>
                <a:effectLst/>
                <a:uLnTx/>
                <a:uFillTx/>
                <a:latin typeface="Arial"/>
                <a:ea typeface="+mn-ea"/>
              </a:rPr>
              <a:t>...........................................</a:t>
            </a:r>
            <a:endParaRPr kumimoji="0" lang="en-US" sz="1800" b="0" i="0" u="none" strike="noStrike" kern="1200" cap="none" spc="0" normalizeH="0" baseline="0" noProof="0" dirty="0">
              <a:ln>
                <a:noFill/>
              </a:ln>
              <a:solidFill>
                <a:srgbClr val="FFFFFF"/>
              </a:solidFill>
              <a:effectLst/>
              <a:uLnTx/>
              <a:uFillTx/>
              <a:latin typeface="Arial"/>
              <a:ea typeface="+mn-ea"/>
            </a:endParaRPr>
          </a:p>
        </p:txBody>
      </p:sp>
    </p:spTree>
    <p:extLst>
      <p:ext uri="{BB962C8B-B14F-4D97-AF65-F5344CB8AC3E}">
        <p14:creationId xmlns:p14="http://schemas.microsoft.com/office/powerpoint/2010/main" val="444591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EA19E69-AFC3-FEB1-CDD0-6D2958E071DB}"/>
              </a:ext>
            </a:extLst>
          </p:cNvPr>
          <p:cNvSpPr txBox="1"/>
          <p:nvPr/>
        </p:nvSpPr>
        <p:spPr>
          <a:xfrm>
            <a:off x="534838" y="2122649"/>
            <a:ext cx="10998679" cy="2715295"/>
          </a:xfrm>
          <a:prstGeom prst="rect">
            <a:avLst/>
          </a:prstGeom>
          <a:noFill/>
        </p:spPr>
        <p:txBody>
          <a:bodyPr wrap="square">
            <a:spAutoFit/>
          </a:bodyPr>
          <a:lstStyle/>
          <a:p>
            <a:pPr marL="0" marR="0" lvl="0" indent="0" algn="r" defTabSz="914400" rtl="1" eaLnBrk="1" fontAlgn="auto" latinLnBrk="0" hangingPunct="1">
              <a:lnSpc>
                <a:spcPct val="115000"/>
              </a:lnSpc>
              <a:spcBef>
                <a:spcPts val="0"/>
              </a:spcBef>
              <a:spcAft>
                <a:spcPts val="800"/>
              </a:spcAft>
              <a:buClrTx/>
              <a:buSzTx/>
              <a:buFontTx/>
              <a:buNone/>
              <a:tabLst/>
              <a:defRPr/>
            </a:pPr>
            <a:r>
              <a:rPr kumimoji="0" lang="ar-SA" sz="12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 </a:t>
            </a:r>
            <a:endParaRPr kumimoji="0" lang="en-US" sz="12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15000"/>
              </a:lnSpc>
              <a:spcBef>
                <a:spcPts val="0"/>
              </a:spcBef>
              <a:spcAft>
                <a:spcPts val="800"/>
              </a:spcAft>
              <a:buClrTx/>
              <a:buSzTx/>
              <a:buFontTx/>
              <a:buNone/>
              <a:tabLst/>
              <a:defRPr/>
            </a:pPr>
            <a:r>
              <a:rPr kumimoji="0" lang="en-US" sz="2400" b="1" i="0" u="none" strike="noStrike" kern="100" cap="none" spc="0" normalizeH="0" baseline="0" noProof="0" dirty="0">
                <a:ln>
                  <a:noFill/>
                </a:ln>
                <a:solidFill>
                  <a:srgbClr val="000000"/>
                </a:solidFill>
                <a:effectLst/>
                <a:uLnTx/>
                <a:uFillTx/>
                <a:latin typeface="Segoe UI Emoji" panose="020B0502040204020203" pitchFamily="34" charset="0"/>
                <a:ea typeface="Calibri" panose="020F0502020204030204" pitchFamily="34" charset="0"/>
                <a:cs typeface="Segoe UI Emoji" panose="020B0502040204020203" pitchFamily="34" charset="0"/>
              </a:rPr>
              <a:t>♦️</a:t>
            </a:r>
            <a:r>
              <a:rPr kumimoji="0" lang="ar-SA" sz="2400" b="1"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مقصر عملکرد ضعیف کارکنان یک شرکت کیست؟ مدیر یا کارمند؟</a:t>
            </a:r>
            <a:r>
              <a:rPr kumimoji="0" lang="en-US" sz="2400" b="1"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a:t>
            </a:r>
          </a:p>
          <a:p>
            <a:pPr marL="0" marR="0" lvl="0" indent="0" algn="r" defTabSz="914400" rtl="1" eaLnBrk="1" fontAlgn="auto" latinLnBrk="0" hangingPunct="1">
              <a:lnSpc>
                <a:spcPct val="115000"/>
              </a:lnSpc>
              <a:spcBef>
                <a:spcPts val="0"/>
              </a:spcBef>
              <a:spcAft>
                <a:spcPts val="800"/>
              </a:spcAft>
              <a:buClrTx/>
              <a:buSzTx/>
              <a:buFontTx/>
              <a:buNone/>
              <a:tabLst/>
              <a:defRPr/>
            </a:pPr>
            <a:endParaRPr kumimoji="0" lang="en-US" sz="2400" b="1"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15000"/>
              </a:lnSpc>
              <a:spcBef>
                <a:spcPts val="0"/>
              </a:spcBef>
              <a:spcAft>
                <a:spcPts val="800"/>
              </a:spcAft>
              <a:buClrTx/>
              <a:buSzTx/>
              <a:buFontTx/>
              <a:buNone/>
              <a:tabLst/>
              <a:defRPr/>
            </a:pPr>
            <a:r>
              <a:rPr kumimoji="0" lang="ar-SA" sz="12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 </a:t>
            </a:r>
            <a:endParaRPr kumimoji="0" lang="en-US" sz="12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15000"/>
              </a:lnSpc>
              <a:spcBef>
                <a:spcPts val="0"/>
              </a:spcBef>
              <a:spcAft>
                <a:spcPts val="800"/>
              </a:spcAft>
              <a:buClrTx/>
              <a:buSzTx/>
              <a:buFontTx/>
              <a:buNone/>
              <a:tabLst/>
              <a:defRPr/>
            </a:pPr>
            <a:r>
              <a:rPr kumimoji="0" lang="en-US" sz="1200" b="0" i="0" u="none" strike="noStrike" kern="100" cap="none" spc="0" normalizeH="0" baseline="0" noProof="0" dirty="0">
                <a:ln>
                  <a:noFill/>
                </a:ln>
                <a:solidFill>
                  <a:srgbClr val="000000"/>
                </a:solidFill>
                <a:effectLst/>
                <a:uLnTx/>
                <a:uFillTx/>
                <a:latin typeface="Segoe UI Emoji" panose="020B0502040204020203" pitchFamily="34" charset="0"/>
                <a:ea typeface="Calibri" panose="020F0502020204030204" pitchFamily="34" charset="0"/>
                <a:cs typeface="Segoe UI Emoji" panose="020B0502040204020203" pitchFamily="34" charset="0"/>
              </a:rPr>
              <a:t>🔸</a:t>
            </a:r>
            <a:r>
              <a:rPr kumimoji="0" lang="ar-SA" sz="12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خانم</a:t>
            </a:r>
            <a:r>
              <a:rPr kumimoji="0" lang="en-US" sz="12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 Sunny Bonnell </a:t>
            </a:r>
            <a:r>
              <a:rPr kumimoji="0" lang="ar-SA" sz="12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یکی از مؤسسان</a:t>
            </a:r>
            <a:r>
              <a:rPr kumimoji="0" lang="en-US" sz="12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 Motto </a:t>
            </a:r>
            <a:r>
              <a:rPr kumimoji="0" lang="ar-SA" sz="12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(آژانسی که به مدیران در ساخت و گسترش شرکت‌های برجسته و عظیم کمک می‌کند) درباره دلیل استعفای کارمندان، به جمله ای اشاره میکند که اخیراً خوانده و می‌گوید: "مردم با آرزو سر کار می‌آیند و به دلیل مدیریت ضعیف، آنجا را ترک می‌کنند</a:t>
            </a:r>
            <a:r>
              <a:rPr kumimoji="0" lang="en-US" sz="12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a:t>
            </a:r>
          </a:p>
          <a:p>
            <a:pPr marL="0" marR="0" lvl="0" indent="0" algn="r" defTabSz="914400" rtl="1" eaLnBrk="1" fontAlgn="auto" latinLnBrk="0" hangingPunct="1">
              <a:lnSpc>
                <a:spcPct val="115000"/>
              </a:lnSpc>
              <a:spcBef>
                <a:spcPts val="0"/>
              </a:spcBef>
              <a:spcAft>
                <a:spcPts val="800"/>
              </a:spcAft>
              <a:buClrTx/>
              <a:buSzTx/>
              <a:buFontTx/>
              <a:buNone/>
              <a:tabLst/>
              <a:defRPr/>
            </a:pPr>
            <a:r>
              <a:rPr kumimoji="0" lang="ar-SA" sz="12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او ادامه میدهد و میگوید: این جمله من را به یاد تمام دفعاتی انداخت که برای مشاوره به شرکت‌ها رفته‌ام. من و شریک کاری‌ام</a:t>
            </a:r>
            <a:r>
              <a:rPr kumimoji="0" lang="en-US" sz="12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 Ashleigh </a:t>
            </a:r>
            <a:r>
              <a:rPr kumimoji="0" lang="ar-SA" sz="12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مانند شرلوک هولمز و دکتر واتسون به شرکت‌ها می‌رویم و آنها را موشکافانه بررسی می‌کنیم. ما تحقیق و آزمایش می‌کنیم و سؤالاتی را از کارمندان می‌پرسیم و بخوبی می‌دانیم که هر چه هست در خود شرکت است، نه بیرون از آن. از این رو، تمام وقتمان را در داخل شرکت می‌گذرانیم</a:t>
            </a:r>
            <a:r>
              <a:rPr kumimoji="0" lang="en-US" sz="12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404467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ACB104-1BD1-D8BC-02F4-A93D9BA604C3}"/>
              </a:ext>
            </a:extLst>
          </p:cNvPr>
          <p:cNvSpPr txBox="1"/>
          <p:nvPr/>
        </p:nvSpPr>
        <p:spPr>
          <a:xfrm>
            <a:off x="1242205" y="2406765"/>
            <a:ext cx="9765102" cy="1754839"/>
          </a:xfrm>
          <a:prstGeom prst="rect">
            <a:avLst/>
          </a:prstGeom>
          <a:noFill/>
        </p:spPr>
        <p:txBody>
          <a:bodyPr wrap="square">
            <a:spAutoFit/>
          </a:bodyPr>
          <a:lstStyle/>
          <a:p>
            <a:pPr marL="0" marR="0" lvl="0" indent="0" algn="just" defTabSz="914400" rtl="1" eaLnBrk="1" fontAlgn="auto" latinLnBrk="0" hangingPunct="1">
              <a:lnSpc>
                <a:spcPct val="115000"/>
              </a:lnSpc>
              <a:spcBef>
                <a:spcPts val="0"/>
              </a:spcBef>
              <a:spcAft>
                <a:spcPts val="800"/>
              </a:spcAft>
              <a:buClrTx/>
              <a:buSzTx/>
              <a:buFontTx/>
              <a:buNone/>
              <a:tabLst/>
              <a:defRPr/>
            </a:pPr>
            <a:r>
              <a:rPr kumimoji="0" lang="ar-SA" sz="32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Segoe UI Emoji" panose="020B0502040204020203" pitchFamily="34" charset="0"/>
              </a:rPr>
              <a:t>👈</a:t>
            </a:r>
            <a:r>
              <a:rPr kumimoji="0" lang="ar-SA" sz="32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کاپیتان مایکل آبراشوف فرمانده سابق نیروی دریایی در این باره می‌گوید: "یک مدیر بی‌دقت می‌تواند باعث گسستگی اتحاد نیروها، بی‌علاقگی آنها به کار و نهایتا، استعفای ایشان شود."</a:t>
            </a:r>
            <a:endParaRPr kumimoji="0" lang="en-US" sz="32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5738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56A02C-4838-0D97-B0A4-44B4B5D854BB}"/>
              </a:ext>
            </a:extLst>
          </p:cNvPr>
          <p:cNvSpPr txBox="1"/>
          <p:nvPr/>
        </p:nvSpPr>
        <p:spPr>
          <a:xfrm>
            <a:off x="897146" y="1390141"/>
            <a:ext cx="10567359" cy="2421176"/>
          </a:xfrm>
          <a:prstGeom prst="rect">
            <a:avLst/>
          </a:prstGeom>
          <a:noFill/>
        </p:spPr>
        <p:txBody>
          <a:bodyPr wrap="square">
            <a:spAutoFit/>
          </a:bodyPr>
          <a:lstStyle/>
          <a:p>
            <a:pPr marL="0" marR="0" lvl="0" indent="0" algn="r" defTabSz="914400" rtl="1" eaLnBrk="1" fontAlgn="auto" latinLnBrk="0" hangingPunct="1">
              <a:lnSpc>
                <a:spcPct val="115000"/>
              </a:lnSpc>
              <a:spcBef>
                <a:spcPts val="0"/>
              </a:spcBef>
              <a:spcAft>
                <a:spcPts val="800"/>
              </a:spcAft>
              <a:buClrTx/>
              <a:buSzTx/>
              <a:buFontTx/>
              <a:buNone/>
              <a:tabLst/>
              <a:defRPr/>
            </a:pPr>
            <a:r>
              <a:rPr kumimoji="0" lang="en-US" sz="2400" b="0" i="0" u="none" strike="noStrike" kern="100" cap="none" spc="0" normalizeH="0" baseline="0" noProof="0" dirty="0">
                <a:ln>
                  <a:noFill/>
                </a:ln>
                <a:solidFill>
                  <a:srgbClr val="000000"/>
                </a:solidFill>
                <a:effectLst/>
                <a:uLnTx/>
                <a:uFillTx/>
                <a:latin typeface="Segoe UI Emoji" panose="020B0502040204020203" pitchFamily="34" charset="0"/>
                <a:ea typeface="Calibri" panose="020F0502020204030204" pitchFamily="34" charset="0"/>
                <a:cs typeface="B Nazanin" panose="00000400000000000000" pitchFamily="2" charset="-78"/>
              </a:rPr>
              <a:t>🔺</a:t>
            </a:r>
            <a:r>
              <a:rPr kumimoji="0" lang="ar-SA"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rPr>
              <a:t>اگر شکایت شما این است که افرادتان کم انرژی هستند، تمام تلاش‌شان را نمی‌کنند، به اهداف تعیین شده دست نمی‌یابند یا به کار، علاقه نشان نمی‌دهند، باید بگویم که مشکل، خود شما هستید نه دیگران</a:t>
            </a:r>
            <a:r>
              <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rPr>
              <a:t>.</a:t>
            </a:r>
          </a:p>
          <a:p>
            <a:pPr marL="0" marR="0" lvl="0" indent="0" algn="r" defTabSz="914400" rtl="1" eaLnBrk="1" fontAlgn="auto" latinLnBrk="0" hangingPunct="1">
              <a:lnSpc>
                <a:spcPct val="115000"/>
              </a:lnSpc>
              <a:spcBef>
                <a:spcPts val="0"/>
              </a:spcBef>
              <a:spcAft>
                <a:spcPts val="800"/>
              </a:spcAft>
              <a:buClrTx/>
              <a:buSzTx/>
              <a:buFontTx/>
              <a:buNone/>
              <a:tabLst/>
              <a:defRPr/>
            </a:pPr>
            <a:r>
              <a:rPr kumimoji="0" lang="ar-SA"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rPr>
              <a:t> </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endParaRPr>
          </a:p>
          <a:p>
            <a:pPr marL="0" marR="0" lvl="0" indent="0" algn="r" defTabSz="914400" rtl="1" eaLnBrk="1" fontAlgn="auto" latinLnBrk="0" hangingPunct="1">
              <a:lnSpc>
                <a:spcPct val="115000"/>
              </a:lnSpc>
              <a:spcBef>
                <a:spcPts val="0"/>
              </a:spcBef>
              <a:spcAft>
                <a:spcPts val="800"/>
              </a:spcAft>
              <a:buClrTx/>
              <a:buSzTx/>
              <a:buFontTx/>
              <a:buNone/>
              <a:tabLst/>
              <a:defRPr/>
            </a:pPr>
            <a:r>
              <a:rPr kumimoji="0" lang="en-US" sz="2400" b="0" i="0" u="none" strike="noStrike" kern="100" cap="none" spc="0" normalizeH="0" baseline="0" noProof="0" dirty="0">
                <a:ln>
                  <a:noFill/>
                </a:ln>
                <a:solidFill>
                  <a:srgbClr val="000000"/>
                </a:solidFill>
                <a:effectLst/>
                <a:uLnTx/>
                <a:uFillTx/>
                <a:latin typeface="Segoe UI Emoji" panose="020B0502040204020203" pitchFamily="34" charset="0"/>
                <a:ea typeface="Calibri" panose="020F0502020204030204" pitchFamily="34" charset="0"/>
                <a:cs typeface="B Nazanin" panose="00000400000000000000" pitchFamily="2" charset="-78"/>
              </a:rPr>
              <a:t>♦️</a:t>
            </a:r>
            <a:r>
              <a:rPr kumimoji="0" lang="ar-SA"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rPr>
              <a:t>اغلب، عملکرد ضعیف شرکت به ضعف مدیریت آن بر می‌گردد. در ادامه، 11 رفتاری که ناشی از عملکرد ضعیف مدیریت است، آورده شده است</a:t>
            </a:r>
            <a:r>
              <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rPr>
              <a:t>:</a:t>
            </a:r>
          </a:p>
        </p:txBody>
      </p:sp>
    </p:spTree>
    <p:extLst>
      <p:ext uri="{BB962C8B-B14F-4D97-AF65-F5344CB8AC3E}">
        <p14:creationId xmlns:p14="http://schemas.microsoft.com/office/powerpoint/2010/main" val="995422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0F325B8-DFA8-0171-4365-2A1453C17C73}"/>
              </a:ext>
            </a:extLst>
          </p:cNvPr>
          <p:cNvSpPr txBox="1"/>
          <p:nvPr/>
        </p:nvSpPr>
        <p:spPr>
          <a:xfrm>
            <a:off x="1199072" y="0"/>
            <a:ext cx="10386203" cy="5750292"/>
          </a:xfrm>
          <a:prstGeom prst="rect">
            <a:avLst/>
          </a:prstGeom>
          <a:noFill/>
        </p:spPr>
        <p:txBody>
          <a:bodyPr wrap="square">
            <a:spAutoFit/>
          </a:bodyPr>
          <a:lstStyle/>
          <a:p>
            <a:pPr marL="0" marR="0" lvl="0" indent="0" algn="r" defTabSz="914400" rtl="1" eaLnBrk="1" fontAlgn="auto" latinLnBrk="0" hangingPunct="1">
              <a:lnSpc>
                <a:spcPct val="150000"/>
              </a:lnSpc>
              <a:spcBef>
                <a:spcPts val="0"/>
              </a:spcBef>
              <a:spcAft>
                <a:spcPts val="800"/>
              </a:spcAft>
              <a:buClrTx/>
              <a:buSzTx/>
              <a:buFontTx/>
              <a:buNone/>
              <a:tabLst/>
              <a:defRPr/>
            </a:pPr>
            <a:r>
              <a:rPr kumimoji="0" lang="ar-SA"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rPr>
              <a:t> </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endParaRPr>
          </a:p>
          <a:p>
            <a:pPr marL="0" marR="0" lvl="0" indent="0" algn="r" defTabSz="914400" rtl="1" eaLnBrk="1" fontAlgn="auto" latinLnBrk="0" hangingPunct="1">
              <a:lnSpc>
                <a:spcPct val="150000"/>
              </a:lnSpc>
              <a:spcBef>
                <a:spcPts val="0"/>
              </a:spcBef>
              <a:spcAft>
                <a:spcPts val="800"/>
              </a:spcAft>
              <a:buClrTx/>
              <a:buSzTx/>
              <a:buFontTx/>
              <a:buNone/>
              <a:tabLst/>
              <a:defRPr/>
            </a:pPr>
            <a:r>
              <a:rPr kumimoji="0" lang="ar-SA"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rPr>
              <a:t>1</a:t>
            </a:r>
            <a:r>
              <a:rPr kumimoji="0" lang="en-US" sz="2400" b="0" i="0" u="none" strike="noStrike" kern="100" cap="none" spc="0" normalizeH="0" baseline="0" noProof="0" dirty="0">
                <a:ln>
                  <a:noFill/>
                </a:ln>
                <a:solidFill>
                  <a:srgbClr val="000000"/>
                </a:solidFill>
                <a:effectLst/>
                <a:uLnTx/>
                <a:uFillTx/>
                <a:latin typeface="Segoe UI Emoji" panose="020B0502040204020203" pitchFamily="34" charset="0"/>
                <a:ea typeface="Calibri" panose="020F0502020204030204" pitchFamily="34" charset="0"/>
                <a:cs typeface="B Nazanin" panose="00000400000000000000" pitchFamily="2" charset="-78"/>
              </a:rPr>
              <a:t>🔸</a:t>
            </a:r>
            <a:r>
              <a:rPr kumimoji="0" lang="ar-SA"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rPr>
              <a:t>مشغولیت شما آنقدر زیاد است که زمانی را برای آشنا شدن با افراد تیمتان اختصاص نمیدهید</a:t>
            </a:r>
            <a:r>
              <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rPr>
              <a:t>.</a:t>
            </a:r>
          </a:p>
          <a:p>
            <a:pPr marL="0" marR="0" lvl="0" indent="0" algn="r" defTabSz="914400" rtl="1" eaLnBrk="1" fontAlgn="auto" latinLnBrk="0" hangingPunct="1">
              <a:lnSpc>
                <a:spcPct val="150000"/>
              </a:lnSpc>
              <a:spcBef>
                <a:spcPts val="0"/>
              </a:spcBef>
              <a:spcAft>
                <a:spcPts val="800"/>
              </a:spcAft>
              <a:buClrTx/>
              <a:buSzTx/>
              <a:buFontTx/>
              <a:buNone/>
              <a:tabLst/>
              <a:defRPr/>
            </a:pPr>
            <a:r>
              <a:rPr kumimoji="0" lang="ar-SA"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rPr>
              <a:t>2</a:t>
            </a:r>
            <a:r>
              <a:rPr kumimoji="0" lang="en-US" sz="2400" b="0" i="0" u="none" strike="noStrike" kern="100" cap="none" spc="0" normalizeH="0" baseline="0" noProof="0" dirty="0">
                <a:ln>
                  <a:noFill/>
                </a:ln>
                <a:solidFill>
                  <a:srgbClr val="000000"/>
                </a:solidFill>
                <a:effectLst/>
                <a:uLnTx/>
                <a:uFillTx/>
                <a:latin typeface="Segoe UI Emoji" panose="020B0502040204020203" pitchFamily="34" charset="0"/>
                <a:ea typeface="Calibri" panose="020F0502020204030204" pitchFamily="34" charset="0"/>
                <a:cs typeface="B Nazanin" panose="00000400000000000000" pitchFamily="2" charset="-78"/>
              </a:rPr>
              <a:t>🔸</a:t>
            </a:r>
            <a:r>
              <a:rPr kumimoji="0" lang="ar-SA"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rPr>
              <a:t>در تصمیم گیری‌ها به اثرات تصمیم روی کارمندان توجه نمیکنید</a:t>
            </a:r>
            <a:r>
              <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rPr>
              <a:t>.</a:t>
            </a:r>
          </a:p>
          <a:p>
            <a:pPr marL="0" marR="0" lvl="0" indent="0" algn="r" defTabSz="914400" rtl="1" eaLnBrk="1" fontAlgn="auto" latinLnBrk="0" hangingPunct="1">
              <a:lnSpc>
                <a:spcPct val="150000"/>
              </a:lnSpc>
              <a:spcBef>
                <a:spcPts val="0"/>
              </a:spcBef>
              <a:spcAft>
                <a:spcPts val="800"/>
              </a:spcAft>
              <a:buClrTx/>
              <a:buSzTx/>
              <a:buFontTx/>
              <a:buNone/>
              <a:tabLst/>
              <a:defRPr/>
            </a:pPr>
            <a:r>
              <a:rPr kumimoji="0" lang="ar-SA"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rPr>
              <a:t>3</a:t>
            </a:r>
            <a:r>
              <a:rPr kumimoji="0" lang="en-US" sz="2400" b="0" i="0" u="none" strike="noStrike" kern="100" cap="none" spc="0" normalizeH="0" baseline="0" noProof="0" dirty="0">
                <a:ln>
                  <a:noFill/>
                </a:ln>
                <a:solidFill>
                  <a:srgbClr val="000000"/>
                </a:solidFill>
                <a:effectLst/>
                <a:uLnTx/>
                <a:uFillTx/>
                <a:latin typeface="Segoe UI Emoji" panose="020B0502040204020203" pitchFamily="34" charset="0"/>
                <a:ea typeface="Calibri" panose="020F0502020204030204" pitchFamily="34" charset="0"/>
                <a:cs typeface="B Nazanin" panose="00000400000000000000" pitchFamily="2" charset="-78"/>
              </a:rPr>
              <a:t>🔸</a:t>
            </a:r>
            <a:r>
              <a:rPr kumimoji="0" lang="ar-SA"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rPr>
              <a:t>همیشه کارهایی را که به کارمندان محول می‌کنید، فوری هستند، لذا ایشان منابع و زمان لازم را برای رسیدگی بدون استرس به کارها ندارند</a:t>
            </a:r>
            <a:r>
              <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rPr>
              <a:t>.</a:t>
            </a:r>
          </a:p>
          <a:p>
            <a:pPr marL="0" marR="0" lvl="0" indent="0" algn="r" defTabSz="914400" rtl="1" eaLnBrk="1" fontAlgn="auto" latinLnBrk="0" hangingPunct="1">
              <a:lnSpc>
                <a:spcPct val="150000"/>
              </a:lnSpc>
              <a:spcBef>
                <a:spcPts val="0"/>
              </a:spcBef>
              <a:spcAft>
                <a:spcPts val="800"/>
              </a:spcAft>
              <a:buClrTx/>
              <a:buSzTx/>
              <a:buFontTx/>
              <a:buNone/>
              <a:tabLst/>
              <a:defRPr/>
            </a:pPr>
            <a:r>
              <a:rPr kumimoji="0" lang="ar-SA"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rPr>
              <a:t>4</a:t>
            </a:r>
            <a:r>
              <a:rPr kumimoji="0" lang="en-US" sz="2400" b="0" i="0" u="none" strike="noStrike" kern="100" cap="none" spc="0" normalizeH="0" baseline="0" noProof="0" dirty="0">
                <a:ln>
                  <a:noFill/>
                </a:ln>
                <a:solidFill>
                  <a:srgbClr val="000000"/>
                </a:solidFill>
                <a:effectLst/>
                <a:uLnTx/>
                <a:uFillTx/>
                <a:latin typeface="Segoe UI Emoji" panose="020B0502040204020203" pitchFamily="34" charset="0"/>
                <a:ea typeface="Calibri" panose="020F0502020204030204" pitchFamily="34" charset="0"/>
                <a:cs typeface="B Nazanin" panose="00000400000000000000" pitchFamily="2" charset="-78"/>
              </a:rPr>
              <a:t>🔸</a:t>
            </a:r>
            <a:r>
              <a:rPr kumimoji="0" lang="ar-SA"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rPr>
              <a:t>اهداف شرکت را بخوبی برای کارمندان توضیح نمی‌دهید، لذا آنها با بی‌میلی به کار می‌پردازند</a:t>
            </a:r>
            <a:r>
              <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rPr>
              <a:t>.</a:t>
            </a:r>
          </a:p>
          <a:p>
            <a:pPr marL="0" marR="0" lvl="0" indent="0" algn="r" defTabSz="914400" rtl="1" eaLnBrk="1" fontAlgn="auto" latinLnBrk="0" hangingPunct="1">
              <a:lnSpc>
                <a:spcPct val="150000"/>
              </a:lnSpc>
              <a:spcBef>
                <a:spcPts val="0"/>
              </a:spcBef>
              <a:spcAft>
                <a:spcPts val="800"/>
              </a:spcAft>
              <a:buClrTx/>
              <a:buSzTx/>
              <a:buFontTx/>
              <a:buNone/>
              <a:tabLst/>
              <a:defRPr/>
            </a:pPr>
            <a:r>
              <a:rPr kumimoji="0" lang="ar-SA"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rPr>
              <a:t>5</a:t>
            </a:r>
            <a:r>
              <a:rPr kumimoji="0" lang="en-US" sz="2400" b="0" i="0" u="none" strike="noStrike" kern="100" cap="none" spc="0" normalizeH="0" baseline="0" noProof="0" dirty="0">
                <a:ln>
                  <a:noFill/>
                </a:ln>
                <a:solidFill>
                  <a:srgbClr val="000000"/>
                </a:solidFill>
                <a:effectLst/>
                <a:uLnTx/>
                <a:uFillTx/>
                <a:latin typeface="Segoe UI Emoji" panose="020B0502040204020203" pitchFamily="34" charset="0"/>
                <a:ea typeface="Calibri" panose="020F0502020204030204" pitchFamily="34" charset="0"/>
                <a:cs typeface="B Nazanin" panose="00000400000000000000" pitchFamily="2" charset="-78"/>
              </a:rPr>
              <a:t>🔸</a:t>
            </a:r>
            <a:r>
              <a:rPr kumimoji="0" lang="ar-SA"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rPr>
              <a:t>محیط کاری شلوغ، کهنه، عمومی و قدیمی را برای کارمندان فراهم کرده‌اید</a:t>
            </a:r>
            <a:r>
              <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rPr>
              <a:t>.</a:t>
            </a:r>
          </a:p>
          <a:p>
            <a:pPr marL="0" marR="0" lvl="0" indent="0" algn="r" defTabSz="914400" rtl="1" eaLnBrk="1" fontAlgn="auto" latinLnBrk="0" hangingPunct="1">
              <a:lnSpc>
                <a:spcPct val="150000"/>
              </a:lnSpc>
              <a:spcBef>
                <a:spcPts val="0"/>
              </a:spcBef>
              <a:spcAft>
                <a:spcPts val="800"/>
              </a:spcAft>
              <a:buClrTx/>
              <a:buSzTx/>
              <a:buFontTx/>
              <a:buNone/>
              <a:tabLst/>
              <a:defRPr/>
            </a:pPr>
            <a:r>
              <a:rPr kumimoji="0" lang="ar-SA"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rPr>
              <a:t>6</a:t>
            </a:r>
            <a:r>
              <a:rPr kumimoji="0" lang="en-US" sz="2400" b="0" i="0" u="none" strike="noStrike" kern="100" cap="none" spc="0" normalizeH="0" baseline="0" noProof="0" dirty="0">
                <a:ln>
                  <a:noFill/>
                </a:ln>
                <a:solidFill>
                  <a:srgbClr val="000000"/>
                </a:solidFill>
                <a:effectLst/>
                <a:uLnTx/>
                <a:uFillTx/>
                <a:latin typeface="Segoe UI Emoji" panose="020B0502040204020203" pitchFamily="34" charset="0"/>
                <a:ea typeface="Calibri" panose="020F0502020204030204" pitchFamily="34" charset="0"/>
                <a:cs typeface="B Nazanin" panose="00000400000000000000" pitchFamily="2" charset="-78"/>
              </a:rPr>
              <a:t>🔸</a:t>
            </a:r>
            <a:r>
              <a:rPr kumimoji="0" lang="ar-SA"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rPr>
              <a:t>هر کسی که ایده‌ی شما را به چالش بکشد، با حالت دفاعی یا پرخاش گونه‌ی شما مواجه می‌شود</a:t>
            </a:r>
            <a:r>
              <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rPr>
              <a:t>.</a:t>
            </a:r>
          </a:p>
          <a:p>
            <a:pPr marL="0" marR="0" lvl="0" indent="0" algn="r" defTabSz="914400" rtl="1" eaLnBrk="1" fontAlgn="auto" latinLnBrk="0" hangingPunct="1">
              <a:lnSpc>
                <a:spcPct val="150000"/>
              </a:lnSpc>
              <a:spcBef>
                <a:spcPts val="0"/>
              </a:spcBef>
              <a:spcAft>
                <a:spcPts val="800"/>
              </a:spcAft>
              <a:buClrTx/>
              <a:buSzTx/>
              <a:buFontTx/>
              <a:buNone/>
              <a:tabLst/>
              <a:defRPr/>
            </a:pPr>
            <a:r>
              <a:rPr kumimoji="0" lang="ar-SA"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rPr>
              <a:t>7</a:t>
            </a:r>
            <a:r>
              <a:rPr kumimoji="0" lang="en-US" sz="2400" b="0" i="0" u="none" strike="noStrike" kern="100" cap="none" spc="0" normalizeH="0" baseline="0" noProof="0" dirty="0">
                <a:ln>
                  <a:noFill/>
                </a:ln>
                <a:solidFill>
                  <a:srgbClr val="000000"/>
                </a:solidFill>
                <a:effectLst/>
                <a:uLnTx/>
                <a:uFillTx/>
                <a:latin typeface="Segoe UI Emoji" panose="020B0502040204020203" pitchFamily="34" charset="0"/>
                <a:ea typeface="Calibri" panose="020F0502020204030204" pitchFamily="34" charset="0"/>
                <a:cs typeface="B Nazanin" panose="00000400000000000000" pitchFamily="2" charset="-78"/>
              </a:rPr>
              <a:t>🔸</a:t>
            </a:r>
            <a:r>
              <a:rPr kumimoji="0" lang="ar-SA"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rPr>
              <a:t>زمانیکه کارمندان به کمک شما نیاز دارند، به آنها می‌گویید که باید خودشان راه حل را بیابند</a:t>
            </a:r>
            <a:r>
              <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B Nazanin" panose="00000400000000000000" pitchFamily="2" charset="-78"/>
              </a:rPr>
              <a:t>.</a:t>
            </a:r>
          </a:p>
        </p:txBody>
      </p:sp>
    </p:spTree>
    <p:extLst>
      <p:ext uri="{BB962C8B-B14F-4D97-AF65-F5344CB8AC3E}">
        <p14:creationId xmlns:p14="http://schemas.microsoft.com/office/powerpoint/2010/main" val="2900885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8B8ED8-FC22-B87B-2592-09D9043EDB22}"/>
              </a:ext>
            </a:extLst>
          </p:cNvPr>
          <p:cNvSpPr txBox="1"/>
          <p:nvPr/>
        </p:nvSpPr>
        <p:spPr>
          <a:xfrm>
            <a:off x="1466491" y="1388853"/>
            <a:ext cx="9420044" cy="2556405"/>
          </a:xfrm>
          <a:prstGeom prst="rect">
            <a:avLst/>
          </a:prstGeom>
          <a:noFill/>
        </p:spPr>
        <p:txBody>
          <a:bodyPr wrap="square">
            <a:spAutoFit/>
          </a:bodyPr>
          <a:lstStyle/>
          <a:p>
            <a:pPr marL="0" marR="0" lvl="0" indent="0" algn="r" defTabSz="914400" rtl="1" eaLnBrk="1" fontAlgn="auto" latinLnBrk="0" hangingPunct="1">
              <a:lnSpc>
                <a:spcPct val="150000"/>
              </a:lnSpc>
              <a:spcBef>
                <a:spcPts val="0"/>
              </a:spcBef>
              <a:spcAft>
                <a:spcPts val="800"/>
              </a:spcAft>
              <a:buClrTx/>
              <a:buSzTx/>
              <a:buFontTx/>
              <a:buNone/>
              <a:tabLst/>
              <a:defRPr/>
            </a:pPr>
            <a:r>
              <a:rPr kumimoji="0" lang="ar-SA"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8</a:t>
            </a:r>
            <a:r>
              <a:rPr kumimoji="0" lang="en-US" sz="2400" b="0" i="0" u="none" strike="noStrike" kern="100" cap="none" spc="0" normalizeH="0" baseline="0" noProof="0" dirty="0">
                <a:ln>
                  <a:noFill/>
                </a:ln>
                <a:solidFill>
                  <a:srgbClr val="000000"/>
                </a:solidFill>
                <a:effectLst/>
                <a:uLnTx/>
                <a:uFillTx/>
                <a:latin typeface="Segoe UI Emoji" panose="020B0502040204020203" pitchFamily="34" charset="0"/>
                <a:ea typeface="Calibri" panose="020F0502020204030204" pitchFamily="34" charset="0"/>
                <a:cs typeface="Segoe UI Emoji" panose="020B0502040204020203" pitchFamily="34" charset="0"/>
              </a:rPr>
              <a:t>🔸</a:t>
            </a:r>
            <a:r>
              <a:rPr kumimoji="0" lang="ar-SA"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موفقیت کارمندان یا شرکت را جشن نمی‌گیرید</a:t>
            </a:r>
            <a:r>
              <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a:t>
            </a:r>
          </a:p>
          <a:p>
            <a:pPr marL="0" marR="0" lvl="0" indent="0" algn="r" defTabSz="914400" rtl="1" eaLnBrk="1" fontAlgn="auto" latinLnBrk="0" hangingPunct="1">
              <a:lnSpc>
                <a:spcPct val="150000"/>
              </a:lnSpc>
              <a:spcBef>
                <a:spcPts val="0"/>
              </a:spcBef>
              <a:spcAft>
                <a:spcPts val="800"/>
              </a:spcAft>
              <a:buClrTx/>
              <a:buSzTx/>
              <a:buFontTx/>
              <a:buNone/>
              <a:tabLst/>
              <a:defRPr/>
            </a:pPr>
            <a:r>
              <a:rPr kumimoji="0" lang="ar-SA"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9</a:t>
            </a:r>
            <a:r>
              <a:rPr kumimoji="0" lang="en-US" sz="2400" b="0" i="0" u="none" strike="noStrike" kern="100" cap="none" spc="0" normalizeH="0" baseline="0" noProof="0" dirty="0">
                <a:ln>
                  <a:noFill/>
                </a:ln>
                <a:solidFill>
                  <a:srgbClr val="000000"/>
                </a:solidFill>
                <a:effectLst/>
                <a:uLnTx/>
                <a:uFillTx/>
                <a:latin typeface="Segoe UI Emoji" panose="020B0502040204020203" pitchFamily="34" charset="0"/>
                <a:ea typeface="Calibri" panose="020F0502020204030204" pitchFamily="34" charset="0"/>
                <a:cs typeface="Segoe UI Emoji" panose="020B0502040204020203" pitchFamily="34" charset="0"/>
              </a:rPr>
              <a:t>🔸</a:t>
            </a:r>
            <a:r>
              <a:rPr kumimoji="0" lang="ar-SA"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هرگز از دیگران برای کار خوبی که انجام داده‌اند، تشکر نمی‌کنید</a:t>
            </a:r>
            <a:r>
              <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a:t>
            </a:r>
          </a:p>
          <a:p>
            <a:pPr marL="0" marR="0" lvl="0" indent="0" algn="r" defTabSz="914400" rtl="1" eaLnBrk="1" fontAlgn="auto" latinLnBrk="0" hangingPunct="1">
              <a:lnSpc>
                <a:spcPct val="150000"/>
              </a:lnSpc>
              <a:spcBef>
                <a:spcPts val="0"/>
              </a:spcBef>
              <a:spcAft>
                <a:spcPts val="800"/>
              </a:spcAft>
              <a:buClrTx/>
              <a:buSzTx/>
              <a:buFontTx/>
              <a:buNone/>
              <a:tabLst/>
              <a:defRPr/>
            </a:pPr>
            <a:r>
              <a:rPr kumimoji="0" lang="ar-SA"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10</a:t>
            </a:r>
            <a:r>
              <a:rPr kumimoji="0" lang="en-US" sz="2400" b="0" i="0" u="none" strike="noStrike" kern="100" cap="none" spc="0" normalizeH="0" baseline="0" noProof="0" dirty="0">
                <a:ln>
                  <a:noFill/>
                </a:ln>
                <a:solidFill>
                  <a:srgbClr val="000000"/>
                </a:solidFill>
                <a:effectLst/>
                <a:uLnTx/>
                <a:uFillTx/>
                <a:latin typeface="Segoe UI Emoji" panose="020B0502040204020203" pitchFamily="34" charset="0"/>
                <a:ea typeface="Calibri" panose="020F0502020204030204" pitchFamily="34" charset="0"/>
                <a:cs typeface="Segoe UI Emoji" panose="020B0502040204020203" pitchFamily="34" charset="0"/>
              </a:rPr>
              <a:t>🔸</a:t>
            </a:r>
            <a:r>
              <a:rPr kumimoji="0" lang="ar-SA"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همه‌ تمرکز شما روی بالا رفتن عدد درآمدتان است</a:t>
            </a:r>
            <a:r>
              <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a:t>
            </a:r>
          </a:p>
          <a:p>
            <a:pPr marL="0" marR="0" lvl="0" indent="0" algn="r" defTabSz="914400" rtl="1" eaLnBrk="1" fontAlgn="auto" latinLnBrk="0" hangingPunct="1">
              <a:lnSpc>
                <a:spcPct val="150000"/>
              </a:lnSpc>
              <a:spcBef>
                <a:spcPts val="0"/>
              </a:spcBef>
              <a:spcAft>
                <a:spcPts val="800"/>
              </a:spcAft>
              <a:buClrTx/>
              <a:buSzTx/>
              <a:buFontTx/>
              <a:buNone/>
              <a:tabLst/>
              <a:defRPr/>
            </a:pPr>
            <a:r>
              <a:rPr kumimoji="0" lang="ar-SA"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11</a:t>
            </a:r>
            <a:r>
              <a:rPr kumimoji="0" lang="en-US" sz="2400" b="0" i="0" u="none" strike="noStrike" kern="100" cap="none" spc="0" normalizeH="0" baseline="0" noProof="0" dirty="0">
                <a:ln>
                  <a:noFill/>
                </a:ln>
                <a:solidFill>
                  <a:srgbClr val="000000"/>
                </a:solidFill>
                <a:effectLst/>
                <a:uLnTx/>
                <a:uFillTx/>
                <a:latin typeface="Segoe UI Emoji" panose="020B0502040204020203" pitchFamily="34" charset="0"/>
                <a:ea typeface="Calibri" panose="020F0502020204030204" pitchFamily="34" charset="0"/>
                <a:cs typeface="Segoe UI Emoji" panose="020B0502040204020203" pitchFamily="34" charset="0"/>
              </a:rPr>
              <a:t>🔸</a:t>
            </a:r>
            <a:r>
              <a:rPr kumimoji="0" lang="ar-SA"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هرگز کار را از منظر کارمندانتان نگاه نمی‌کنید</a:t>
            </a:r>
            <a:r>
              <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971965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E29C792-F0FA-C767-DDF1-07A031469666}"/>
              </a:ext>
            </a:extLst>
          </p:cNvPr>
          <p:cNvGraphicFramePr>
            <a:graphicFrameLocks noGrp="1"/>
          </p:cNvGraphicFramePr>
          <p:nvPr/>
        </p:nvGraphicFramePr>
        <p:xfrm>
          <a:off x="1078992" y="1124712"/>
          <a:ext cx="10351008" cy="5052252"/>
        </p:xfrm>
        <a:graphic>
          <a:graphicData uri="http://schemas.openxmlformats.org/drawingml/2006/table">
            <a:tbl>
              <a:tblPr/>
              <a:tblGrid>
                <a:gridCol w="3358896">
                  <a:extLst>
                    <a:ext uri="{9D8B030D-6E8A-4147-A177-3AD203B41FA5}">
                      <a16:colId xmlns:a16="http://schemas.microsoft.com/office/drawing/2014/main" val="2978544583"/>
                    </a:ext>
                  </a:extLst>
                </a:gridCol>
                <a:gridCol w="3496056">
                  <a:extLst>
                    <a:ext uri="{9D8B030D-6E8A-4147-A177-3AD203B41FA5}">
                      <a16:colId xmlns:a16="http://schemas.microsoft.com/office/drawing/2014/main" val="1397395944"/>
                    </a:ext>
                  </a:extLst>
                </a:gridCol>
                <a:gridCol w="3496056">
                  <a:extLst>
                    <a:ext uri="{9D8B030D-6E8A-4147-A177-3AD203B41FA5}">
                      <a16:colId xmlns:a16="http://schemas.microsoft.com/office/drawing/2014/main" val="2749706794"/>
                    </a:ext>
                  </a:extLst>
                </a:gridCol>
              </a:tblGrid>
              <a:tr h="589429">
                <a:tc>
                  <a:txBody>
                    <a:bodyPr/>
                    <a:lstStyle/>
                    <a:p>
                      <a:pPr algn="r" rtl="1">
                        <a:buNone/>
                      </a:pPr>
                      <a:endParaRPr lang="fa-IR" sz="1400"/>
                    </a:p>
                  </a:txBody>
                  <a:tcPr marL="72522" marR="72522" marT="36261" marB="36261" anchor="ctr">
                    <a:lnL>
                      <a:noFill/>
                    </a:lnL>
                    <a:lnR>
                      <a:noFill/>
                    </a:lnR>
                    <a:lnT>
                      <a:noFill/>
                    </a:lnT>
                    <a:lnB>
                      <a:noFill/>
                    </a:lnB>
                    <a:noFill/>
                  </a:tcPr>
                </a:tc>
                <a:tc>
                  <a:txBody>
                    <a:bodyPr/>
                    <a:lstStyle/>
                    <a:p>
                      <a:pPr algn="r" rtl="1">
                        <a:buNone/>
                      </a:pPr>
                      <a:endParaRPr lang="en-US" sz="1400"/>
                    </a:p>
                  </a:txBody>
                  <a:tcPr marL="72522" marR="72522" marT="36261" marB="36261" anchor="ctr">
                    <a:lnL>
                      <a:noFill/>
                    </a:lnL>
                    <a:lnR>
                      <a:noFill/>
                    </a:lnR>
                    <a:lnT>
                      <a:noFill/>
                    </a:lnT>
                    <a:lnB>
                      <a:noFill/>
                    </a:lnB>
                    <a:noFill/>
                  </a:tcPr>
                </a:tc>
                <a:tc>
                  <a:txBody>
                    <a:bodyPr/>
                    <a:lstStyle/>
                    <a:p>
                      <a:pPr algn="r" rtl="1">
                        <a:buNone/>
                      </a:pPr>
                      <a:endParaRPr lang="en-US" sz="1400" dirty="0"/>
                    </a:p>
                  </a:txBody>
                  <a:tcPr marL="72522" marR="72522" marT="36261" marB="36261" anchor="ctr">
                    <a:lnL>
                      <a:noFill/>
                    </a:lnL>
                    <a:lnR>
                      <a:noFill/>
                    </a:lnR>
                    <a:lnT>
                      <a:noFill/>
                    </a:lnT>
                    <a:lnB>
                      <a:noFill/>
                    </a:lnB>
                    <a:noFill/>
                  </a:tcPr>
                </a:tc>
                <a:extLst>
                  <a:ext uri="{0D108BD9-81ED-4DB2-BD59-A6C34878D82A}">
                    <a16:rowId xmlns:a16="http://schemas.microsoft.com/office/drawing/2014/main" val="3079718564"/>
                  </a:ext>
                </a:extLst>
              </a:tr>
              <a:tr h="336817">
                <a:tc>
                  <a:txBody>
                    <a:bodyPr/>
                    <a:lstStyle/>
                    <a:p>
                      <a:pPr algn="r" rtl="1">
                        <a:buNone/>
                      </a:pPr>
                      <a:endParaRPr lang="fa-IR" sz="1400"/>
                    </a:p>
                  </a:txBody>
                  <a:tcPr marL="72522" marR="72522" marT="36261" marB="36261" anchor="ctr">
                    <a:lnL>
                      <a:noFill/>
                    </a:lnL>
                    <a:lnR>
                      <a:noFill/>
                    </a:lnR>
                    <a:lnT>
                      <a:noFill/>
                    </a:lnT>
                    <a:lnB>
                      <a:noFill/>
                    </a:lnB>
                    <a:noFill/>
                  </a:tcPr>
                </a:tc>
                <a:tc>
                  <a:txBody>
                    <a:bodyPr/>
                    <a:lstStyle/>
                    <a:p>
                      <a:pPr algn="r" rtl="1">
                        <a:buNone/>
                      </a:pPr>
                      <a:endParaRPr lang="fa-IR" sz="1400"/>
                    </a:p>
                  </a:txBody>
                  <a:tcPr marL="72522" marR="72522" marT="36261" marB="36261" anchor="ctr">
                    <a:lnL>
                      <a:noFill/>
                    </a:lnL>
                    <a:lnR>
                      <a:noFill/>
                    </a:lnR>
                    <a:lnT>
                      <a:noFill/>
                    </a:lnT>
                    <a:lnB>
                      <a:noFill/>
                    </a:lnB>
                    <a:noFill/>
                  </a:tcPr>
                </a:tc>
                <a:tc>
                  <a:txBody>
                    <a:bodyPr/>
                    <a:lstStyle/>
                    <a:p>
                      <a:pPr algn="r" rtl="1">
                        <a:buNone/>
                      </a:pPr>
                      <a:endParaRPr lang="fa-IR" sz="1400" dirty="0"/>
                    </a:p>
                  </a:txBody>
                  <a:tcPr marL="72522" marR="72522" marT="36261" marB="36261" anchor="ctr">
                    <a:lnL>
                      <a:noFill/>
                    </a:lnL>
                    <a:lnR>
                      <a:noFill/>
                    </a:lnR>
                    <a:lnT>
                      <a:noFill/>
                    </a:lnT>
                    <a:lnB>
                      <a:noFill/>
                    </a:lnB>
                    <a:noFill/>
                  </a:tcPr>
                </a:tc>
                <a:extLst>
                  <a:ext uri="{0D108BD9-81ED-4DB2-BD59-A6C34878D82A}">
                    <a16:rowId xmlns:a16="http://schemas.microsoft.com/office/drawing/2014/main" val="1276564878"/>
                  </a:ext>
                </a:extLst>
              </a:tr>
              <a:tr h="336817">
                <a:tc>
                  <a:txBody>
                    <a:bodyPr/>
                    <a:lstStyle/>
                    <a:p>
                      <a:pPr algn="r" rtl="1">
                        <a:buNone/>
                      </a:pPr>
                      <a:endParaRPr lang="fa-IR" sz="1400"/>
                    </a:p>
                  </a:txBody>
                  <a:tcPr marL="72522" marR="72522" marT="36261" marB="36261" anchor="ctr">
                    <a:lnL>
                      <a:noFill/>
                    </a:lnL>
                    <a:lnR>
                      <a:noFill/>
                    </a:lnR>
                    <a:lnT>
                      <a:noFill/>
                    </a:lnT>
                    <a:lnB>
                      <a:noFill/>
                    </a:lnB>
                    <a:noFill/>
                  </a:tcPr>
                </a:tc>
                <a:tc>
                  <a:txBody>
                    <a:bodyPr/>
                    <a:lstStyle/>
                    <a:p>
                      <a:pPr algn="r" rtl="1">
                        <a:buNone/>
                      </a:pPr>
                      <a:endParaRPr lang="fa-IR" sz="1400"/>
                    </a:p>
                  </a:txBody>
                  <a:tcPr marL="72522" marR="72522" marT="36261" marB="36261" anchor="ctr">
                    <a:lnL>
                      <a:noFill/>
                    </a:lnL>
                    <a:lnR>
                      <a:noFill/>
                    </a:lnR>
                    <a:lnT>
                      <a:noFill/>
                    </a:lnT>
                    <a:lnB>
                      <a:noFill/>
                    </a:lnB>
                    <a:noFill/>
                  </a:tcPr>
                </a:tc>
                <a:tc>
                  <a:txBody>
                    <a:bodyPr/>
                    <a:lstStyle/>
                    <a:p>
                      <a:pPr algn="r" rtl="1">
                        <a:buNone/>
                      </a:pPr>
                      <a:endParaRPr lang="fa-IR" sz="1400" dirty="0"/>
                    </a:p>
                  </a:txBody>
                  <a:tcPr marL="72522" marR="72522" marT="36261" marB="36261" anchor="ctr">
                    <a:lnL>
                      <a:noFill/>
                    </a:lnL>
                    <a:lnR>
                      <a:noFill/>
                    </a:lnR>
                    <a:lnT>
                      <a:noFill/>
                    </a:lnT>
                    <a:lnB>
                      <a:noFill/>
                    </a:lnB>
                    <a:noFill/>
                  </a:tcPr>
                </a:tc>
                <a:extLst>
                  <a:ext uri="{0D108BD9-81ED-4DB2-BD59-A6C34878D82A}">
                    <a16:rowId xmlns:a16="http://schemas.microsoft.com/office/drawing/2014/main" val="1016648387"/>
                  </a:ext>
                </a:extLst>
              </a:tr>
              <a:tr h="336817">
                <a:tc>
                  <a:txBody>
                    <a:bodyPr/>
                    <a:lstStyle/>
                    <a:p>
                      <a:pPr algn="r" rtl="1">
                        <a:buNone/>
                      </a:pPr>
                      <a:endParaRPr lang="fa-IR" sz="1400"/>
                    </a:p>
                  </a:txBody>
                  <a:tcPr marL="72522" marR="72522" marT="36261" marB="36261" anchor="ctr">
                    <a:lnL>
                      <a:noFill/>
                    </a:lnL>
                    <a:lnR>
                      <a:noFill/>
                    </a:lnR>
                    <a:lnT>
                      <a:noFill/>
                    </a:lnT>
                    <a:lnB>
                      <a:noFill/>
                    </a:lnB>
                    <a:noFill/>
                  </a:tcPr>
                </a:tc>
                <a:tc>
                  <a:txBody>
                    <a:bodyPr/>
                    <a:lstStyle/>
                    <a:p>
                      <a:pPr algn="r" rtl="1">
                        <a:buNone/>
                      </a:pPr>
                      <a:endParaRPr lang="fa-IR" sz="1400"/>
                    </a:p>
                  </a:txBody>
                  <a:tcPr marL="72522" marR="72522" marT="36261" marB="36261" anchor="ctr">
                    <a:lnL>
                      <a:noFill/>
                    </a:lnL>
                    <a:lnR>
                      <a:noFill/>
                    </a:lnR>
                    <a:lnT>
                      <a:noFill/>
                    </a:lnT>
                    <a:lnB>
                      <a:noFill/>
                    </a:lnB>
                    <a:noFill/>
                  </a:tcPr>
                </a:tc>
                <a:tc>
                  <a:txBody>
                    <a:bodyPr/>
                    <a:lstStyle/>
                    <a:p>
                      <a:pPr algn="r" rtl="1">
                        <a:buNone/>
                      </a:pPr>
                      <a:endParaRPr lang="fa-IR" sz="1400" dirty="0"/>
                    </a:p>
                  </a:txBody>
                  <a:tcPr marL="72522" marR="72522" marT="36261" marB="36261" anchor="ctr">
                    <a:lnL>
                      <a:noFill/>
                    </a:lnL>
                    <a:lnR>
                      <a:noFill/>
                    </a:lnR>
                    <a:lnT>
                      <a:noFill/>
                    </a:lnT>
                    <a:lnB>
                      <a:noFill/>
                    </a:lnB>
                    <a:noFill/>
                  </a:tcPr>
                </a:tc>
                <a:extLst>
                  <a:ext uri="{0D108BD9-81ED-4DB2-BD59-A6C34878D82A}">
                    <a16:rowId xmlns:a16="http://schemas.microsoft.com/office/drawing/2014/main" val="465974836"/>
                  </a:ext>
                </a:extLst>
              </a:tr>
              <a:tr h="336817">
                <a:tc>
                  <a:txBody>
                    <a:bodyPr/>
                    <a:lstStyle/>
                    <a:p>
                      <a:pPr algn="r" rtl="1">
                        <a:buNone/>
                      </a:pPr>
                      <a:endParaRPr lang="fa-IR" sz="1400"/>
                    </a:p>
                  </a:txBody>
                  <a:tcPr marL="72522" marR="72522" marT="36261" marB="36261" anchor="ctr">
                    <a:lnL>
                      <a:noFill/>
                    </a:lnL>
                    <a:lnR>
                      <a:noFill/>
                    </a:lnR>
                    <a:lnT>
                      <a:noFill/>
                    </a:lnT>
                    <a:lnB>
                      <a:noFill/>
                    </a:lnB>
                    <a:noFill/>
                  </a:tcPr>
                </a:tc>
                <a:tc>
                  <a:txBody>
                    <a:bodyPr/>
                    <a:lstStyle/>
                    <a:p>
                      <a:pPr algn="r" rtl="1">
                        <a:buNone/>
                      </a:pPr>
                      <a:endParaRPr lang="fa-IR" sz="1400"/>
                    </a:p>
                  </a:txBody>
                  <a:tcPr marL="72522" marR="72522" marT="36261" marB="36261" anchor="ctr">
                    <a:lnL>
                      <a:noFill/>
                    </a:lnL>
                    <a:lnR>
                      <a:noFill/>
                    </a:lnR>
                    <a:lnT>
                      <a:noFill/>
                    </a:lnT>
                    <a:lnB>
                      <a:noFill/>
                    </a:lnB>
                    <a:noFill/>
                  </a:tcPr>
                </a:tc>
                <a:tc>
                  <a:txBody>
                    <a:bodyPr/>
                    <a:lstStyle/>
                    <a:p>
                      <a:pPr algn="r" rtl="1">
                        <a:buNone/>
                      </a:pPr>
                      <a:endParaRPr lang="fa-IR" sz="1400"/>
                    </a:p>
                  </a:txBody>
                  <a:tcPr marL="72522" marR="72522" marT="36261" marB="36261" anchor="ctr">
                    <a:lnL>
                      <a:noFill/>
                    </a:lnL>
                    <a:lnR>
                      <a:noFill/>
                    </a:lnR>
                    <a:lnT>
                      <a:noFill/>
                    </a:lnT>
                    <a:lnB>
                      <a:noFill/>
                    </a:lnB>
                    <a:noFill/>
                  </a:tcPr>
                </a:tc>
                <a:extLst>
                  <a:ext uri="{0D108BD9-81ED-4DB2-BD59-A6C34878D82A}">
                    <a16:rowId xmlns:a16="http://schemas.microsoft.com/office/drawing/2014/main" val="1764416363"/>
                  </a:ext>
                </a:extLst>
              </a:tr>
              <a:tr h="589429">
                <a:tc>
                  <a:txBody>
                    <a:bodyPr/>
                    <a:lstStyle/>
                    <a:p>
                      <a:pPr algn="r" rtl="1">
                        <a:buNone/>
                      </a:pPr>
                      <a:endParaRPr lang="fa-IR" sz="1400"/>
                    </a:p>
                  </a:txBody>
                  <a:tcPr marL="72522" marR="72522" marT="36261" marB="36261" anchor="ctr">
                    <a:lnL>
                      <a:noFill/>
                    </a:lnL>
                    <a:lnR>
                      <a:noFill/>
                    </a:lnR>
                    <a:lnT>
                      <a:noFill/>
                    </a:lnT>
                    <a:lnB>
                      <a:noFill/>
                    </a:lnB>
                    <a:noFill/>
                  </a:tcPr>
                </a:tc>
                <a:tc>
                  <a:txBody>
                    <a:bodyPr/>
                    <a:lstStyle/>
                    <a:p>
                      <a:pPr algn="r" rtl="1">
                        <a:buNone/>
                      </a:pPr>
                      <a:endParaRPr lang="fa-IR" sz="1400"/>
                    </a:p>
                  </a:txBody>
                  <a:tcPr marL="72522" marR="72522" marT="36261" marB="36261" anchor="ctr">
                    <a:lnL>
                      <a:noFill/>
                    </a:lnL>
                    <a:lnR>
                      <a:noFill/>
                    </a:lnR>
                    <a:lnT>
                      <a:noFill/>
                    </a:lnT>
                    <a:lnB>
                      <a:noFill/>
                    </a:lnB>
                    <a:noFill/>
                  </a:tcPr>
                </a:tc>
                <a:tc>
                  <a:txBody>
                    <a:bodyPr/>
                    <a:lstStyle/>
                    <a:p>
                      <a:pPr algn="r" rtl="1">
                        <a:buNone/>
                      </a:pPr>
                      <a:endParaRPr lang="fa-IR" sz="1400" dirty="0"/>
                    </a:p>
                  </a:txBody>
                  <a:tcPr marL="72522" marR="72522" marT="36261" marB="36261" anchor="ctr">
                    <a:lnL>
                      <a:noFill/>
                    </a:lnL>
                    <a:lnR>
                      <a:noFill/>
                    </a:lnR>
                    <a:lnT>
                      <a:noFill/>
                    </a:lnT>
                    <a:lnB>
                      <a:noFill/>
                    </a:lnB>
                    <a:noFill/>
                  </a:tcPr>
                </a:tc>
                <a:extLst>
                  <a:ext uri="{0D108BD9-81ED-4DB2-BD59-A6C34878D82A}">
                    <a16:rowId xmlns:a16="http://schemas.microsoft.com/office/drawing/2014/main" val="22495082"/>
                  </a:ext>
                </a:extLst>
              </a:tr>
              <a:tr h="589429">
                <a:tc>
                  <a:txBody>
                    <a:bodyPr/>
                    <a:lstStyle/>
                    <a:p>
                      <a:pPr algn="r" rtl="1">
                        <a:buNone/>
                      </a:pPr>
                      <a:endParaRPr lang="fa-IR" sz="1400"/>
                    </a:p>
                  </a:txBody>
                  <a:tcPr marL="72522" marR="72522" marT="36261" marB="36261" anchor="ctr">
                    <a:lnL>
                      <a:noFill/>
                    </a:lnL>
                    <a:lnR>
                      <a:noFill/>
                    </a:lnR>
                    <a:lnT>
                      <a:noFill/>
                    </a:lnT>
                    <a:lnB>
                      <a:noFill/>
                    </a:lnB>
                    <a:noFill/>
                  </a:tcPr>
                </a:tc>
                <a:tc>
                  <a:txBody>
                    <a:bodyPr/>
                    <a:lstStyle/>
                    <a:p>
                      <a:pPr algn="r" rtl="1">
                        <a:buNone/>
                      </a:pPr>
                      <a:endParaRPr lang="fa-IR" sz="1400"/>
                    </a:p>
                  </a:txBody>
                  <a:tcPr marL="72522" marR="72522" marT="36261" marB="36261" anchor="ctr">
                    <a:lnL>
                      <a:noFill/>
                    </a:lnL>
                    <a:lnR>
                      <a:noFill/>
                    </a:lnR>
                    <a:lnT>
                      <a:noFill/>
                    </a:lnT>
                    <a:lnB>
                      <a:noFill/>
                    </a:lnB>
                    <a:noFill/>
                  </a:tcPr>
                </a:tc>
                <a:tc>
                  <a:txBody>
                    <a:bodyPr/>
                    <a:lstStyle/>
                    <a:p>
                      <a:pPr algn="r" rtl="1">
                        <a:buNone/>
                      </a:pPr>
                      <a:endParaRPr lang="fa-IR" sz="1400" dirty="0"/>
                    </a:p>
                  </a:txBody>
                  <a:tcPr marL="72522" marR="72522" marT="36261" marB="36261" anchor="ctr">
                    <a:lnL>
                      <a:noFill/>
                    </a:lnL>
                    <a:lnR>
                      <a:noFill/>
                    </a:lnR>
                    <a:lnT>
                      <a:noFill/>
                    </a:lnT>
                    <a:lnB>
                      <a:noFill/>
                    </a:lnB>
                    <a:noFill/>
                  </a:tcPr>
                </a:tc>
                <a:extLst>
                  <a:ext uri="{0D108BD9-81ED-4DB2-BD59-A6C34878D82A}">
                    <a16:rowId xmlns:a16="http://schemas.microsoft.com/office/drawing/2014/main" val="1375788587"/>
                  </a:ext>
                </a:extLst>
              </a:tr>
              <a:tr h="589429">
                <a:tc>
                  <a:txBody>
                    <a:bodyPr/>
                    <a:lstStyle/>
                    <a:p>
                      <a:pPr algn="r" rtl="1">
                        <a:buNone/>
                      </a:pPr>
                      <a:endParaRPr lang="fa-IR" sz="1400"/>
                    </a:p>
                  </a:txBody>
                  <a:tcPr marL="72522" marR="72522" marT="36261" marB="36261" anchor="ctr">
                    <a:lnL>
                      <a:noFill/>
                    </a:lnL>
                    <a:lnR>
                      <a:noFill/>
                    </a:lnR>
                    <a:lnT>
                      <a:noFill/>
                    </a:lnT>
                    <a:lnB>
                      <a:noFill/>
                    </a:lnB>
                    <a:noFill/>
                  </a:tcPr>
                </a:tc>
                <a:tc>
                  <a:txBody>
                    <a:bodyPr/>
                    <a:lstStyle/>
                    <a:p>
                      <a:pPr algn="r" rtl="1">
                        <a:buNone/>
                      </a:pPr>
                      <a:endParaRPr lang="fa-IR" sz="1400"/>
                    </a:p>
                  </a:txBody>
                  <a:tcPr marL="72522" marR="72522" marT="36261" marB="36261" anchor="ctr">
                    <a:lnL>
                      <a:noFill/>
                    </a:lnL>
                    <a:lnR>
                      <a:noFill/>
                    </a:lnR>
                    <a:lnT>
                      <a:noFill/>
                    </a:lnT>
                    <a:lnB>
                      <a:noFill/>
                    </a:lnB>
                    <a:noFill/>
                  </a:tcPr>
                </a:tc>
                <a:tc>
                  <a:txBody>
                    <a:bodyPr/>
                    <a:lstStyle/>
                    <a:p>
                      <a:pPr algn="r" rtl="1">
                        <a:buNone/>
                      </a:pPr>
                      <a:endParaRPr lang="fa-IR" sz="1400" dirty="0"/>
                    </a:p>
                  </a:txBody>
                  <a:tcPr marL="72522" marR="72522" marT="36261" marB="36261" anchor="ctr">
                    <a:lnL>
                      <a:noFill/>
                    </a:lnL>
                    <a:lnR>
                      <a:noFill/>
                    </a:lnR>
                    <a:lnT>
                      <a:noFill/>
                    </a:lnT>
                    <a:lnB>
                      <a:noFill/>
                    </a:lnB>
                    <a:noFill/>
                  </a:tcPr>
                </a:tc>
                <a:extLst>
                  <a:ext uri="{0D108BD9-81ED-4DB2-BD59-A6C34878D82A}">
                    <a16:rowId xmlns:a16="http://schemas.microsoft.com/office/drawing/2014/main" val="816447982"/>
                  </a:ext>
                </a:extLst>
              </a:tr>
              <a:tr h="336817">
                <a:tc>
                  <a:txBody>
                    <a:bodyPr/>
                    <a:lstStyle/>
                    <a:p>
                      <a:pPr algn="r" rtl="1">
                        <a:buNone/>
                      </a:pPr>
                      <a:endParaRPr lang="fa-IR" sz="1400"/>
                    </a:p>
                  </a:txBody>
                  <a:tcPr marL="72522" marR="72522" marT="36261" marB="36261" anchor="ctr">
                    <a:lnL>
                      <a:noFill/>
                    </a:lnL>
                    <a:lnR>
                      <a:noFill/>
                    </a:lnR>
                    <a:lnT>
                      <a:noFill/>
                    </a:lnT>
                    <a:lnB>
                      <a:noFill/>
                    </a:lnB>
                    <a:noFill/>
                  </a:tcPr>
                </a:tc>
                <a:tc>
                  <a:txBody>
                    <a:bodyPr/>
                    <a:lstStyle/>
                    <a:p>
                      <a:pPr algn="r" rtl="1">
                        <a:buNone/>
                      </a:pPr>
                      <a:endParaRPr lang="fa-IR" sz="1400"/>
                    </a:p>
                  </a:txBody>
                  <a:tcPr marL="72522" marR="72522" marT="36261" marB="36261" anchor="ctr">
                    <a:lnL>
                      <a:noFill/>
                    </a:lnL>
                    <a:lnR>
                      <a:noFill/>
                    </a:lnR>
                    <a:lnT>
                      <a:noFill/>
                    </a:lnT>
                    <a:lnB>
                      <a:noFill/>
                    </a:lnB>
                    <a:noFill/>
                  </a:tcPr>
                </a:tc>
                <a:tc>
                  <a:txBody>
                    <a:bodyPr/>
                    <a:lstStyle/>
                    <a:p>
                      <a:pPr algn="r" rtl="1">
                        <a:buNone/>
                      </a:pPr>
                      <a:endParaRPr lang="fa-IR" sz="1400" dirty="0"/>
                    </a:p>
                  </a:txBody>
                  <a:tcPr marL="72522" marR="72522" marT="36261" marB="36261" anchor="ctr">
                    <a:lnL>
                      <a:noFill/>
                    </a:lnL>
                    <a:lnR>
                      <a:noFill/>
                    </a:lnR>
                    <a:lnT>
                      <a:noFill/>
                    </a:lnT>
                    <a:lnB>
                      <a:noFill/>
                    </a:lnB>
                    <a:noFill/>
                  </a:tcPr>
                </a:tc>
                <a:extLst>
                  <a:ext uri="{0D108BD9-81ED-4DB2-BD59-A6C34878D82A}">
                    <a16:rowId xmlns:a16="http://schemas.microsoft.com/office/drawing/2014/main" val="2380936306"/>
                  </a:ext>
                </a:extLst>
              </a:tr>
              <a:tr h="336817">
                <a:tc>
                  <a:txBody>
                    <a:bodyPr/>
                    <a:lstStyle/>
                    <a:p>
                      <a:pPr algn="r" rtl="1">
                        <a:buNone/>
                      </a:pPr>
                      <a:endParaRPr lang="fa-IR" sz="1400"/>
                    </a:p>
                  </a:txBody>
                  <a:tcPr marL="72522" marR="72522" marT="36261" marB="36261" anchor="ctr">
                    <a:lnL>
                      <a:noFill/>
                    </a:lnL>
                    <a:lnR>
                      <a:noFill/>
                    </a:lnR>
                    <a:lnT>
                      <a:noFill/>
                    </a:lnT>
                    <a:lnB>
                      <a:noFill/>
                    </a:lnB>
                    <a:noFill/>
                  </a:tcPr>
                </a:tc>
                <a:tc>
                  <a:txBody>
                    <a:bodyPr/>
                    <a:lstStyle/>
                    <a:p>
                      <a:pPr algn="r" rtl="1">
                        <a:buNone/>
                      </a:pPr>
                      <a:endParaRPr lang="fa-IR" sz="1400"/>
                    </a:p>
                  </a:txBody>
                  <a:tcPr marL="72522" marR="72522" marT="36261" marB="36261" anchor="ctr">
                    <a:lnL>
                      <a:noFill/>
                    </a:lnL>
                    <a:lnR>
                      <a:noFill/>
                    </a:lnR>
                    <a:lnT>
                      <a:noFill/>
                    </a:lnT>
                    <a:lnB>
                      <a:noFill/>
                    </a:lnB>
                    <a:noFill/>
                  </a:tcPr>
                </a:tc>
                <a:tc>
                  <a:txBody>
                    <a:bodyPr/>
                    <a:lstStyle/>
                    <a:p>
                      <a:pPr algn="r" rtl="1">
                        <a:buNone/>
                      </a:pPr>
                      <a:endParaRPr lang="fa-IR" sz="1400" dirty="0"/>
                    </a:p>
                  </a:txBody>
                  <a:tcPr marL="72522" marR="72522" marT="36261" marB="36261" anchor="ctr">
                    <a:lnL>
                      <a:noFill/>
                    </a:lnL>
                    <a:lnR>
                      <a:noFill/>
                    </a:lnR>
                    <a:lnT>
                      <a:noFill/>
                    </a:lnT>
                    <a:lnB>
                      <a:noFill/>
                    </a:lnB>
                    <a:noFill/>
                  </a:tcPr>
                </a:tc>
                <a:extLst>
                  <a:ext uri="{0D108BD9-81ED-4DB2-BD59-A6C34878D82A}">
                    <a16:rowId xmlns:a16="http://schemas.microsoft.com/office/drawing/2014/main" val="3163037750"/>
                  </a:ext>
                </a:extLst>
              </a:tr>
              <a:tr h="336817">
                <a:tc>
                  <a:txBody>
                    <a:bodyPr/>
                    <a:lstStyle/>
                    <a:p>
                      <a:pPr algn="r" rtl="1">
                        <a:buNone/>
                      </a:pPr>
                      <a:endParaRPr lang="fa-IR" sz="1400"/>
                    </a:p>
                  </a:txBody>
                  <a:tcPr marL="72522" marR="72522" marT="36261" marB="36261" anchor="ctr">
                    <a:lnL>
                      <a:noFill/>
                    </a:lnL>
                    <a:lnR>
                      <a:noFill/>
                    </a:lnR>
                    <a:lnT>
                      <a:noFill/>
                    </a:lnT>
                    <a:lnB>
                      <a:noFill/>
                    </a:lnB>
                    <a:noFill/>
                  </a:tcPr>
                </a:tc>
                <a:tc>
                  <a:txBody>
                    <a:bodyPr/>
                    <a:lstStyle/>
                    <a:p>
                      <a:pPr algn="r" rtl="1">
                        <a:buNone/>
                      </a:pPr>
                      <a:endParaRPr lang="fa-IR" sz="1400"/>
                    </a:p>
                  </a:txBody>
                  <a:tcPr marL="72522" marR="72522" marT="36261" marB="36261" anchor="ctr">
                    <a:lnL>
                      <a:noFill/>
                    </a:lnL>
                    <a:lnR>
                      <a:noFill/>
                    </a:lnR>
                    <a:lnT>
                      <a:noFill/>
                    </a:lnT>
                    <a:lnB>
                      <a:noFill/>
                    </a:lnB>
                    <a:noFill/>
                  </a:tcPr>
                </a:tc>
                <a:tc>
                  <a:txBody>
                    <a:bodyPr/>
                    <a:lstStyle/>
                    <a:p>
                      <a:pPr algn="r" rtl="1">
                        <a:buNone/>
                      </a:pPr>
                      <a:endParaRPr lang="fa-IR" sz="1400" dirty="0"/>
                    </a:p>
                  </a:txBody>
                  <a:tcPr marL="72522" marR="72522" marT="36261" marB="36261" anchor="ctr">
                    <a:lnL>
                      <a:noFill/>
                    </a:lnL>
                    <a:lnR>
                      <a:noFill/>
                    </a:lnR>
                    <a:lnT>
                      <a:noFill/>
                    </a:lnT>
                    <a:lnB>
                      <a:noFill/>
                    </a:lnB>
                    <a:noFill/>
                  </a:tcPr>
                </a:tc>
                <a:extLst>
                  <a:ext uri="{0D108BD9-81ED-4DB2-BD59-A6C34878D82A}">
                    <a16:rowId xmlns:a16="http://schemas.microsoft.com/office/drawing/2014/main" val="166655086"/>
                  </a:ext>
                </a:extLst>
              </a:tr>
              <a:tr h="336817">
                <a:tc>
                  <a:txBody>
                    <a:bodyPr/>
                    <a:lstStyle/>
                    <a:p>
                      <a:pPr algn="r" rtl="1">
                        <a:buNone/>
                      </a:pPr>
                      <a:endParaRPr lang="fa-IR" sz="1400" dirty="0"/>
                    </a:p>
                  </a:txBody>
                  <a:tcPr marL="72522" marR="72522" marT="36261" marB="36261" anchor="ctr">
                    <a:lnL>
                      <a:noFill/>
                    </a:lnL>
                    <a:lnR>
                      <a:noFill/>
                    </a:lnR>
                    <a:lnT>
                      <a:noFill/>
                    </a:lnT>
                    <a:lnB>
                      <a:noFill/>
                    </a:lnB>
                    <a:noFill/>
                  </a:tcPr>
                </a:tc>
                <a:tc>
                  <a:txBody>
                    <a:bodyPr/>
                    <a:lstStyle/>
                    <a:p>
                      <a:pPr algn="r" rtl="1">
                        <a:buNone/>
                      </a:pPr>
                      <a:endParaRPr lang="fa-IR" sz="1400" dirty="0"/>
                    </a:p>
                  </a:txBody>
                  <a:tcPr marL="72522" marR="72522" marT="36261" marB="36261" anchor="ctr">
                    <a:lnL>
                      <a:noFill/>
                    </a:lnL>
                    <a:lnR>
                      <a:noFill/>
                    </a:lnR>
                    <a:lnT>
                      <a:noFill/>
                    </a:lnT>
                    <a:lnB>
                      <a:noFill/>
                    </a:lnB>
                    <a:noFill/>
                  </a:tcPr>
                </a:tc>
                <a:tc>
                  <a:txBody>
                    <a:bodyPr/>
                    <a:lstStyle/>
                    <a:p>
                      <a:pPr algn="r" rtl="1">
                        <a:buNone/>
                      </a:pPr>
                      <a:endParaRPr lang="fa-IR" sz="1400" dirty="0"/>
                    </a:p>
                  </a:txBody>
                  <a:tcPr marL="72522" marR="72522" marT="36261" marB="36261" anchor="ctr">
                    <a:lnL>
                      <a:noFill/>
                    </a:lnL>
                    <a:lnR>
                      <a:noFill/>
                    </a:lnR>
                    <a:lnT>
                      <a:noFill/>
                    </a:lnT>
                    <a:lnB>
                      <a:noFill/>
                    </a:lnB>
                    <a:noFill/>
                  </a:tcPr>
                </a:tc>
                <a:extLst>
                  <a:ext uri="{0D108BD9-81ED-4DB2-BD59-A6C34878D82A}">
                    <a16:rowId xmlns:a16="http://schemas.microsoft.com/office/drawing/2014/main" val="2092858267"/>
                  </a:ext>
                </a:extLst>
              </a:tr>
            </a:tbl>
          </a:graphicData>
        </a:graphic>
      </p:graphicFrame>
      <p:graphicFrame>
        <p:nvGraphicFramePr>
          <p:cNvPr id="3" name="Table 2">
            <a:extLst>
              <a:ext uri="{FF2B5EF4-FFF2-40B4-BE49-F238E27FC236}">
                <a16:creationId xmlns:a16="http://schemas.microsoft.com/office/drawing/2014/main" id="{04E42536-1E42-059F-859B-9D2988746A11}"/>
              </a:ext>
            </a:extLst>
          </p:cNvPr>
          <p:cNvGraphicFramePr>
            <a:graphicFrameLocks noGrp="1"/>
          </p:cNvGraphicFramePr>
          <p:nvPr/>
        </p:nvGraphicFramePr>
        <p:xfrm>
          <a:off x="762000" y="347472"/>
          <a:ext cx="10668000" cy="6073101"/>
        </p:xfrm>
        <a:graphic>
          <a:graphicData uri="http://schemas.openxmlformats.org/drawingml/2006/table">
            <a:tbl>
              <a:tblPr firstRow="1" bandRow="1">
                <a:tableStyleId>{5C22544A-7EE6-4342-B048-85BDC9FD1C3A}</a:tableStyleId>
              </a:tblPr>
              <a:tblGrid>
                <a:gridCol w="3556000">
                  <a:extLst>
                    <a:ext uri="{9D8B030D-6E8A-4147-A177-3AD203B41FA5}">
                      <a16:colId xmlns:a16="http://schemas.microsoft.com/office/drawing/2014/main" val="3434270176"/>
                    </a:ext>
                  </a:extLst>
                </a:gridCol>
                <a:gridCol w="3556000">
                  <a:extLst>
                    <a:ext uri="{9D8B030D-6E8A-4147-A177-3AD203B41FA5}">
                      <a16:colId xmlns:a16="http://schemas.microsoft.com/office/drawing/2014/main" val="4104909429"/>
                    </a:ext>
                  </a:extLst>
                </a:gridCol>
                <a:gridCol w="3556000">
                  <a:extLst>
                    <a:ext uri="{9D8B030D-6E8A-4147-A177-3AD203B41FA5}">
                      <a16:colId xmlns:a16="http://schemas.microsoft.com/office/drawing/2014/main" val="3562215946"/>
                    </a:ext>
                  </a:extLst>
                </a:gridCol>
              </a:tblGrid>
              <a:tr h="629070">
                <a:tc>
                  <a:txBody>
                    <a:bodyPr/>
                    <a:lstStyle/>
                    <a:p>
                      <a:pPr algn="ctr" rtl="1">
                        <a:buNone/>
                      </a:pPr>
                      <a:r>
                        <a:rPr lang="fa-IR" sz="1400" dirty="0"/>
                        <a:t>موضوع مقایسه</a:t>
                      </a:r>
                    </a:p>
                  </a:txBody>
                  <a:tcPr marL="72522" marR="72522" marT="36261" marB="36261" anchor="ctr"/>
                </a:tc>
                <a:tc>
                  <a:txBody>
                    <a:bodyPr/>
                    <a:lstStyle/>
                    <a:p>
                      <a:pPr algn="ctr" rtl="1">
                        <a:buNone/>
                      </a:pPr>
                      <a:r>
                        <a:rPr lang="fa-IR" sz="1400" dirty="0"/>
                        <a:t>مدیریت کارکنان </a:t>
                      </a:r>
                      <a:r>
                        <a:rPr lang="en-US" sz="1400" dirty="0"/>
                        <a:t>Personnel Management</a:t>
                      </a:r>
                    </a:p>
                  </a:txBody>
                  <a:tcPr marL="72522" marR="72522" marT="36261" marB="36261" anchor="ctr"/>
                </a:tc>
                <a:tc>
                  <a:txBody>
                    <a:bodyPr/>
                    <a:lstStyle/>
                    <a:p>
                      <a:pPr algn="ctr" rtl="1">
                        <a:buNone/>
                      </a:pPr>
                      <a:r>
                        <a:rPr lang="fa-IR" sz="1400" dirty="0"/>
                        <a:t>مدیریت منابع انسانی </a:t>
                      </a:r>
                      <a:r>
                        <a:rPr lang="en-US" sz="1400" dirty="0"/>
                        <a:t>HRM</a:t>
                      </a:r>
                    </a:p>
                  </a:txBody>
                  <a:tcPr marL="72522" marR="72522" marT="36261" marB="36261" anchor="ctr"/>
                </a:tc>
                <a:extLst>
                  <a:ext uri="{0D108BD9-81ED-4DB2-BD59-A6C34878D82A}">
                    <a16:rowId xmlns:a16="http://schemas.microsoft.com/office/drawing/2014/main" val="167141783"/>
                  </a:ext>
                </a:extLst>
              </a:tr>
              <a:tr h="467277">
                <a:tc>
                  <a:txBody>
                    <a:bodyPr/>
                    <a:lstStyle/>
                    <a:p>
                      <a:pPr algn="ctr" rtl="1">
                        <a:buNone/>
                      </a:pPr>
                      <a:r>
                        <a:rPr lang="fa-IR" sz="1400" b="1"/>
                        <a:t>نگاه به کارکنان</a:t>
                      </a:r>
                      <a:endParaRPr lang="fa-IR" sz="1400"/>
                    </a:p>
                  </a:txBody>
                  <a:tcPr marL="72522" marR="72522" marT="36261" marB="36261" anchor="ctr"/>
                </a:tc>
                <a:tc>
                  <a:txBody>
                    <a:bodyPr/>
                    <a:lstStyle/>
                    <a:p>
                      <a:pPr algn="ctr" rtl="1">
                        <a:buNone/>
                      </a:pPr>
                      <a:r>
                        <a:rPr lang="fa-IR" sz="1400"/>
                        <a:t>نیروی کار / هزینه</a:t>
                      </a:r>
                    </a:p>
                  </a:txBody>
                  <a:tcPr marL="72522" marR="72522" marT="36261" marB="36261" anchor="ctr"/>
                </a:tc>
                <a:tc>
                  <a:txBody>
                    <a:bodyPr/>
                    <a:lstStyle/>
                    <a:p>
                      <a:pPr algn="ctr" rtl="1">
                        <a:buNone/>
                      </a:pPr>
                      <a:r>
                        <a:rPr lang="fa-IR" sz="1400" dirty="0"/>
                        <a:t>سرمایه انسانی / دارایی استراتژیک</a:t>
                      </a:r>
                    </a:p>
                  </a:txBody>
                  <a:tcPr marL="72522" marR="72522" marT="36261" marB="36261" anchor="ctr"/>
                </a:tc>
                <a:extLst>
                  <a:ext uri="{0D108BD9-81ED-4DB2-BD59-A6C34878D82A}">
                    <a16:rowId xmlns:a16="http://schemas.microsoft.com/office/drawing/2014/main" val="2706093662"/>
                  </a:ext>
                </a:extLst>
              </a:tr>
              <a:tr h="467277">
                <a:tc>
                  <a:txBody>
                    <a:bodyPr/>
                    <a:lstStyle/>
                    <a:p>
                      <a:pPr algn="ctr" rtl="1">
                        <a:buNone/>
                      </a:pPr>
                      <a:r>
                        <a:rPr lang="fa-IR" sz="1400" b="1"/>
                        <a:t>نقش واحد منابع انسانی</a:t>
                      </a:r>
                      <a:endParaRPr lang="fa-IR" sz="1400"/>
                    </a:p>
                  </a:txBody>
                  <a:tcPr marL="72522" marR="72522" marT="36261" marB="36261" anchor="ctr"/>
                </a:tc>
                <a:tc>
                  <a:txBody>
                    <a:bodyPr/>
                    <a:lstStyle/>
                    <a:p>
                      <a:pPr algn="ctr" rtl="1">
                        <a:buNone/>
                      </a:pPr>
                      <a:r>
                        <a:rPr lang="fa-IR" sz="1400"/>
                        <a:t>اداری و کنترلی</a:t>
                      </a:r>
                    </a:p>
                  </a:txBody>
                  <a:tcPr marL="72522" marR="72522" marT="36261" marB="36261" anchor="ctr"/>
                </a:tc>
                <a:tc>
                  <a:txBody>
                    <a:bodyPr/>
                    <a:lstStyle/>
                    <a:p>
                      <a:pPr algn="ctr" rtl="1">
                        <a:buNone/>
                      </a:pPr>
                      <a:r>
                        <a:rPr lang="fa-IR" sz="1400" dirty="0"/>
                        <a:t>مشاوره‌ای، توسعه‌ای و استراتژیک</a:t>
                      </a:r>
                    </a:p>
                  </a:txBody>
                  <a:tcPr marL="72522" marR="72522" marT="36261" marB="36261" anchor="ctr"/>
                </a:tc>
                <a:extLst>
                  <a:ext uri="{0D108BD9-81ED-4DB2-BD59-A6C34878D82A}">
                    <a16:rowId xmlns:a16="http://schemas.microsoft.com/office/drawing/2014/main" val="2525900330"/>
                  </a:ext>
                </a:extLst>
              </a:tr>
              <a:tr h="467277">
                <a:tc>
                  <a:txBody>
                    <a:bodyPr/>
                    <a:lstStyle/>
                    <a:p>
                      <a:pPr algn="ctr" rtl="1">
                        <a:buNone/>
                      </a:pPr>
                      <a:r>
                        <a:rPr lang="fa-IR" sz="1400" b="1"/>
                        <a:t>رویکرد</a:t>
                      </a:r>
                      <a:endParaRPr lang="fa-IR" sz="1400"/>
                    </a:p>
                  </a:txBody>
                  <a:tcPr marL="72522" marR="72522" marT="36261" marB="36261" anchor="ctr"/>
                </a:tc>
                <a:tc>
                  <a:txBody>
                    <a:bodyPr/>
                    <a:lstStyle/>
                    <a:p>
                      <a:pPr algn="ctr" rtl="1">
                        <a:buNone/>
                      </a:pPr>
                      <a:r>
                        <a:rPr lang="fa-IR" sz="1400"/>
                        <a:t>واکنشی؛ حل مشکلات روزمره</a:t>
                      </a:r>
                    </a:p>
                  </a:txBody>
                  <a:tcPr marL="72522" marR="72522" marT="36261" marB="36261" anchor="ctr"/>
                </a:tc>
                <a:tc>
                  <a:txBody>
                    <a:bodyPr/>
                    <a:lstStyle/>
                    <a:p>
                      <a:pPr algn="ctr" rtl="1">
                        <a:buNone/>
                      </a:pPr>
                      <a:r>
                        <a:rPr lang="fa-IR" sz="1400" dirty="0"/>
                        <a:t>پیش‌نگر؛ طراحی سیستم و آینده‌نگری</a:t>
                      </a:r>
                    </a:p>
                  </a:txBody>
                  <a:tcPr marL="72522" marR="72522" marT="36261" marB="36261" anchor="ctr"/>
                </a:tc>
                <a:extLst>
                  <a:ext uri="{0D108BD9-81ED-4DB2-BD59-A6C34878D82A}">
                    <a16:rowId xmlns:a16="http://schemas.microsoft.com/office/drawing/2014/main" val="748242878"/>
                  </a:ext>
                </a:extLst>
              </a:tr>
              <a:tr h="467277">
                <a:tc>
                  <a:txBody>
                    <a:bodyPr/>
                    <a:lstStyle/>
                    <a:p>
                      <a:pPr algn="ctr" rtl="1">
                        <a:buNone/>
                      </a:pPr>
                      <a:r>
                        <a:rPr lang="fa-IR" sz="1400" b="1"/>
                        <a:t>تمرکز زمانی</a:t>
                      </a:r>
                      <a:endParaRPr lang="fa-IR" sz="1400"/>
                    </a:p>
                  </a:txBody>
                  <a:tcPr marL="72522" marR="72522" marT="36261" marB="36261" anchor="ctr"/>
                </a:tc>
                <a:tc>
                  <a:txBody>
                    <a:bodyPr/>
                    <a:lstStyle/>
                    <a:p>
                      <a:pPr algn="ctr" rtl="1">
                        <a:buNone/>
                      </a:pPr>
                      <a:r>
                        <a:rPr lang="fa-IR" sz="1400"/>
                        <a:t>کوتاه‌مدت</a:t>
                      </a:r>
                    </a:p>
                  </a:txBody>
                  <a:tcPr marL="72522" marR="72522" marT="36261" marB="36261" anchor="ctr"/>
                </a:tc>
                <a:tc>
                  <a:txBody>
                    <a:bodyPr/>
                    <a:lstStyle/>
                    <a:p>
                      <a:pPr algn="ctr" rtl="1">
                        <a:buNone/>
                      </a:pPr>
                      <a:r>
                        <a:rPr lang="fa-IR" sz="1400"/>
                        <a:t>بلندمدت و توسعه‌ای</a:t>
                      </a:r>
                    </a:p>
                  </a:txBody>
                  <a:tcPr marL="72522" marR="72522" marT="36261" marB="36261" anchor="ctr"/>
                </a:tc>
                <a:extLst>
                  <a:ext uri="{0D108BD9-81ED-4DB2-BD59-A6C34878D82A}">
                    <a16:rowId xmlns:a16="http://schemas.microsoft.com/office/drawing/2014/main" val="3334907582"/>
                  </a:ext>
                </a:extLst>
              </a:tr>
              <a:tr h="629070">
                <a:tc>
                  <a:txBody>
                    <a:bodyPr/>
                    <a:lstStyle/>
                    <a:p>
                      <a:pPr algn="ctr" rtl="1">
                        <a:buNone/>
                      </a:pPr>
                      <a:r>
                        <a:rPr lang="fa-IR" sz="1400" b="1"/>
                        <a:t>انگیزش</a:t>
                      </a:r>
                      <a:endParaRPr lang="fa-IR" sz="1400"/>
                    </a:p>
                  </a:txBody>
                  <a:tcPr marL="72522" marR="72522" marT="36261" marB="36261" anchor="ctr"/>
                </a:tc>
                <a:tc>
                  <a:txBody>
                    <a:bodyPr/>
                    <a:lstStyle/>
                    <a:p>
                      <a:pPr algn="ctr" rtl="1">
                        <a:buNone/>
                      </a:pPr>
                      <a:r>
                        <a:rPr lang="fa-IR" sz="1400"/>
                        <a:t>عمدتاً پولی</a:t>
                      </a:r>
                    </a:p>
                  </a:txBody>
                  <a:tcPr marL="72522" marR="72522" marT="36261" marB="36261" anchor="ctr"/>
                </a:tc>
                <a:tc>
                  <a:txBody>
                    <a:bodyPr/>
                    <a:lstStyle/>
                    <a:p>
                      <a:pPr algn="ctr" rtl="1">
                        <a:buNone/>
                      </a:pPr>
                      <a:r>
                        <a:rPr lang="fa-IR" sz="1400" dirty="0"/>
                        <a:t>انگیزش 360 درجه (پیشرفت، معنا، قدردانی، تعلق)</a:t>
                      </a:r>
                    </a:p>
                  </a:txBody>
                  <a:tcPr marL="72522" marR="72522" marT="36261" marB="36261" anchor="ctr"/>
                </a:tc>
                <a:extLst>
                  <a:ext uri="{0D108BD9-81ED-4DB2-BD59-A6C34878D82A}">
                    <a16:rowId xmlns:a16="http://schemas.microsoft.com/office/drawing/2014/main" val="2735653829"/>
                  </a:ext>
                </a:extLst>
              </a:tr>
              <a:tr h="629070">
                <a:tc>
                  <a:txBody>
                    <a:bodyPr/>
                    <a:lstStyle/>
                    <a:p>
                      <a:pPr algn="ctr" rtl="1">
                        <a:buNone/>
                      </a:pPr>
                      <a:r>
                        <a:rPr lang="fa-IR" sz="1400" b="1"/>
                        <a:t>ابزارها</a:t>
                      </a:r>
                      <a:endParaRPr lang="fa-IR" sz="1400"/>
                    </a:p>
                  </a:txBody>
                  <a:tcPr marL="72522" marR="72522" marT="36261" marB="36261" anchor="ctr"/>
                </a:tc>
                <a:tc>
                  <a:txBody>
                    <a:bodyPr/>
                    <a:lstStyle/>
                    <a:p>
                      <a:pPr algn="ctr" rtl="1">
                        <a:buNone/>
                      </a:pPr>
                      <a:r>
                        <a:rPr lang="fa-IR" sz="1400"/>
                        <a:t>حقوق، قرارداد، حضور و غیاب</a:t>
                      </a:r>
                    </a:p>
                  </a:txBody>
                  <a:tcPr marL="72522" marR="72522" marT="36261" marB="36261" anchor="ctr"/>
                </a:tc>
                <a:tc>
                  <a:txBody>
                    <a:bodyPr/>
                    <a:lstStyle/>
                    <a:p>
                      <a:pPr algn="ctr" rtl="1">
                        <a:buNone/>
                      </a:pPr>
                      <a:r>
                        <a:rPr lang="fa-IR" sz="1400" dirty="0"/>
                        <a:t>ارزیابی عملکرد، مسیر شغلی، شایستگی، آموزش، جانشین‌پروری</a:t>
                      </a:r>
                    </a:p>
                  </a:txBody>
                  <a:tcPr marL="72522" marR="72522" marT="36261" marB="36261" anchor="ctr"/>
                </a:tc>
                <a:extLst>
                  <a:ext uri="{0D108BD9-81ED-4DB2-BD59-A6C34878D82A}">
                    <a16:rowId xmlns:a16="http://schemas.microsoft.com/office/drawing/2014/main" val="2447011159"/>
                  </a:ext>
                </a:extLst>
              </a:tr>
              <a:tr h="629070">
                <a:tc>
                  <a:txBody>
                    <a:bodyPr/>
                    <a:lstStyle/>
                    <a:p>
                      <a:pPr algn="ctr" rtl="1">
                        <a:buNone/>
                      </a:pPr>
                      <a:r>
                        <a:rPr lang="fa-IR" sz="1400" b="1"/>
                        <a:t>نقش مدیران صف</a:t>
                      </a:r>
                      <a:endParaRPr lang="fa-IR" sz="1400"/>
                    </a:p>
                  </a:txBody>
                  <a:tcPr marL="72522" marR="72522" marT="36261" marB="36261" anchor="ctr"/>
                </a:tc>
                <a:tc>
                  <a:txBody>
                    <a:bodyPr/>
                    <a:lstStyle/>
                    <a:p>
                      <a:pPr algn="ctr" rtl="1">
                        <a:buNone/>
                      </a:pPr>
                      <a:r>
                        <a:rPr lang="fa-IR" sz="1400"/>
                        <a:t>کم‌رنگ</a:t>
                      </a:r>
                    </a:p>
                  </a:txBody>
                  <a:tcPr marL="72522" marR="72522" marT="36261" marB="36261" anchor="ctr"/>
                </a:tc>
                <a:tc>
                  <a:txBody>
                    <a:bodyPr/>
                    <a:lstStyle/>
                    <a:p>
                      <a:pPr algn="ctr" rtl="1">
                        <a:buNone/>
                      </a:pPr>
                      <a:r>
                        <a:rPr lang="fa-IR" sz="1400" dirty="0"/>
                        <a:t>مشارکت فعال؛ </a:t>
                      </a:r>
                      <a:r>
                        <a:rPr lang="en-US" sz="1400" dirty="0"/>
                        <a:t>HR </a:t>
                      </a:r>
                      <a:r>
                        <a:rPr lang="fa-IR" sz="1400" dirty="0"/>
                        <a:t>مسئولیت همه مدیران است</a:t>
                      </a:r>
                    </a:p>
                  </a:txBody>
                  <a:tcPr marL="72522" marR="72522" marT="36261" marB="36261" anchor="ctr"/>
                </a:tc>
                <a:extLst>
                  <a:ext uri="{0D108BD9-81ED-4DB2-BD59-A6C34878D82A}">
                    <a16:rowId xmlns:a16="http://schemas.microsoft.com/office/drawing/2014/main" val="1780793275"/>
                  </a:ext>
                </a:extLst>
              </a:tr>
              <a:tr h="467277">
                <a:tc>
                  <a:txBody>
                    <a:bodyPr/>
                    <a:lstStyle/>
                    <a:p>
                      <a:pPr algn="ctr" rtl="1">
                        <a:buNone/>
                      </a:pPr>
                      <a:r>
                        <a:rPr lang="fa-IR" sz="1400" b="1"/>
                        <a:t>فرهنگ سازمانی</a:t>
                      </a:r>
                      <a:endParaRPr lang="fa-IR" sz="1400"/>
                    </a:p>
                  </a:txBody>
                  <a:tcPr marL="72522" marR="72522" marT="36261" marB="36261" anchor="ctr"/>
                </a:tc>
                <a:tc>
                  <a:txBody>
                    <a:bodyPr/>
                    <a:lstStyle/>
                    <a:p>
                      <a:pPr algn="ctr" rtl="1">
                        <a:buNone/>
                      </a:pPr>
                      <a:r>
                        <a:rPr lang="fa-IR" sz="1400"/>
                        <a:t>موضوع جانبی</a:t>
                      </a:r>
                    </a:p>
                  </a:txBody>
                  <a:tcPr marL="72522" marR="72522" marT="36261" marB="36261" anchor="ctr"/>
                </a:tc>
                <a:tc>
                  <a:txBody>
                    <a:bodyPr/>
                    <a:lstStyle/>
                    <a:p>
                      <a:pPr algn="ctr" rtl="1">
                        <a:buNone/>
                      </a:pPr>
                      <a:r>
                        <a:rPr lang="fa-IR" sz="1400" dirty="0"/>
                        <a:t>بخش اصلی استراتژی منابع انسانی</a:t>
                      </a:r>
                    </a:p>
                  </a:txBody>
                  <a:tcPr marL="72522" marR="72522" marT="36261" marB="36261" anchor="ctr"/>
                </a:tc>
                <a:extLst>
                  <a:ext uri="{0D108BD9-81ED-4DB2-BD59-A6C34878D82A}">
                    <a16:rowId xmlns:a16="http://schemas.microsoft.com/office/drawing/2014/main" val="4003274399"/>
                  </a:ext>
                </a:extLst>
              </a:tr>
              <a:tr h="467277">
                <a:tc>
                  <a:txBody>
                    <a:bodyPr/>
                    <a:lstStyle/>
                    <a:p>
                      <a:pPr algn="ctr" rtl="1">
                        <a:buNone/>
                      </a:pPr>
                      <a:r>
                        <a:rPr lang="fa-IR" sz="1400" b="1"/>
                        <a:t>ارتباط با استراتژی سازمان</a:t>
                      </a:r>
                      <a:endParaRPr lang="fa-IR" sz="1400"/>
                    </a:p>
                  </a:txBody>
                  <a:tcPr marL="72522" marR="72522" marT="36261" marB="36261" anchor="ctr"/>
                </a:tc>
                <a:tc>
                  <a:txBody>
                    <a:bodyPr/>
                    <a:lstStyle/>
                    <a:p>
                      <a:pPr algn="ctr" rtl="1">
                        <a:buNone/>
                      </a:pPr>
                      <a:r>
                        <a:rPr lang="fa-IR" sz="1400"/>
                        <a:t>محدود</a:t>
                      </a:r>
                    </a:p>
                  </a:txBody>
                  <a:tcPr marL="72522" marR="72522" marT="36261" marB="36261" anchor="ctr"/>
                </a:tc>
                <a:tc>
                  <a:txBody>
                    <a:bodyPr/>
                    <a:lstStyle/>
                    <a:p>
                      <a:pPr algn="ctr" rtl="1">
                        <a:buNone/>
                      </a:pPr>
                      <a:r>
                        <a:rPr lang="fa-IR" sz="1400" dirty="0"/>
                        <a:t>کاملاً همسو با استراتژی کلان</a:t>
                      </a:r>
                    </a:p>
                  </a:txBody>
                  <a:tcPr marL="72522" marR="72522" marT="36261" marB="36261" anchor="ctr"/>
                </a:tc>
                <a:extLst>
                  <a:ext uri="{0D108BD9-81ED-4DB2-BD59-A6C34878D82A}">
                    <a16:rowId xmlns:a16="http://schemas.microsoft.com/office/drawing/2014/main" val="2914499823"/>
                  </a:ext>
                </a:extLst>
              </a:tr>
              <a:tr h="467277">
                <a:tc>
                  <a:txBody>
                    <a:bodyPr/>
                    <a:lstStyle/>
                    <a:p>
                      <a:pPr algn="ctr" rtl="1">
                        <a:buNone/>
                      </a:pPr>
                      <a:r>
                        <a:rPr lang="fa-IR" sz="1400" b="1"/>
                        <a:t>منابع انسانی به‌عنوان مزیت رقابتی</a:t>
                      </a:r>
                      <a:endParaRPr lang="fa-IR" sz="1400"/>
                    </a:p>
                  </a:txBody>
                  <a:tcPr marL="72522" marR="72522" marT="36261" marB="36261" anchor="ctr"/>
                </a:tc>
                <a:tc>
                  <a:txBody>
                    <a:bodyPr/>
                    <a:lstStyle/>
                    <a:p>
                      <a:pPr algn="ctr" rtl="1">
                        <a:buNone/>
                      </a:pPr>
                      <a:r>
                        <a:rPr lang="fa-IR" sz="1400"/>
                        <a:t>خیر</a:t>
                      </a:r>
                    </a:p>
                  </a:txBody>
                  <a:tcPr marL="72522" marR="72522" marT="36261" marB="36261" anchor="ctr"/>
                </a:tc>
                <a:tc>
                  <a:txBody>
                    <a:bodyPr/>
                    <a:lstStyle/>
                    <a:p>
                      <a:pPr algn="ctr" rtl="1">
                        <a:buNone/>
                      </a:pPr>
                      <a:r>
                        <a:rPr lang="fa-IR" sz="1400" dirty="0"/>
                        <a:t>بله؛ مبنای مزیت پایدار</a:t>
                      </a:r>
                    </a:p>
                  </a:txBody>
                  <a:tcPr marL="72522" marR="72522" marT="36261" marB="36261" anchor="ctr"/>
                </a:tc>
                <a:extLst>
                  <a:ext uri="{0D108BD9-81ED-4DB2-BD59-A6C34878D82A}">
                    <a16:rowId xmlns:a16="http://schemas.microsoft.com/office/drawing/2014/main" val="2875401770"/>
                  </a:ext>
                </a:extLst>
              </a:tr>
              <a:tr h="0">
                <a:tc>
                  <a:txBody>
                    <a:bodyPr/>
                    <a:lstStyle/>
                    <a:p>
                      <a:pPr algn="ctr" rtl="1">
                        <a:buNone/>
                      </a:pPr>
                      <a:r>
                        <a:rPr lang="fa-IR" sz="1400" b="1" dirty="0"/>
                        <a:t>نوع ارتباط با کارکنان</a:t>
                      </a:r>
                      <a:endParaRPr lang="fa-IR" sz="1400" dirty="0"/>
                    </a:p>
                  </a:txBody>
                  <a:tcPr marL="72522" marR="72522" marT="36261" marB="36261" anchor="ctr"/>
                </a:tc>
                <a:tc>
                  <a:txBody>
                    <a:bodyPr/>
                    <a:lstStyle/>
                    <a:p>
                      <a:pPr algn="ctr" rtl="1">
                        <a:buNone/>
                      </a:pPr>
                      <a:r>
                        <a:rPr lang="fa-IR" sz="1400" dirty="0"/>
                        <a:t>رسمی و قراردادی</a:t>
                      </a:r>
                    </a:p>
                  </a:txBody>
                  <a:tcPr marL="72522" marR="72522" marT="36261" marB="36261" anchor="ctr"/>
                </a:tc>
                <a:tc>
                  <a:txBody>
                    <a:bodyPr/>
                    <a:lstStyle/>
                    <a:p>
                      <a:pPr algn="ctr" rtl="1">
                        <a:buNone/>
                      </a:pPr>
                      <a:r>
                        <a:rPr lang="fa-IR" sz="1400" dirty="0"/>
                        <a:t>مشارکتی، انسانی و توسعه‌محور</a:t>
                      </a:r>
                    </a:p>
                  </a:txBody>
                  <a:tcPr marL="72522" marR="72522" marT="36261" marB="36261" anchor="ctr"/>
                </a:tc>
                <a:extLst>
                  <a:ext uri="{0D108BD9-81ED-4DB2-BD59-A6C34878D82A}">
                    <a16:rowId xmlns:a16="http://schemas.microsoft.com/office/drawing/2014/main" val="3486128523"/>
                  </a:ext>
                </a:extLst>
              </a:tr>
            </a:tbl>
          </a:graphicData>
        </a:graphic>
      </p:graphicFrame>
    </p:spTree>
    <p:extLst>
      <p:ext uri="{BB962C8B-B14F-4D97-AF65-F5344CB8AC3E}">
        <p14:creationId xmlns:p14="http://schemas.microsoft.com/office/powerpoint/2010/main" val="11391051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96F95-9C4D-6EEC-7410-DF16AB95B2E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91615C-F60D-BF44-4B35-8C67DE259C41}"/>
              </a:ext>
            </a:extLst>
          </p:cNvPr>
          <p:cNvSpPr>
            <a:spLocks noGrp="1"/>
          </p:cNvSpPr>
          <p:nvPr>
            <p:ph idx="4294967295"/>
          </p:nvPr>
        </p:nvSpPr>
        <p:spPr>
          <a:xfrm>
            <a:off x="-201168" y="1675194"/>
            <a:ext cx="11671300" cy="4949825"/>
          </a:xfrm>
        </p:spPr>
        <p:txBody>
          <a:bodyPr/>
          <a:lstStyle/>
          <a:p>
            <a:pPr algn="r" rtl="1">
              <a:lnSpc>
                <a:spcPct val="150000"/>
              </a:lnSpc>
            </a:pPr>
            <a:r>
              <a:rPr lang="fa-IR" dirty="0">
                <a:solidFill>
                  <a:schemeClr val="bg1"/>
                </a:solidFill>
              </a:rPr>
              <a:t>ارزشهای مشترک سازمان</a:t>
            </a:r>
          </a:p>
          <a:p>
            <a:pPr algn="r" rtl="1">
              <a:lnSpc>
                <a:spcPct val="150000"/>
              </a:lnSpc>
            </a:pPr>
            <a:r>
              <a:rPr lang="fa-IR" dirty="0">
                <a:solidFill>
                  <a:schemeClr val="bg1"/>
                </a:solidFill>
              </a:rPr>
              <a:t>کارکنان مورد ستایش مدیران</a:t>
            </a:r>
          </a:p>
          <a:p>
            <a:pPr algn="r" rtl="1">
              <a:lnSpc>
                <a:spcPct val="150000"/>
              </a:lnSpc>
            </a:pPr>
            <a:r>
              <a:rPr lang="fa-IR" dirty="0">
                <a:solidFill>
                  <a:schemeClr val="bg1"/>
                </a:solidFill>
              </a:rPr>
              <a:t>استراتژی سازمان در سه سال آینده</a:t>
            </a:r>
          </a:p>
          <a:p>
            <a:pPr algn="r" rtl="1">
              <a:lnSpc>
                <a:spcPct val="150000"/>
              </a:lnSpc>
            </a:pPr>
            <a:r>
              <a:rPr lang="fa-IR" dirty="0">
                <a:solidFill>
                  <a:schemeClr val="bg1"/>
                </a:solidFill>
              </a:rPr>
              <a:t>خطوط قرمز سازمان</a:t>
            </a:r>
          </a:p>
          <a:p>
            <a:pPr algn="r" rtl="1">
              <a:lnSpc>
                <a:spcPct val="150000"/>
              </a:lnSpc>
            </a:pPr>
            <a:r>
              <a:rPr lang="fa-IR" dirty="0">
                <a:solidFill>
                  <a:schemeClr val="bg1"/>
                </a:solidFill>
              </a:rPr>
              <a:t>فرهنگ </a:t>
            </a:r>
          </a:p>
          <a:p>
            <a:pPr algn="r" rtl="1">
              <a:lnSpc>
                <a:spcPct val="150000"/>
              </a:lnSpc>
            </a:pPr>
            <a:endParaRPr lang="fa-IR" dirty="0"/>
          </a:p>
          <a:p>
            <a:pPr algn="r" rtl="1"/>
            <a:endParaRPr lang="fa-IR" dirty="0"/>
          </a:p>
          <a:p>
            <a:pPr algn="r" rtl="1"/>
            <a:endParaRPr lang="en-US" dirty="0"/>
          </a:p>
        </p:txBody>
      </p:sp>
    </p:spTree>
    <p:extLst>
      <p:ext uri="{BB962C8B-B14F-4D97-AF65-F5344CB8AC3E}">
        <p14:creationId xmlns:p14="http://schemas.microsoft.com/office/powerpoint/2010/main" val="6802292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4EE5E1E-1EAE-4391-3295-9DDB0BE9B67D}"/>
              </a:ext>
            </a:extLst>
          </p:cNvPr>
          <p:cNvPicPr>
            <a:picLocks noGrp="1" noChangeAspect="1"/>
          </p:cNvPicPr>
          <p:nvPr>
            <p:ph idx="1"/>
          </p:nvPr>
        </p:nvPicPr>
        <p:blipFill>
          <a:blip r:embed="rId2"/>
          <a:stretch>
            <a:fillRect/>
          </a:stretch>
        </p:blipFill>
        <p:spPr>
          <a:xfrm>
            <a:off x="1060704" y="337692"/>
            <a:ext cx="9568951" cy="6397921"/>
          </a:xfrm>
          <a:prstGeom prst="rect">
            <a:avLst/>
          </a:prstGeom>
        </p:spPr>
      </p:pic>
    </p:spTree>
    <p:extLst>
      <p:ext uri="{BB962C8B-B14F-4D97-AF65-F5344CB8AC3E}">
        <p14:creationId xmlns:p14="http://schemas.microsoft.com/office/powerpoint/2010/main" val="882972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15BE0-696D-365D-1083-ACA64B8BF736}"/>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0BE99569-FA89-C086-FDE9-EF2AE12E5AC5}"/>
              </a:ext>
            </a:extLst>
          </p:cNvPr>
          <p:cNvPicPr>
            <a:picLocks noGrp="1" noChangeAspect="1"/>
          </p:cNvPicPr>
          <p:nvPr>
            <p:ph idx="1"/>
          </p:nvPr>
        </p:nvPicPr>
        <p:blipFill>
          <a:blip r:embed="rId2"/>
          <a:stretch>
            <a:fillRect/>
          </a:stretch>
        </p:blipFill>
        <p:spPr>
          <a:xfrm>
            <a:off x="2281334" y="1201738"/>
            <a:ext cx="7629332" cy="5070475"/>
          </a:xfrm>
          <a:prstGeom prst="rect">
            <a:avLst/>
          </a:prstGeom>
        </p:spPr>
      </p:pic>
    </p:spTree>
    <p:extLst>
      <p:ext uri="{BB962C8B-B14F-4D97-AF65-F5344CB8AC3E}">
        <p14:creationId xmlns:p14="http://schemas.microsoft.com/office/powerpoint/2010/main" val="10305328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72BE5B-68D7-806E-2684-524484489B00}"/>
              </a:ext>
            </a:extLst>
          </p:cNvPr>
          <p:cNvSpPr>
            <a:spLocks noGrp="1"/>
          </p:cNvSpPr>
          <p:nvPr>
            <p:ph type="title"/>
          </p:nvPr>
        </p:nvSpPr>
        <p:spPr>
          <a:xfrm>
            <a:off x="768991" y="2791335"/>
            <a:ext cx="10972800" cy="1143000"/>
          </a:xfrm>
        </p:spPr>
        <p:txBody>
          <a:bodyPr>
            <a:normAutofit fontScale="90000"/>
          </a:bodyPr>
          <a:lstStyle/>
          <a:p>
            <a:r>
              <a:rPr lang="fa-IR" dirty="0">
                <a:solidFill>
                  <a:schemeClr val="bg1"/>
                </a:solidFill>
              </a:rPr>
              <a:t>چشم انداز عالی آدمهای عالی می خواهد!</a:t>
            </a:r>
            <a:br>
              <a:rPr lang="fa-IR"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23174540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EB93F-F168-E13A-8691-2D8751A05694}"/>
              </a:ext>
            </a:extLst>
          </p:cNvPr>
          <p:cNvSpPr>
            <a:spLocks noGrp="1"/>
          </p:cNvSpPr>
          <p:nvPr>
            <p:ph type="title"/>
          </p:nvPr>
        </p:nvSpPr>
        <p:spPr>
          <a:xfrm>
            <a:off x="687422" y="2035344"/>
            <a:ext cx="10972800" cy="1143000"/>
          </a:xfrm>
        </p:spPr>
        <p:txBody>
          <a:bodyPr/>
          <a:lstStyle/>
          <a:p>
            <a:r>
              <a:rPr lang="fa-IR" dirty="0">
                <a:solidFill>
                  <a:schemeClr val="bg1"/>
                </a:solidFill>
              </a:rPr>
              <a:t>       پایان جلسه اول مدیر عاملی+تحلیل هوش هیجانی</a:t>
            </a:r>
            <a:endParaRPr lang="en-US" dirty="0">
              <a:solidFill>
                <a:schemeClr val="bg1"/>
              </a:solidFill>
            </a:endParaRPr>
          </a:p>
        </p:txBody>
      </p:sp>
    </p:spTree>
    <p:extLst>
      <p:ext uri="{BB962C8B-B14F-4D97-AF65-F5344CB8AC3E}">
        <p14:creationId xmlns:p14="http://schemas.microsoft.com/office/powerpoint/2010/main" val="9174726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F1A32F7-EADF-69D6-2D4F-56E77B6FD0F0}"/>
              </a:ext>
            </a:extLst>
          </p:cNvPr>
          <p:cNvGraphicFramePr>
            <a:graphicFrameLocks noGrp="1"/>
          </p:cNvGraphicFramePr>
          <p:nvPr>
            <p:ph idx="1"/>
          </p:nvPr>
        </p:nvGraphicFramePr>
        <p:xfrm>
          <a:off x="765048" y="1700784"/>
          <a:ext cx="10515600" cy="4800600"/>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1021249991"/>
                    </a:ext>
                  </a:extLst>
                </a:gridCol>
                <a:gridCol w="2103120">
                  <a:extLst>
                    <a:ext uri="{9D8B030D-6E8A-4147-A177-3AD203B41FA5}">
                      <a16:colId xmlns:a16="http://schemas.microsoft.com/office/drawing/2014/main" val="201104837"/>
                    </a:ext>
                  </a:extLst>
                </a:gridCol>
                <a:gridCol w="2103120">
                  <a:extLst>
                    <a:ext uri="{9D8B030D-6E8A-4147-A177-3AD203B41FA5}">
                      <a16:colId xmlns:a16="http://schemas.microsoft.com/office/drawing/2014/main" val="1213106132"/>
                    </a:ext>
                  </a:extLst>
                </a:gridCol>
                <a:gridCol w="2103120">
                  <a:extLst>
                    <a:ext uri="{9D8B030D-6E8A-4147-A177-3AD203B41FA5}">
                      <a16:colId xmlns:a16="http://schemas.microsoft.com/office/drawing/2014/main" val="3760923532"/>
                    </a:ext>
                  </a:extLst>
                </a:gridCol>
                <a:gridCol w="2103120">
                  <a:extLst>
                    <a:ext uri="{9D8B030D-6E8A-4147-A177-3AD203B41FA5}">
                      <a16:colId xmlns:a16="http://schemas.microsoft.com/office/drawing/2014/main" val="3407749375"/>
                    </a:ext>
                  </a:extLst>
                </a:gridCol>
              </a:tblGrid>
              <a:tr h="924653">
                <a:tc>
                  <a:txBody>
                    <a:bodyPr/>
                    <a:lstStyle/>
                    <a:p>
                      <a:pPr algn="ctr"/>
                      <a:r>
                        <a:rPr lang="fa-IR" dirty="0"/>
                        <a:t>جدا شدن</a:t>
                      </a:r>
                      <a:endParaRPr lang="en-US" dirty="0"/>
                    </a:p>
                  </a:txBody>
                  <a:tcPr/>
                </a:tc>
                <a:tc>
                  <a:txBody>
                    <a:bodyPr/>
                    <a:lstStyle/>
                    <a:p>
                      <a:pPr algn="ctr"/>
                      <a:r>
                        <a:rPr lang="fa-IR" dirty="0"/>
                        <a:t>عملکرد</a:t>
                      </a:r>
                      <a:endParaRPr lang="en-US" dirty="0"/>
                    </a:p>
                  </a:txBody>
                  <a:tcPr/>
                </a:tc>
                <a:tc>
                  <a:txBody>
                    <a:bodyPr/>
                    <a:lstStyle/>
                    <a:p>
                      <a:pPr algn="ctr"/>
                      <a:r>
                        <a:rPr lang="fa-IR" dirty="0"/>
                        <a:t>عادی شدن</a:t>
                      </a:r>
                      <a:endParaRPr lang="en-US" dirty="0"/>
                    </a:p>
                  </a:txBody>
                  <a:tcPr/>
                </a:tc>
                <a:tc>
                  <a:txBody>
                    <a:bodyPr/>
                    <a:lstStyle/>
                    <a:p>
                      <a:pPr algn="ctr"/>
                      <a:r>
                        <a:rPr lang="fa-IR" dirty="0"/>
                        <a:t>طوفانی شدن</a:t>
                      </a:r>
                      <a:endParaRPr lang="en-US" dirty="0"/>
                    </a:p>
                  </a:txBody>
                  <a:tcPr/>
                </a:tc>
                <a:tc>
                  <a:txBody>
                    <a:bodyPr/>
                    <a:lstStyle/>
                    <a:p>
                      <a:pPr algn="ctr"/>
                      <a:r>
                        <a:rPr lang="fa-IR" dirty="0"/>
                        <a:t>شکل گیری</a:t>
                      </a:r>
                      <a:endParaRPr lang="en-US" dirty="0"/>
                    </a:p>
                  </a:txBody>
                  <a:tcPr/>
                </a:tc>
                <a:extLst>
                  <a:ext uri="{0D108BD9-81ED-4DB2-BD59-A6C34878D82A}">
                    <a16:rowId xmlns:a16="http://schemas.microsoft.com/office/drawing/2014/main" val="2953077977"/>
                  </a:ext>
                </a:extLst>
              </a:tr>
              <a:tr h="1595978">
                <a:tc>
                  <a:txBody>
                    <a:bodyPr/>
                    <a:lstStyle/>
                    <a:p>
                      <a:pPr algn="ctr"/>
                      <a:r>
                        <a:rPr lang="fa-IR" dirty="0"/>
                        <a:t>به دلایل مختلف(مهارجرت و ...)</a:t>
                      </a:r>
                      <a:endParaRPr lang="en-US" dirty="0"/>
                    </a:p>
                  </a:txBody>
                  <a:tcPr/>
                </a:tc>
                <a:tc>
                  <a:txBody>
                    <a:bodyPr/>
                    <a:lstStyle/>
                    <a:p>
                      <a:pPr algn="ctr"/>
                      <a:r>
                        <a:rPr lang="fa-IR" dirty="0"/>
                        <a:t>کارآمدی بالا،موثرترشدن،</a:t>
                      </a:r>
                      <a:endParaRPr lang="en-US" dirty="0"/>
                    </a:p>
                  </a:txBody>
                  <a:tcPr/>
                </a:tc>
                <a:tc>
                  <a:txBody>
                    <a:bodyPr/>
                    <a:lstStyle/>
                    <a:p>
                      <a:pPr algn="ctr"/>
                      <a:r>
                        <a:rPr lang="fa-IR" dirty="0"/>
                        <a:t>اعتماد،همکاری، وفاداری افزایش می یابد</a:t>
                      </a:r>
                      <a:endParaRPr lang="en-US" dirty="0"/>
                    </a:p>
                  </a:txBody>
                  <a:tcPr/>
                </a:tc>
                <a:tc>
                  <a:txBody>
                    <a:bodyPr/>
                    <a:lstStyle/>
                    <a:p>
                      <a:pPr algn="ctr"/>
                      <a:r>
                        <a:rPr lang="fa-IR" dirty="0"/>
                        <a:t>تعارض،طلاق عاطفی"*</a:t>
                      </a:r>
                      <a:endParaRPr lang="en-US" dirty="0"/>
                    </a:p>
                  </a:txBody>
                  <a:tcPr/>
                </a:tc>
                <a:tc>
                  <a:txBody>
                    <a:bodyPr/>
                    <a:lstStyle/>
                    <a:p>
                      <a:pPr algn="ctr"/>
                      <a:r>
                        <a:rPr lang="fa-IR" dirty="0"/>
                        <a:t>ساکت،رسمی،مودب،غیر راحت</a:t>
                      </a:r>
                      <a:endParaRPr lang="en-US" dirty="0"/>
                    </a:p>
                  </a:txBody>
                  <a:tcPr/>
                </a:tc>
                <a:extLst>
                  <a:ext uri="{0D108BD9-81ED-4DB2-BD59-A6C34878D82A}">
                    <a16:rowId xmlns:a16="http://schemas.microsoft.com/office/drawing/2014/main" val="3015971638"/>
                  </a:ext>
                </a:extLst>
              </a:tr>
              <a:tr h="2279969">
                <a:tc>
                  <a:txBody>
                    <a:bodyPr/>
                    <a:lstStyle/>
                    <a:p>
                      <a:pPr algn="ctr"/>
                      <a:r>
                        <a:rPr lang="fa-IR" dirty="0"/>
                        <a:t>جانشین پروری</a:t>
                      </a:r>
                      <a:endParaRPr lang="en-US" dirty="0"/>
                    </a:p>
                  </a:txBody>
                  <a:tcPr/>
                </a:tc>
                <a:tc>
                  <a:txBody>
                    <a:bodyPr/>
                    <a:lstStyle/>
                    <a:p>
                      <a:pPr algn="ctr"/>
                      <a:r>
                        <a:rPr lang="fa-IR" dirty="0"/>
                        <a:t>تفویض اختیار کنیم</a:t>
                      </a:r>
                      <a:endParaRPr lang="en-US" dirty="0"/>
                    </a:p>
                  </a:txBody>
                  <a:tcPr/>
                </a:tc>
                <a:tc>
                  <a:txBody>
                    <a:bodyPr/>
                    <a:lstStyle/>
                    <a:p>
                      <a:pPr algn="ctr"/>
                      <a:r>
                        <a:rPr lang="fa-IR" dirty="0"/>
                        <a:t>توانمند سازی،بازخورد،آموزش،ضمن خدمت</a:t>
                      </a:r>
                      <a:endParaRPr lang="en-US" dirty="0"/>
                    </a:p>
                  </a:txBody>
                  <a:tcPr/>
                </a:tc>
                <a:tc>
                  <a:txBody>
                    <a:bodyPr/>
                    <a:lstStyle/>
                    <a:p>
                      <a:pPr algn="ctr"/>
                      <a:r>
                        <a:rPr lang="fa-IR" dirty="0"/>
                        <a:t>مدیریت تعارض،حل ریشه ای تعارض</a:t>
                      </a:r>
                      <a:endParaRPr lang="en-US" dirty="0"/>
                    </a:p>
                  </a:txBody>
                  <a:tcPr/>
                </a:tc>
                <a:tc>
                  <a:txBody>
                    <a:bodyPr/>
                    <a:lstStyle/>
                    <a:p>
                      <a:pPr algn="ctr"/>
                      <a:r>
                        <a:rPr lang="en-US" dirty="0"/>
                        <a:t>Onboarding</a:t>
                      </a:r>
                      <a:r>
                        <a:rPr lang="fa-IR" dirty="0"/>
                        <a:t>،دفترچه راهنما،فیلم</a:t>
                      </a:r>
                      <a:endParaRPr lang="en-US" dirty="0"/>
                    </a:p>
                  </a:txBody>
                  <a:tcPr/>
                </a:tc>
                <a:extLst>
                  <a:ext uri="{0D108BD9-81ED-4DB2-BD59-A6C34878D82A}">
                    <a16:rowId xmlns:a16="http://schemas.microsoft.com/office/drawing/2014/main" val="3235083830"/>
                  </a:ext>
                </a:extLst>
              </a:tr>
            </a:tbl>
          </a:graphicData>
        </a:graphic>
      </p:graphicFrame>
    </p:spTree>
    <p:extLst>
      <p:ext uri="{BB962C8B-B14F-4D97-AF65-F5344CB8AC3E}">
        <p14:creationId xmlns:p14="http://schemas.microsoft.com/office/powerpoint/2010/main" val="9524860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93CC9-2612-15BA-1B35-880EDC4A01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D228A8-C0B2-2B56-D60F-AA7EBE845808}"/>
              </a:ext>
            </a:extLst>
          </p:cNvPr>
          <p:cNvSpPr>
            <a:spLocks noGrp="1"/>
          </p:cNvSpPr>
          <p:nvPr>
            <p:ph type="title" idx="4294967295"/>
          </p:nvPr>
        </p:nvSpPr>
        <p:spPr>
          <a:xfrm>
            <a:off x="7918704" y="489362"/>
            <a:ext cx="3090672" cy="1325563"/>
          </a:xfrm>
        </p:spPr>
        <p:txBody>
          <a:bodyPr/>
          <a:lstStyle/>
          <a:p>
            <a:pPr algn="ctr"/>
            <a:r>
              <a:rPr lang="fa-IR" dirty="0">
                <a:solidFill>
                  <a:schemeClr val="bg1"/>
                </a:solidFill>
              </a:rPr>
              <a:t>آزمایش علمی</a:t>
            </a:r>
            <a:endParaRPr lang="en-US" dirty="0">
              <a:solidFill>
                <a:schemeClr val="bg1"/>
              </a:solidFill>
            </a:endParaRPr>
          </a:p>
        </p:txBody>
      </p:sp>
      <p:sp>
        <p:nvSpPr>
          <p:cNvPr id="3" name="Content Placeholder 2">
            <a:extLst>
              <a:ext uri="{FF2B5EF4-FFF2-40B4-BE49-F238E27FC236}">
                <a16:creationId xmlns:a16="http://schemas.microsoft.com/office/drawing/2014/main" id="{5316AE95-CB94-CB53-7FCC-E418013C788F}"/>
              </a:ext>
            </a:extLst>
          </p:cNvPr>
          <p:cNvSpPr>
            <a:spLocks noGrp="1"/>
          </p:cNvSpPr>
          <p:nvPr>
            <p:ph idx="4294967295"/>
          </p:nvPr>
        </p:nvSpPr>
        <p:spPr>
          <a:xfrm>
            <a:off x="4581144" y="2794889"/>
            <a:ext cx="6501384" cy="2910967"/>
          </a:xfrm>
        </p:spPr>
        <p:txBody>
          <a:bodyPr>
            <a:normAutofit/>
          </a:bodyPr>
          <a:lstStyle/>
          <a:p>
            <a:pPr algn="r" rtl="1"/>
            <a:r>
              <a:rPr lang="fa-IR" dirty="0">
                <a:solidFill>
                  <a:schemeClr val="bg1"/>
                </a:solidFill>
              </a:rPr>
              <a:t>در رستوران،معطل کردند</a:t>
            </a:r>
          </a:p>
          <a:p>
            <a:pPr algn="r" rtl="1"/>
            <a:endParaRPr lang="fa-IR" dirty="0">
              <a:solidFill>
                <a:schemeClr val="bg1"/>
              </a:solidFill>
            </a:endParaRPr>
          </a:p>
          <a:p>
            <a:pPr algn="r" rtl="1"/>
            <a:r>
              <a:rPr lang="fa-IR" dirty="0">
                <a:solidFill>
                  <a:schemeClr val="bg1"/>
                </a:solidFill>
              </a:rPr>
              <a:t>اشتباه پول پس دادن</a:t>
            </a:r>
          </a:p>
          <a:p>
            <a:pPr algn="r" rtl="1"/>
            <a:endParaRPr lang="fa-IR" dirty="0">
              <a:solidFill>
                <a:schemeClr val="bg1"/>
              </a:solidFill>
            </a:endParaRPr>
          </a:p>
        </p:txBody>
      </p:sp>
    </p:spTree>
    <p:extLst>
      <p:ext uri="{BB962C8B-B14F-4D97-AF65-F5344CB8AC3E}">
        <p14:creationId xmlns:p14="http://schemas.microsoft.com/office/powerpoint/2010/main" val="40499954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D7F1CF-ADE9-EA2E-4397-569BD4321F9A}"/>
              </a:ext>
            </a:extLst>
          </p:cNvPr>
          <p:cNvSpPr txBox="1"/>
          <p:nvPr/>
        </p:nvSpPr>
        <p:spPr>
          <a:xfrm>
            <a:off x="128016" y="1252728"/>
            <a:ext cx="8339328" cy="5078313"/>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srgbClr val="002060"/>
                </a:solidFill>
                <a:effectLst/>
                <a:uLnTx/>
                <a:uFillTx/>
                <a:latin typeface="Calibri" panose="020F0502020204030204"/>
                <a:ea typeface="+mn-ea"/>
                <a:cs typeface="Arial" panose="020B0604020202020204" pitchFamily="34" charset="0"/>
              </a:rPr>
              <a:t>مدیران در هر سطح، حتی اگر در واحد منابع انسانی نباشند، روزانه درگیر تصمیم‌هایی هستند که ماهیت انسانی دارند:</a:t>
            </a:r>
            <a:endParaRPr kumimoji="0" lang="en-US" sz="36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3600" b="0" i="0" u="none" strike="noStrike" kern="1200" cap="none" spc="0" normalizeH="0" baseline="0" noProof="0" dirty="0">
              <a:ln>
                <a:noFill/>
              </a:ln>
              <a:solidFill>
                <a:srgbClr val="002060"/>
              </a:solidFill>
              <a:effectLst/>
              <a:uLnTx/>
              <a:uFillTx/>
              <a:latin typeface="Calibri" panose="020F0502020204030204"/>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srgbClr val="002060"/>
                </a:solidFill>
                <a:effectLst/>
                <a:uLnTx/>
                <a:uFillTx/>
                <a:latin typeface="Calibri" panose="020F0502020204030204"/>
                <a:ea typeface="+mn-ea"/>
                <a:cs typeface="Arial" panose="020B0604020202020204" pitchFamily="34" charset="0"/>
              </a:rPr>
              <a:t>انتخاب و ارزیابی کارکنان</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srgbClr val="002060"/>
                </a:solidFill>
                <a:effectLst/>
                <a:uLnTx/>
                <a:uFillTx/>
                <a:latin typeface="Calibri" panose="020F0502020204030204"/>
                <a:ea typeface="+mn-ea"/>
                <a:cs typeface="Arial" panose="020B0604020202020204" pitchFamily="34" charset="0"/>
              </a:rPr>
              <a:t>حل تعارض و مسائل رفتاری</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srgbClr val="002060"/>
                </a:solidFill>
                <a:effectLst/>
                <a:uLnTx/>
                <a:uFillTx/>
                <a:latin typeface="Calibri" panose="020F0502020204030204"/>
                <a:ea typeface="+mn-ea"/>
                <a:cs typeface="Arial" panose="020B0604020202020204" pitchFamily="34" charset="0"/>
              </a:rPr>
              <a:t>ایجاد انگیزش و رضایت در تیم</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srgbClr val="002060"/>
                </a:solidFill>
                <a:effectLst/>
                <a:uLnTx/>
                <a:uFillTx/>
                <a:latin typeface="Calibri" panose="020F0502020204030204"/>
                <a:ea typeface="+mn-ea"/>
                <a:cs typeface="Arial" panose="020B0604020202020204" pitchFamily="34" charset="0"/>
              </a:rPr>
              <a:t>رشد و نگهداشت نیروهای توانمند</a:t>
            </a:r>
            <a:endParaRPr kumimoji="0" lang="en-US" sz="36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47239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2BEDA-F48B-CF1A-E205-B59D2962E344}"/>
              </a:ext>
            </a:extLst>
          </p:cNvPr>
          <p:cNvSpPr>
            <a:spLocks noGrp="1"/>
          </p:cNvSpPr>
          <p:nvPr>
            <p:ph type="title"/>
          </p:nvPr>
        </p:nvSpPr>
        <p:spPr/>
        <p:txBody>
          <a:bodyPr/>
          <a:lstStyle/>
          <a:p>
            <a:endParaRPr lang="en-US"/>
          </a:p>
        </p:txBody>
      </p:sp>
      <p:sp>
        <p:nvSpPr>
          <p:cNvPr id="4" name="TextBox 3">
            <a:extLst>
              <a:ext uri="{FF2B5EF4-FFF2-40B4-BE49-F238E27FC236}">
                <a16:creationId xmlns:a16="http://schemas.microsoft.com/office/drawing/2014/main" id="{ED246412-5327-6C63-FF69-274A5071D44F}"/>
              </a:ext>
            </a:extLst>
          </p:cNvPr>
          <p:cNvSpPr txBox="1"/>
          <p:nvPr/>
        </p:nvSpPr>
        <p:spPr>
          <a:xfrm>
            <a:off x="2258568" y="2384352"/>
            <a:ext cx="7477506" cy="1754326"/>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5400" b="1" i="0" u="none" strike="noStrike" kern="1200" cap="none" spc="0" normalizeH="0" baseline="0" noProof="0" dirty="0">
                <a:ln>
                  <a:noFill/>
                </a:ln>
                <a:solidFill>
                  <a:prstClr val="white"/>
                </a:solidFill>
                <a:effectLst/>
                <a:uLnTx/>
                <a:uFillTx/>
                <a:latin typeface="Calibri"/>
                <a:ea typeface="+mn-ea"/>
                <a:cs typeface="B Titr" panose="00000700000000000000" pitchFamily="2" charset="-78"/>
              </a:rPr>
              <a:t>مشتریان راضی  از کارکنان راضی بوجود می آیند.</a:t>
            </a:r>
          </a:p>
        </p:txBody>
      </p:sp>
    </p:spTree>
    <p:extLst>
      <p:ext uri="{BB962C8B-B14F-4D97-AF65-F5344CB8AC3E}">
        <p14:creationId xmlns:p14="http://schemas.microsoft.com/office/powerpoint/2010/main" val="18831203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B5609CF-6795-D653-83D2-0A77566CFD5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92390" y="130096"/>
            <a:ext cx="6505143" cy="6645607"/>
          </a:xfrm>
        </p:spPr>
      </p:pic>
    </p:spTree>
    <p:extLst>
      <p:ext uri="{BB962C8B-B14F-4D97-AF65-F5344CB8AC3E}">
        <p14:creationId xmlns:p14="http://schemas.microsoft.com/office/powerpoint/2010/main" val="6450958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B0D75-B9B2-01AE-8A11-7C2702167C66}"/>
              </a:ext>
            </a:extLst>
          </p:cNvPr>
          <p:cNvSpPr>
            <a:spLocks noGrp="1"/>
          </p:cNvSpPr>
          <p:nvPr>
            <p:ph type="title"/>
          </p:nvPr>
        </p:nvSpPr>
        <p:spPr>
          <a:xfrm>
            <a:off x="609600" y="1792155"/>
            <a:ext cx="10972800" cy="1143000"/>
          </a:xfrm>
        </p:spPr>
        <p:txBody>
          <a:bodyPr/>
          <a:lstStyle/>
          <a:p>
            <a:r>
              <a:rPr lang="fa-IR" dirty="0">
                <a:solidFill>
                  <a:schemeClr val="bg1"/>
                </a:solidFill>
              </a:rPr>
              <a:t>انگیزه در محیط کار ((تست مازلو))</a:t>
            </a:r>
            <a:endParaRPr lang="en-US" dirty="0">
              <a:solidFill>
                <a:schemeClr val="bg1"/>
              </a:solidFill>
            </a:endParaRPr>
          </a:p>
        </p:txBody>
      </p:sp>
    </p:spTree>
    <p:extLst>
      <p:ext uri="{BB962C8B-B14F-4D97-AF65-F5344CB8AC3E}">
        <p14:creationId xmlns:p14="http://schemas.microsoft.com/office/powerpoint/2010/main" val="12553166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4616D-CBB3-F775-6EB0-EF0E2EFF5A1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68CCD87-BB88-8E08-8F2B-42A0FC2AA216}"/>
              </a:ext>
            </a:extLst>
          </p:cNvPr>
          <p:cNvPicPr>
            <a:picLocks noChangeAspect="1"/>
          </p:cNvPicPr>
          <p:nvPr/>
        </p:nvPicPr>
        <p:blipFill>
          <a:blip r:embed="rId2"/>
          <a:srcRect l="862" b="12739"/>
          <a:stretch>
            <a:fillRect/>
          </a:stretch>
        </p:blipFill>
        <p:spPr>
          <a:xfrm>
            <a:off x="2514600" y="252148"/>
            <a:ext cx="7830951" cy="6353703"/>
          </a:xfrm>
          <a:prstGeom prst="rect">
            <a:avLst/>
          </a:prstGeom>
        </p:spPr>
      </p:pic>
    </p:spTree>
    <p:extLst>
      <p:ext uri="{BB962C8B-B14F-4D97-AF65-F5344CB8AC3E}">
        <p14:creationId xmlns:p14="http://schemas.microsoft.com/office/powerpoint/2010/main" val="16851999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8685E45-DBF0-BF41-0270-109D8386A732}"/>
              </a:ext>
            </a:extLst>
          </p:cNvPr>
          <p:cNvGraphicFramePr>
            <a:graphicFrameLocks noGrp="1"/>
          </p:cNvGraphicFramePr>
          <p:nvPr>
            <p:ph idx="1"/>
          </p:nvPr>
        </p:nvGraphicFramePr>
        <p:xfrm>
          <a:off x="1889760" y="450977"/>
          <a:ext cx="8412480" cy="6089904"/>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2204992762"/>
                    </a:ext>
                  </a:extLst>
                </a:gridCol>
                <a:gridCol w="2103120">
                  <a:extLst>
                    <a:ext uri="{9D8B030D-6E8A-4147-A177-3AD203B41FA5}">
                      <a16:colId xmlns:a16="http://schemas.microsoft.com/office/drawing/2014/main" val="3775041100"/>
                    </a:ext>
                  </a:extLst>
                </a:gridCol>
                <a:gridCol w="2103120">
                  <a:extLst>
                    <a:ext uri="{9D8B030D-6E8A-4147-A177-3AD203B41FA5}">
                      <a16:colId xmlns:a16="http://schemas.microsoft.com/office/drawing/2014/main" val="3887386798"/>
                    </a:ext>
                  </a:extLst>
                </a:gridCol>
                <a:gridCol w="2103120">
                  <a:extLst>
                    <a:ext uri="{9D8B030D-6E8A-4147-A177-3AD203B41FA5}">
                      <a16:colId xmlns:a16="http://schemas.microsoft.com/office/drawing/2014/main" val="3740755523"/>
                    </a:ext>
                  </a:extLst>
                </a:gridCol>
              </a:tblGrid>
              <a:tr h="710184">
                <a:tc>
                  <a:txBody>
                    <a:bodyPr/>
                    <a:lstStyle/>
                    <a:p>
                      <a:pPr algn="ctr">
                        <a:buNone/>
                      </a:pPr>
                      <a:r>
                        <a:rPr lang="fa-IR" sz="2000">
                          <a:effectLst/>
                        </a:rPr>
                        <a:t>توضیح کلی</a:t>
                      </a:r>
                    </a:p>
                  </a:txBody>
                  <a:tcPr marT="50292" marB="50292" anchor="ctr"/>
                </a:tc>
                <a:tc>
                  <a:txBody>
                    <a:bodyPr/>
                    <a:lstStyle/>
                    <a:p>
                      <a:pPr algn="ctr">
                        <a:buNone/>
                      </a:pPr>
                      <a:r>
                        <a:rPr lang="fa-IR" sz="2000">
                          <a:effectLst/>
                        </a:rPr>
                        <a:t>نمونه در محیط کار</a:t>
                      </a:r>
                    </a:p>
                  </a:txBody>
                  <a:tcPr marT="50292" marB="50292" anchor="ctr"/>
                </a:tc>
                <a:tc>
                  <a:txBody>
                    <a:bodyPr/>
                    <a:lstStyle/>
                    <a:p>
                      <a:pPr algn="ctr">
                        <a:buNone/>
                      </a:pPr>
                      <a:r>
                        <a:rPr lang="fa-IR" sz="2000">
                          <a:effectLst/>
                        </a:rPr>
                        <a:t>راهکارهای انگیزشی مدیران</a:t>
                      </a:r>
                    </a:p>
                  </a:txBody>
                  <a:tcPr marT="50292" marB="50292" anchor="ctr"/>
                </a:tc>
                <a:tc>
                  <a:txBody>
                    <a:bodyPr/>
                    <a:lstStyle/>
                    <a:p>
                      <a:pPr algn="ctr">
                        <a:buNone/>
                      </a:pPr>
                      <a:r>
                        <a:rPr lang="fa-IR" sz="2000">
                          <a:effectLst/>
                        </a:rPr>
                        <a:t>نیاز</a:t>
                      </a:r>
                    </a:p>
                  </a:txBody>
                  <a:tcPr marT="50292" marB="50292" anchor="ctr"/>
                </a:tc>
                <a:extLst>
                  <a:ext uri="{0D108BD9-81ED-4DB2-BD59-A6C34878D82A}">
                    <a16:rowId xmlns:a16="http://schemas.microsoft.com/office/drawing/2014/main" val="210900084"/>
                  </a:ext>
                </a:extLst>
              </a:tr>
              <a:tr h="1319784">
                <a:tc>
                  <a:txBody>
                    <a:bodyPr/>
                    <a:lstStyle/>
                    <a:p>
                      <a:pPr algn="ctr" rtl="1">
                        <a:buNone/>
                      </a:pPr>
                      <a:r>
                        <a:rPr lang="fa-IR" sz="2000">
                          <a:effectLst/>
                        </a:rPr>
                        <a:t>رفع نیازهای اولیه جسمی (خواب، خوراک، سلامت)</a:t>
                      </a:r>
                    </a:p>
                  </a:txBody>
                  <a:tcPr marT="50292" marB="50292" anchor="ctr"/>
                </a:tc>
                <a:tc>
                  <a:txBody>
                    <a:bodyPr/>
                    <a:lstStyle/>
                    <a:p>
                      <a:pPr algn="ctr" rtl="1">
                        <a:buNone/>
                      </a:pPr>
                      <a:r>
                        <a:rPr lang="fa-IR" sz="2000">
                          <a:effectLst/>
                        </a:rPr>
                        <a:t>حقوق کافی، استراحت، تهویه مناسب</a:t>
                      </a:r>
                    </a:p>
                  </a:txBody>
                  <a:tcPr marT="50292" marB="50292" anchor="ctr"/>
                </a:tc>
                <a:tc>
                  <a:txBody>
                    <a:bodyPr/>
                    <a:lstStyle/>
                    <a:p>
                      <a:pPr algn="ctr" rtl="1">
                        <a:buNone/>
                      </a:pPr>
                      <a:r>
                        <a:rPr lang="fa-IR" sz="2000" dirty="0">
                          <a:effectLst/>
                        </a:rPr>
                        <a:t>تأمین حقوق منصفانه، زمان استراحت، امکانات رفاهی</a:t>
                      </a:r>
                    </a:p>
                  </a:txBody>
                  <a:tcPr marT="50292" marB="50292" anchor="ctr"/>
                </a:tc>
                <a:tc>
                  <a:txBody>
                    <a:bodyPr/>
                    <a:lstStyle/>
                    <a:p>
                      <a:pPr algn="ctr" rtl="1">
                        <a:buNone/>
                      </a:pPr>
                      <a:r>
                        <a:rPr lang="fa-IR" sz="2000">
                          <a:effectLst/>
                        </a:rPr>
                        <a:t>فیزیولوژیک</a:t>
                      </a:r>
                    </a:p>
                  </a:txBody>
                  <a:tcPr marT="50292" marB="50292" anchor="ctr"/>
                </a:tc>
                <a:extLst>
                  <a:ext uri="{0D108BD9-81ED-4DB2-BD59-A6C34878D82A}">
                    <a16:rowId xmlns:a16="http://schemas.microsoft.com/office/drawing/2014/main" val="3035746431"/>
                  </a:ext>
                </a:extLst>
              </a:tr>
              <a:tr h="1014984">
                <a:tc>
                  <a:txBody>
                    <a:bodyPr/>
                    <a:lstStyle/>
                    <a:p>
                      <a:pPr algn="ctr" rtl="1">
                        <a:buNone/>
                      </a:pPr>
                      <a:r>
                        <a:rPr lang="fa-IR" sz="2000">
                          <a:effectLst/>
                        </a:rPr>
                        <a:t>حس ثبات و امنیت شغلی/مالی</a:t>
                      </a:r>
                    </a:p>
                  </a:txBody>
                  <a:tcPr marT="50292" marB="50292" anchor="ctr"/>
                </a:tc>
                <a:tc>
                  <a:txBody>
                    <a:bodyPr/>
                    <a:lstStyle/>
                    <a:p>
                      <a:pPr algn="ctr" rtl="1">
                        <a:buNone/>
                      </a:pPr>
                      <a:r>
                        <a:rPr lang="fa-IR" sz="2000" dirty="0">
                          <a:effectLst/>
                        </a:rPr>
                        <a:t>قرارداد دائم، بیمه، محیط بی‌تنش</a:t>
                      </a:r>
                    </a:p>
                  </a:txBody>
                  <a:tcPr marT="50292" marB="50292" anchor="ctr"/>
                </a:tc>
                <a:tc>
                  <a:txBody>
                    <a:bodyPr/>
                    <a:lstStyle/>
                    <a:p>
                      <a:pPr algn="ctr" rtl="1">
                        <a:buNone/>
                      </a:pPr>
                      <a:r>
                        <a:rPr lang="fa-IR" sz="2000">
                          <a:effectLst/>
                        </a:rPr>
                        <a:t>قرارداد مطمئن، بیمه، محیط سالم و ایمن</a:t>
                      </a:r>
                    </a:p>
                  </a:txBody>
                  <a:tcPr marT="50292" marB="50292" anchor="ctr"/>
                </a:tc>
                <a:tc>
                  <a:txBody>
                    <a:bodyPr/>
                    <a:lstStyle/>
                    <a:p>
                      <a:pPr algn="ctr" rtl="1">
                        <a:buNone/>
                      </a:pPr>
                      <a:r>
                        <a:rPr lang="fa-IR" sz="2000">
                          <a:effectLst/>
                        </a:rPr>
                        <a:t>امنیت</a:t>
                      </a:r>
                    </a:p>
                  </a:txBody>
                  <a:tcPr marT="50292" marB="50292" anchor="ctr"/>
                </a:tc>
                <a:extLst>
                  <a:ext uri="{0D108BD9-81ED-4DB2-BD59-A6C34878D82A}">
                    <a16:rowId xmlns:a16="http://schemas.microsoft.com/office/drawing/2014/main" val="2781751677"/>
                  </a:ext>
                </a:extLst>
              </a:tr>
              <a:tr h="1014984">
                <a:tc>
                  <a:txBody>
                    <a:bodyPr/>
                    <a:lstStyle/>
                    <a:p>
                      <a:pPr algn="ctr" rtl="1">
                        <a:buNone/>
                      </a:pPr>
                      <a:r>
                        <a:rPr lang="fa-IR" sz="2000">
                          <a:effectLst/>
                        </a:rPr>
                        <a:t>احساس تعلق، دوستی و همکاری</a:t>
                      </a:r>
                    </a:p>
                  </a:txBody>
                  <a:tcPr marT="50292" marB="50292" anchor="ctr"/>
                </a:tc>
                <a:tc>
                  <a:txBody>
                    <a:bodyPr/>
                    <a:lstStyle/>
                    <a:p>
                      <a:pPr algn="ctr" rtl="1">
                        <a:buNone/>
                      </a:pPr>
                      <a:r>
                        <a:rPr lang="fa-IR" sz="2000">
                          <a:effectLst/>
                        </a:rPr>
                        <a:t>کار تیمی، روابط دوستانه</a:t>
                      </a:r>
                    </a:p>
                  </a:txBody>
                  <a:tcPr marT="50292" marB="50292" anchor="ctr"/>
                </a:tc>
                <a:tc>
                  <a:txBody>
                    <a:bodyPr/>
                    <a:lstStyle/>
                    <a:p>
                      <a:pPr algn="ctr" rtl="1">
                        <a:buNone/>
                      </a:pPr>
                      <a:r>
                        <a:rPr lang="fa-IR" sz="2000">
                          <a:effectLst/>
                        </a:rPr>
                        <a:t>ایجاد تیم، فعالیت‌های جمعی، فضای دوستانه</a:t>
                      </a:r>
                    </a:p>
                  </a:txBody>
                  <a:tcPr marT="50292" marB="50292" anchor="ctr"/>
                </a:tc>
                <a:tc>
                  <a:txBody>
                    <a:bodyPr/>
                    <a:lstStyle/>
                    <a:p>
                      <a:pPr algn="ctr" rtl="1">
                        <a:buNone/>
                      </a:pPr>
                      <a:r>
                        <a:rPr lang="fa-IR" sz="2000">
                          <a:effectLst/>
                        </a:rPr>
                        <a:t>اجتماعی</a:t>
                      </a:r>
                    </a:p>
                  </a:txBody>
                  <a:tcPr marT="50292" marB="50292" anchor="ctr"/>
                </a:tc>
                <a:extLst>
                  <a:ext uri="{0D108BD9-81ED-4DB2-BD59-A6C34878D82A}">
                    <a16:rowId xmlns:a16="http://schemas.microsoft.com/office/drawing/2014/main" val="2187463283"/>
                  </a:ext>
                </a:extLst>
              </a:tr>
              <a:tr h="1014984">
                <a:tc>
                  <a:txBody>
                    <a:bodyPr/>
                    <a:lstStyle/>
                    <a:p>
                      <a:pPr algn="ctr" rtl="1">
                        <a:buNone/>
                      </a:pPr>
                      <a:r>
                        <a:rPr lang="fa-IR" sz="2000">
                          <a:effectLst/>
                        </a:rPr>
                        <a:t>حس ارزشمندی، جایگاه و احترام</a:t>
                      </a:r>
                    </a:p>
                  </a:txBody>
                  <a:tcPr marT="50292" marB="50292" anchor="ctr"/>
                </a:tc>
                <a:tc>
                  <a:txBody>
                    <a:bodyPr/>
                    <a:lstStyle/>
                    <a:p>
                      <a:pPr algn="ctr" rtl="1">
                        <a:buNone/>
                      </a:pPr>
                      <a:r>
                        <a:rPr lang="fa-IR" sz="2000">
                          <a:effectLst/>
                        </a:rPr>
                        <a:t>قدردانی عملکرد، ترفیع، مسئولیت</a:t>
                      </a:r>
                    </a:p>
                  </a:txBody>
                  <a:tcPr marT="50292" marB="50292" anchor="ctr"/>
                </a:tc>
                <a:tc>
                  <a:txBody>
                    <a:bodyPr/>
                    <a:lstStyle/>
                    <a:p>
                      <a:pPr algn="ctr" rtl="1">
                        <a:buNone/>
                      </a:pPr>
                      <a:r>
                        <a:rPr lang="fa-IR" sz="2000">
                          <a:effectLst/>
                        </a:rPr>
                        <a:t>برگزاری مراسم تقدیر، مسیر ارتقا شغلی</a:t>
                      </a:r>
                    </a:p>
                  </a:txBody>
                  <a:tcPr marT="50292" marB="50292" anchor="ctr"/>
                </a:tc>
                <a:tc>
                  <a:txBody>
                    <a:bodyPr/>
                    <a:lstStyle/>
                    <a:p>
                      <a:pPr algn="ctr" rtl="1">
                        <a:buNone/>
                      </a:pPr>
                      <a:r>
                        <a:rPr lang="fa-IR" sz="2000">
                          <a:effectLst/>
                        </a:rPr>
                        <a:t>احترام</a:t>
                      </a:r>
                    </a:p>
                  </a:txBody>
                  <a:tcPr marT="50292" marB="50292" anchor="ctr"/>
                </a:tc>
                <a:extLst>
                  <a:ext uri="{0D108BD9-81ED-4DB2-BD59-A6C34878D82A}">
                    <a16:rowId xmlns:a16="http://schemas.microsoft.com/office/drawing/2014/main" val="3439598057"/>
                  </a:ext>
                </a:extLst>
              </a:tr>
              <a:tr h="1014984">
                <a:tc>
                  <a:txBody>
                    <a:bodyPr/>
                    <a:lstStyle/>
                    <a:p>
                      <a:pPr algn="ctr" rtl="1">
                        <a:buNone/>
                      </a:pPr>
                      <a:r>
                        <a:rPr lang="fa-IR" sz="2000" dirty="0">
                          <a:effectLst/>
                        </a:rPr>
                        <a:t>فرصت رشد و شکوفایی استعدادها</a:t>
                      </a:r>
                    </a:p>
                  </a:txBody>
                  <a:tcPr marT="50292" marB="50292" anchor="ctr"/>
                </a:tc>
                <a:tc>
                  <a:txBody>
                    <a:bodyPr/>
                    <a:lstStyle/>
                    <a:p>
                      <a:pPr algn="ctr" rtl="1">
                        <a:buNone/>
                      </a:pPr>
                      <a:r>
                        <a:rPr lang="fa-IR" sz="2000" dirty="0">
                          <a:effectLst/>
                        </a:rPr>
                        <a:t>آموزش تخصصی، پروژه چالش‌برانگیز</a:t>
                      </a:r>
                    </a:p>
                  </a:txBody>
                  <a:tcPr marT="50292" marB="50292" anchor="ctr"/>
                </a:tc>
                <a:tc>
                  <a:txBody>
                    <a:bodyPr/>
                    <a:lstStyle/>
                    <a:p>
                      <a:pPr algn="ctr" rtl="1">
                        <a:buNone/>
                      </a:pPr>
                      <a:r>
                        <a:rPr lang="fa-IR" sz="2000" dirty="0">
                          <a:effectLst/>
                        </a:rPr>
                        <a:t>آموزش و توسعه حرفه‌ای، مسئولیت و چالش‌های جدید</a:t>
                      </a:r>
                    </a:p>
                  </a:txBody>
                  <a:tcPr marT="50292" marB="50292" anchor="ctr"/>
                </a:tc>
                <a:tc>
                  <a:txBody>
                    <a:bodyPr/>
                    <a:lstStyle/>
                    <a:p>
                      <a:pPr algn="ctr" rtl="1">
                        <a:buNone/>
                      </a:pPr>
                      <a:r>
                        <a:rPr lang="fa-IR" sz="2000" dirty="0">
                          <a:effectLst/>
                        </a:rPr>
                        <a:t>خودشکوفایی</a:t>
                      </a:r>
                    </a:p>
                  </a:txBody>
                  <a:tcPr marT="50292" marB="50292" anchor="ctr"/>
                </a:tc>
                <a:extLst>
                  <a:ext uri="{0D108BD9-81ED-4DB2-BD59-A6C34878D82A}">
                    <a16:rowId xmlns:a16="http://schemas.microsoft.com/office/drawing/2014/main" val="1101503466"/>
                  </a:ext>
                </a:extLst>
              </a:tr>
            </a:tbl>
          </a:graphicData>
        </a:graphic>
      </p:graphicFrame>
    </p:spTree>
    <p:extLst>
      <p:ext uri="{BB962C8B-B14F-4D97-AF65-F5344CB8AC3E}">
        <p14:creationId xmlns:p14="http://schemas.microsoft.com/office/powerpoint/2010/main" val="24215177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C94A6-A95F-51DC-00B0-AD4A207B57B4}"/>
              </a:ext>
            </a:extLst>
          </p:cNvPr>
          <p:cNvSpPr>
            <a:spLocks noGrp="1"/>
          </p:cNvSpPr>
          <p:nvPr>
            <p:ph type="title"/>
          </p:nvPr>
        </p:nvSpPr>
        <p:spPr>
          <a:xfrm>
            <a:off x="704491" y="2857500"/>
            <a:ext cx="10972800" cy="1143000"/>
          </a:xfrm>
        </p:spPr>
        <p:txBody>
          <a:bodyPr>
            <a:noAutofit/>
          </a:bodyPr>
          <a:lstStyle/>
          <a:p>
            <a:r>
              <a:rPr lang="fa-IR" sz="6600" dirty="0">
                <a:solidFill>
                  <a:schemeClr val="bg1"/>
                </a:solidFill>
              </a:rPr>
              <a:t>نسل </a:t>
            </a:r>
            <a:r>
              <a:rPr lang="en-US" sz="6600" dirty="0">
                <a:solidFill>
                  <a:schemeClr val="bg1"/>
                </a:solidFill>
              </a:rPr>
              <a:t>Z</a:t>
            </a:r>
            <a:br>
              <a:rPr lang="fa-IR" sz="6600" dirty="0">
                <a:solidFill>
                  <a:schemeClr val="bg1"/>
                </a:solidFill>
              </a:rPr>
            </a:br>
            <a:r>
              <a:rPr lang="en-US" sz="6600" dirty="0">
                <a:solidFill>
                  <a:schemeClr val="bg1"/>
                </a:solidFill>
              </a:rPr>
              <a:t> </a:t>
            </a:r>
            <a:r>
              <a:rPr lang="fa-IR" sz="6600" dirty="0">
                <a:solidFill>
                  <a:schemeClr val="bg1"/>
                </a:solidFill>
              </a:rPr>
              <a:t>حدود 27 درصد کارکنان در دنیا</a:t>
            </a:r>
            <a:br>
              <a:rPr lang="fa-IR" sz="6600" dirty="0">
                <a:solidFill>
                  <a:schemeClr val="bg1"/>
                </a:solidFill>
              </a:rPr>
            </a:br>
            <a:endParaRPr lang="en-US" sz="6600" dirty="0">
              <a:solidFill>
                <a:schemeClr val="bg1"/>
              </a:solidFill>
            </a:endParaRPr>
          </a:p>
        </p:txBody>
      </p:sp>
    </p:spTree>
    <p:extLst>
      <p:ext uri="{BB962C8B-B14F-4D97-AF65-F5344CB8AC3E}">
        <p14:creationId xmlns:p14="http://schemas.microsoft.com/office/powerpoint/2010/main" val="1376676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E3F4F-479A-589D-B638-A0AC20D61110}"/>
              </a:ext>
            </a:extLst>
          </p:cNvPr>
          <p:cNvSpPr>
            <a:spLocks noGrp="1"/>
          </p:cNvSpPr>
          <p:nvPr>
            <p:ph type="title"/>
          </p:nvPr>
        </p:nvSpPr>
        <p:spPr/>
        <p:txBody>
          <a:bodyPr/>
          <a:lstStyle/>
          <a:p>
            <a:endParaRPr lang="en-US"/>
          </a:p>
        </p:txBody>
      </p:sp>
      <p:sp>
        <p:nvSpPr>
          <p:cNvPr id="4" name="TextBox 3">
            <a:extLst>
              <a:ext uri="{FF2B5EF4-FFF2-40B4-BE49-F238E27FC236}">
                <a16:creationId xmlns:a16="http://schemas.microsoft.com/office/drawing/2014/main" id="{A6406F11-0BCC-8D39-F523-3072FA6DFC22}"/>
              </a:ext>
            </a:extLst>
          </p:cNvPr>
          <p:cNvSpPr txBox="1"/>
          <p:nvPr/>
        </p:nvSpPr>
        <p:spPr>
          <a:xfrm>
            <a:off x="1906438" y="2076040"/>
            <a:ext cx="9135373" cy="15696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4800" b="0"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B Nazanin" panose="00000400000000000000" pitchFamily="2" charset="-78"/>
              </a:rPr>
              <a:t>وقتی یک رفتار در محیط تقویت می شود، احتمال وقوع آن رفتار در آینده افزایش می­یابد </a:t>
            </a:r>
            <a:endParaRPr kumimoji="0" lang="en-US" sz="60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2126361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72EAE-4656-1DA3-37B0-6E13EA876D80}"/>
              </a:ext>
            </a:extLst>
          </p:cNvPr>
          <p:cNvSpPr>
            <a:spLocks noGrp="1"/>
          </p:cNvSpPr>
          <p:nvPr>
            <p:ph type="title"/>
          </p:nvPr>
        </p:nvSpPr>
        <p:spPr/>
        <p:txBody>
          <a:bodyPr/>
          <a:lstStyle/>
          <a:p>
            <a:endParaRPr lang="en-US"/>
          </a:p>
        </p:txBody>
      </p:sp>
      <p:sp>
        <p:nvSpPr>
          <p:cNvPr id="4" name="TextBox 3">
            <a:extLst>
              <a:ext uri="{FF2B5EF4-FFF2-40B4-BE49-F238E27FC236}">
                <a16:creationId xmlns:a16="http://schemas.microsoft.com/office/drawing/2014/main" id="{E6F68CAE-A84D-D40C-EAAD-B762A607A325}"/>
              </a:ext>
            </a:extLst>
          </p:cNvPr>
          <p:cNvSpPr txBox="1"/>
          <p:nvPr/>
        </p:nvSpPr>
        <p:spPr>
          <a:xfrm>
            <a:off x="1371600" y="1873428"/>
            <a:ext cx="9678838" cy="175432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B Nazanin" panose="00000400000000000000" pitchFamily="2" charset="-78"/>
              </a:rPr>
              <a:t>وقتی در یک موقعیت قرار می­گیرند، رفتارهای متفاوتی می­تواند به نمایش بگذارند. اما از بین رفتارهای مختلف رفتاری را که با اهدافشان تناسب بیشتری دارد انتخاب می­کنند. </a:t>
            </a:r>
            <a:endParaRPr kumimoji="0" lang="en-US" sz="44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7237109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AC0BE-49F9-F131-E53A-024C7CAFD73E}"/>
              </a:ext>
            </a:extLst>
          </p:cNvPr>
          <p:cNvSpPr>
            <a:spLocks noGrp="1"/>
          </p:cNvSpPr>
          <p:nvPr>
            <p:ph type="title"/>
          </p:nvPr>
        </p:nvSpPr>
        <p:spPr/>
        <p:txBody>
          <a:bodyPr/>
          <a:lstStyle/>
          <a:p>
            <a:endParaRPr lang="en-US"/>
          </a:p>
        </p:txBody>
      </p:sp>
      <p:sp>
        <p:nvSpPr>
          <p:cNvPr id="4" name="TextBox 3">
            <a:extLst>
              <a:ext uri="{FF2B5EF4-FFF2-40B4-BE49-F238E27FC236}">
                <a16:creationId xmlns:a16="http://schemas.microsoft.com/office/drawing/2014/main" id="{BFF5E4D5-EC82-46BE-870F-3A9D2551DF62}"/>
              </a:ext>
            </a:extLst>
          </p:cNvPr>
          <p:cNvSpPr txBox="1"/>
          <p:nvPr/>
        </p:nvSpPr>
        <p:spPr>
          <a:xfrm>
            <a:off x="966158" y="2001328"/>
            <a:ext cx="10265434" cy="15696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B Nazanin" panose="00000400000000000000" pitchFamily="2" charset="-78"/>
              </a:rPr>
              <a:t>در یک تحقیق زمینه یابی روی کارفرمایان آمریکایی مشاهده می­کند که ۷۳ درصد کارفرمایان، علت اصلی کاهش میزان بازدهی در دوران پس از جنگ جهانی دوم را به «بی تفاوتی کارگران نسبت به وظایف شغلی» نسبت می­دهند</a:t>
            </a:r>
            <a:endParaRPr kumimoji="0" lang="en-US" sz="40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2167800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AA01B-8259-5DEC-70B1-03420506B887}"/>
              </a:ext>
            </a:extLst>
          </p:cNvPr>
          <p:cNvSpPr>
            <a:spLocks noGrp="1"/>
          </p:cNvSpPr>
          <p:nvPr>
            <p:ph type="title"/>
          </p:nvPr>
        </p:nvSpPr>
        <p:spPr>
          <a:xfrm>
            <a:off x="609600" y="2278540"/>
            <a:ext cx="10972800" cy="1143000"/>
          </a:xfrm>
        </p:spPr>
        <p:txBody>
          <a:bodyPr>
            <a:normAutofit fontScale="90000"/>
          </a:bodyPr>
          <a:lstStyle/>
          <a:p>
            <a:r>
              <a:rPr lang="fa-IR" dirty="0">
                <a:solidFill>
                  <a:schemeClr val="bg1"/>
                </a:solidFill>
              </a:rPr>
              <a:t>پخش فیلم اثر جمعی</a:t>
            </a:r>
            <a:br>
              <a:rPr lang="fa-IR" dirty="0">
                <a:solidFill>
                  <a:schemeClr val="bg1"/>
                </a:solidFill>
              </a:rPr>
            </a:br>
            <a:r>
              <a:rPr lang="fa-IR" dirty="0">
                <a:solidFill>
                  <a:schemeClr val="bg1"/>
                </a:solidFill>
              </a:rPr>
              <a:t>پایان جلسه دوم</a:t>
            </a:r>
            <a:br>
              <a:rPr lang="fa-IR" dirty="0">
                <a:solidFill>
                  <a:schemeClr val="bg1"/>
                </a:solidFill>
              </a:rPr>
            </a:br>
            <a:r>
              <a:rPr lang="fa-IR" dirty="0">
                <a:solidFill>
                  <a:schemeClr val="bg1"/>
                </a:solidFill>
              </a:rPr>
              <a:t>قرارشد دیسک جلسه سوم</a:t>
            </a:r>
            <a:endParaRPr lang="en-US" dirty="0">
              <a:solidFill>
                <a:schemeClr val="bg1"/>
              </a:solidFill>
            </a:endParaRPr>
          </a:p>
        </p:txBody>
      </p:sp>
    </p:spTree>
    <p:extLst>
      <p:ext uri="{BB962C8B-B14F-4D97-AF65-F5344CB8AC3E}">
        <p14:creationId xmlns:p14="http://schemas.microsoft.com/office/powerpoint/2010/main" val="16132033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191000" y="76201"/>
            <a:ext cx="4572000" cy="584775"/>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0" normalizeH="0" baseline="0" noProof="0" dirty="0">
                <a:ln w="9000" cmpd="sng">
                  <a:solidFill>
                    <a:srgbClr val="8064A2">
                      <a:shade val="50000"/>
                      <a:satMod val="120000"/>
                    </a:srgbClr>
                  </a:solidFill>
                  <a:prstDash val="solid"/>
                </a:ln>
                <a:gradFill>
                  <a:gsLst>
                    <a:gs pos="0">
                      <a:srgbClr val="8064A2">
                        <a:shade val="20000"/>
                        <a:satMod val="245000"/>
                      </a:srgbClr>
                    </a:gs>
                    <a:gs pos="43000">
                      <a:srgbClr val="8064A2">
                        <a:satMod val="255000"/>
                      </a:srgbClr>
                    </a:gs>
                    <a:gs pos="48000">
                      <a:srgbClr val="8064A2">
                        <a:shade val="85000"/>
                        <a:satMod val="255000"/>
                      </a:srgbClr>
                    </a:gs>
                    <a:gs pos="100000">
                      <a:srgbClr val="8064A2">
                        <a:shade val="20000"/>
                        <a:satMod val="245000"/>
                      </a:srgbClr>
                    </a:gs>
                  </a:gsLst>
                  <a:lin ang="5400000"/>
                </a:gradFill>
                <a:effectLst>
                  <a:reflection blurRad="12700" stA="28000" endPos="45000" dist="1000" dir="5400000" sy="-100000" algn="bl" rotWithShape="0"/>
                </a:effectLst>
                <a:uLnTx/>
                <a:uFillTx/>
                <a:latin typeface="Calibri"/>
                <a:ea typeface="+mn-ea"/>
                <a:cs typeface="Arial" pitchFamily="34" charset="0"/>
              </a:rPr>
              <a:t>DISC Personal Profile System</a:t>
            </a:r>
            <a:br>
              <a:rPr kumimoji="0" lang="en-US" sz="1800" b="1" i="0" u="none" strike="noStrike" kern="1200" cap="all" spc="0" normalizeH="0" baseline="0" noProof="0" dirty="0">
                <a:ln w="9000" cmpd="sng">
                  <a:solidFill>
                    <a:srgbClr val="8064A2">
                      <a:shade val="50000"/>
                      <a:satMod val="120000"/>
                    </a:srgbClr>
                  </a:solidFill>
                  <a:prstDash val="solid"/>
                </a:ln>
                <a:gradFill>
                  <a:gsLst>
                    <a:gs pos="0">
                      <a:srgbClr val="8064A2">
                        <a:shade val="20000"/>
                        <a:satMod val="245000"/>
                      </a:srgbClr>
                    </a:gs>
                    <a:gs pos="43000">
                      <a:srgbClr val="8064A2">
                        <a:satMod val="255000"/>
                      </a:srgbClr>
                    </a:gs>
                    <a:gs pos="48000">
                      <a:srgbClr val="8064A2">
                        <a:shade val="85000"/>
                        <a:satMod val="255000"/>
                      </a:srgbClr>
                    </a:gs>
                    <a:gs pos="100000">
                      <a:srgbClr val="8064A2">
                        <a:shade val="20000"/>
                        <a:satMod val="245000"/>
                      </a:srgbClr>
                    </a:gs>
                  </a:gsLst>
                  <a:lin ang="5400000"/>
                </a:gradFill>
                <a:effectLst>
                  <a:reflection blurRad="12700" stA="28000" endPos="45000" dist="1000" dir="5400000" sy="-100000" algn="bl" rotWithShape="0"/>
                </a:effectLst>
                <a:uLnTx/>
                <a:uFillTx/>
                <a:latin typeface="Calibri"/>
                <a:ea typeface="+mn-ea"/>
                <a:cs typeface="Arial" pitchFamily="34" charset="0"/>
              </a:rPr>
            </a:br>
            <a:r>
              <a:rPr kumimoji="0" lang="en-US" sz="1400" b="1" i="0" u="none" strike="noStrike" kern="1200" cap="all" spc="0" normalizeH="0" baseline="0" noProof="0" dirty="0">
                <a:ln w="9000" cmpd="sng">
                  <a:solidFill>
                    <a:srgbClr val="8064A2">
                      <a:shade val="50000"/>
                      <a:satMod val="120000"/>
                    </a:srgbClr>
                  </a:solidFill>
                  <a:prstDash val="solid"/>
                </a:ln>
                <a:gradFill>
                  <a:gsLst>
                    <a:gs pos="0">
                      <a:srgbClr val="8064A2">
                        <a:shade val="20000"/>
                        <a:satMod val="245000"/>
                      </a:srgbClr>
                    </a:gs>
                    <a:gs pos="43000">
                      <a:srgbClr val="8064A2">
                        <a:satMod val="255000"/>
                      </a:srgbClr>
                    </a:gs>
                    <a:gs pos="48000">
                      <a:srgbClr val="8064A2">
                        <a:shade val="85000"/>
                        <a:satMod val="255000"/>
                      </a:srgbClr>
                    </a:gs>
                    <a:gs pos="100000">
                      <a:srgbClr val="8064A2">
                        <a:shade val="20000"/>
                        <a:satMod val="245000"/>
                      </a:srgbClr>
                    </a:gs>
                  </a:gsLst>
                  <a:lin ang="5400000"/>
                </a:gradFill>
                <a:effectLst>
                  <a:reflection blurRad="12700" stA="28000" endPos="45000" dist="1000" dir="5400000" sy="-100000" algn="bl" rotWithShape="0"/>
                </a:effectLst>
                <a:uLnTx/>
                <a:uFillTx/>
                <a:latin typeface="Calibri"/>
                <a:ea typeface="+mn-ea"/>
                <a:cs typeface="Arial" pitchFamily="34" charset="0"/>
              </a:rPr>
              <a:t>Dimensions of Behavior</a:t>
            </a:r>
            <a:endParaRPr kumimoji="0" lang="en-US" sz="1800" b="1" i="0" u="none" strike="noStrike" kern="1200" cap="all" spc="0" normalizeH="0" baseline="0" noProof="0" dirty="0">
              <a:ln w="9000" cmpd="sng">
                <a:solidFill>
                  <a:srgbClr val="8064A2">
                    <a:shade val="50000"/>
                    <a:satMod val="120000"/>
                  </a:srgbClr>
                </a:solidFill>
                <a:prstDash val="solid"/>
              </a:ln>
              <a:gradFill>
                <a:gsLst>
                  <a:gs pos="0">
                    <a:srgbClr val="8064A2">
                      <a:shade val="20000"/>
                      <a:satMod val="245000"/>
                    </a:srgbClr>
                  </a:gs>
                  <a:gs pos="43000">
                    <a:srgbClr val="8064A2">
                      <a:satMod val="255000"/>
                    </a:srgbClr>
                  </a:gs>
                  <a:gs pos="48000">
                    <a:srgbClr val="8064A2">
                      <a:shade val="85000"/>
                      <a:satMod val="255000"/>
                    </a:srgbClr>
                  </a:gs>
                  <a:gs pos="100000">
                    <a:srgbClr val="8064A2">
                      <a:shade val="20000"/>
                      <a:satMod val="245000"/>
                    </a:srgbClr>
                  </a:gs>
                </a:gsLst>
                <a:lin ang="5400000"/>
              </a:gradFill>
              <a:effectLst>
                <a:reflection blurRad="12700" stA="28000" endPos="45000" dist="1000" dir="5400000" sy="-100000" algn="bl" rotWithShape="0"/>
              </a:effectLst>
              <a:uLnTx/>
              <a:uFillTx/>
              <a:latin typeface="Calibri"/>
              <a:ea typeface="+mn-ea"/>
              <a:cs typeface="Arial" pitchFamily="34" charset="0"/>
            </a:endParaRPr>
          </a:p>
        </p:txBody>
      </p:sp>
      <p:sp>
        <p:nvSpPr>
          <p:cNvPr id="9" name="Oval 8"/>
          <p:cNvSpPr/>
          <p:nvPr/>
        </p:nvSpPr>
        <p:spPr>
          <a:xfrm>
            <a:off x="2743200" y="1066800"/>
            <a:ext cx="6934200" cy="5562600"/>
          </a:xfrm>
          <a:prstGeom prst="ellipse">
            <a:avLst/>
          </a:prstGeom>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0 Soroosh"/>
            </a:endParaRPr>
          </a:p>
        </p:txBody>
      </p:sp>
      <p:graphicFrame>
        <p:nvGraphicFramePr>
          <p:cNvPr id="1026" name="Object 11"/>
          <p:cNvGraphicFramePr>
            <a:graphicFrameLocks noChangeAspect="1"/>
          </p:cNvGraphicFramePr>
          <p:nvPr/>
        </p:nvGraphicFramePr>
        <p:xfrm>
          <a:off x="3733800" y="3886200"/>
          <a:ext cx="1447800" cy="1557338"/>
        </p:xfrm>
        <a:graphic>
          <a:graphicData uri="http://schemas.openxmlformats.org/presentationml/2006/ole">
            <mc:AlternateContent xmlns:mc="http://schemas.openxmlformats.org/markup-compatibility/2006">
              <mc:Choice xmlns:v="urn:schemas-microsoft-com:vml" Requires="v">
                <p:oleObj spid="_x0000_s1026" name="Clip" r:id="rId3" imgW="3025775" imgH="3252788" progId="">
                  <p:embed/>
                </p:oleObj>
              </mc:Choice>
              <mc:Fallback>
                <p:oleObj name="Clip" r:id="rId3" imgW="3025775" imgH="3252788" progId="">
                  <p:embed/>
                  <p:pic>
                    <p:nvPicPr>
                      <p:cNvPr id="1026"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3886200"/>
                        <a:ext cx="1447800" cy="1557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7" name="Object 10"/>
          <p:cNvGraphicFramePr>
            <a:graphicFrameLocks noChangeAspect="1"/>
          </p:cNvGraphicFramePr>
          <p:nvPr/>
        </p:nvGraphicFramePr>
        <p:xfrm>
          <a:off x="7086600" y="1524001"/>
          <a:ext cx="1600200" cy="1503363"/>
        </p:xfrm>
        <a:graphic>
          <a:graphicData uri="http://schemas.openxmlformats.org/presentationml/2006/ole">
            <mc:AlternateContent xmlns:mc="http://schemas.openxmlformats.org/markup-compatibility/2006">
              <mc:Choice xmlns:v="urn:schemas-microsoft-com:vml" Requires="v">
                <p:oleObj spid="_x0000_s1027" name="Clip" r:id="rId5" imgW="3763963" imgH="3535363" progId="">
                  <p:embed/>
                </p:oleObj>
              </mc:Choice>
              <mc:Fallback>
                <p:oleObj name="Clip" r:id="rId5" imgW="3763963" imgH="3535363" progId="">
                  <p:embed/>
                  <p:pic>
                    <p:nvPicPr>
                      <p:cNvPr id="1027"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86600" y="1524001"/>
                        <a:ext cx="1600200" cy="15033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8" name="Object 12"/>
          <p:cNvGraphicFramePr>
            <a:graphicFrameLocks noChangeAspect="1"/>
          </p:cNvGraphicFramePr>
          <p:nvPr/>
        </p:nvGraphicFramePr>
        <p:xfrm>
          <a:off x="7162800" y="4024314"/>
          <a:ext cx="1524000" cy="1373187"/>
        </p:xfrm>
        <a:graphic>
          <a:graphicData uri="http://schemas.openxmlformats.org/presentationml/2006/ole">
            <mc:AlternateContent xmlns:mc="http://schemas.openxmlformats.org/markup-compatibility/2006">
              <mc:Choice xmlns:v="urn:schemas-microsoft-com:vml" Requires="v">
                <p:oleObj spid="_x0000_s1028" name="Clip" r:id="rId7" imgW="3717925" imgH="3352800" progId="">
                  <p:embed/>
                </p:oleObj>
              </mc:Choice>
              <mc:Fallback>
                <p:oleObj name="Clip" r:id="rId7" imgW="3717925" imgH="3352800" progId="">
                  <p:embed/>
                  <p:pic>
                    <p:nvPicPr>
                      <p:cNvPr id="1028"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62800" y="4024314"/>
                        <a:ext cx="1524000" cy="13731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2" name="Text Box 8"/>
          <p:cNvSpPr txBox="1">
            <a:spLocks noChangeArrowheads="1"/>
          </p:cNvSpPr>
          <p:nvPr/>
        </p:nvSpPr>
        <p:spPr bwMode="auto">
          <a:xfrm>
            <a:off x="3886200" y="5486401"/>
            <a:ext cx="2514600" cy="461963"/>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rial" pitchFamily="34" charset="0"/>
                <a:ea typeface="+mn-ea"/>
                <a:cs typeface="Arial" pitchFamily="34" charset="0"/>
              </a:rPr>
              <a:t>Conscientious</a:t>
            </a:r>
            <a:endParaRPr kumimoji="0" lang="en-US" sz="2400" b="0" i="0" u="none" strike="noStrike" kern="1200" cap="none" spc="0" normalizeH="0" baseline="0" noProof="0">
              <a:ln>
                <a:noFill/>
              </a:ln>
              <a:solidFill>
                <a:prstClr val="black"/>
              </a:solidFill>
              <a:effectLst/>
              <a:uLnTx/>
              <a:uFillTx/>
              <a:latin typeface="Calibri" pitchFamily="34" charset="0"/>
              <a:ea typeface="+mn-ea"/>
              <a:cs typeface="Arial" pitchFamily="34" charset="0"/>
            </a:endParaRPr>
          </a:p>
        </p:txBody>
      </p:sp>
      <p:graphicFrame>
        <p:nvGraphicFramePr>
          <p:cNvPr id="1029" name="Object 2"/>
          <p:cNvGraphicFramePr>
            <a:graphicFrameLocks noChangeAspect="1"/>
          </p:cNvGraphicFramePr>
          <p:nvPr/>
        </p:nvGraphicFramePr>
        <p:xfrm>
          <a:off x="4038601" y="1600201"/>
          <a:ext cx="1927225" cy="1597025"/>
        </p:xfrm>
        <a:graphic>
          <a:graphicData uri="http://schemas.openxmlformats.org/presentationml/2006/ole">
            <mc:AlternateContent xmlns:mc="http://schemas.openxmlformats.org/markup-compatibility/2006">
              <mc:Choice xmlns:v="urn:schemas-microsoft-com:vml" Requires="v">
                <p:oleObj spid="_x0000_s1029" name="Clip" r:id="rId9" imgW="4046538" imgH="3352800" progId="">
                  <p:embed/>
                </p:oleObj>
              </mc:Choice>
              <mc:Fallback>
                <p:oleObj name="Clip" r:id="rId9" imgW="4046538" imgH="3352800" progId="">
                  <p:embed/>
                  <p:pic>
                    <p:nvPicPr>
                      <p:cNvPr id="1029" name="Object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38601" y="1600201"/>
                        <a:ext cx="1927225" cy="1597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3" name="Line 4"/>
          <p:cNvSpPr>
            <a:spLocks noChangeShapeType="1"/>
          </p:cNvSpPr>
          <p:nvPr/>
        </p:nvSpPr>
        <p:spPr bwMode="auto">
          <a:xfrm flipH="1">
            <a:off x="6096000" y="1066800"/>
            <a:ext cx="46038" cy="5562600"/>
          </a:xfrm>
          <a:prstGeom prst="line">
            <a:avLst/>
          </a:prstGeom>
          <a:noFill/>
          <a:ln w="76200">
            <a:solidFill>
              <a:srgbClr val="0000FF"/>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034" name="Line 5"/>
          <p:cNvSpPr>
            <a:spLocks noChangeShapeType="1"/>
          </p:cNvSpPr>
          <p:nvPr/>
        </p:nvSpPr>
        <p:spPr bwMode="auto">
          <a:xfrm>
            <a:off x="2743200" y="3733800"/>
            <a:ext cx="6858000" cy="46038"/>
          </a:xfrm>
          <a:prstGeom prst="line">
            <a:avLst/>
          </a:prstGeom>
          <a:noFill/>
          <a:ln w="76200">
            <a:solidFill>
              <a:srgbClr val="0000FF"/>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035" name="Text Box 6"/>
          <p:cNvSpPr txBox="1">
            <a:spLocks noChangeArrowheads="1"/>
          </p:cNvSpPr>
          <p:nvPr/>
        </p:nvSpPr>
        <p:spPr bwMode="auto">
          <a:xfrm>
            <a:off x="3886200" y="3124201"/>
            <a:ext cx="2286000" cy="523875"/>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Arial" pitchFamily="34" charset="0"/>
                <a:ea typeface="+mn-ea"/>
                <a:cs typeface="Arial" pitchFamily="34" charset="0"/>
              </a:rPr>
              <a:t>Dominance</a:t>
            </a:r>
            <a:endParaRPr kumimoji="0" lang="en-US" sz="1100" b="0" i="0" u="none" strike="noStrike" kern="1200" cap="none" spc="0" normalizeH="0" baseline="0" noProof="0">
              <a:ln>
                <a:noFill/>
              </a:ln>
              <a:solidFill>
                <a:prstClr val="black"/>
              </a:solidFill>
              <a:effectLst/>
              <a:uLnTx/>
              <a:uFillTx/>
              <a:latin typeface="Calibri" pitchFamily="34" charset="0"/>
              <a:ea typeface="+mn-ea"/>
              <a:cs typeface="Arial" pitchFamily="34" charset="0"/>
            </a:endParaRPr>
          </a:p>
        </p:txBody>
      </p:sp>
      <p:sp>
        <p:nvSpPr>
          <p:cNvPr id="1036" name="Text Box 7"/>
          <p:cNvSpPr txBox="1">
            <a:spLocks noChangeArrowheads="1"/>
          </p:cNvSpPr>
          <p:nvPr/>
        </p:nvSpPr>
        <p:spPr bwMode="auto">
          <a:xfrm>
            <a:off x="6553200" y="5486401"/>
            <a:ext cx="2133600" cy="523875"/>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Arial" pitchFamily="34" charset="0"/>
                <a:ea typeface="+mn-ea"/>
                <a:cs typeface="Arial" pitchFamily="34" charset="0"/>
              </a:rPr>
              <a:t>Steadiness</a:t>
            </a:r>
            <a:endParaRPr kumimoji="0" lang="en-US" sz="2800" b="0" i="0" u="none" strike="noStrike" kern="1200" cap="none" spc="0" normalizeH="0" baseline="0" noProof="0">
              <a:ln>
                <a:noFill/>
              </a:ln>
              <a:solidFill>
                <a:prstClr val="black"/>
              </a:solidFill>
              <a:effectLst/>
              <a:uLnTx/>
              <a:uFillTx/>
              <a:latin typeface="Calibri" pitchFamily="34" charset="0"/>
              <a:ea typeface="+mn-ea"/>
              <a:cs typeface="Arial" pitchFamily="34" charset="0"/>
            </a:endParaRPr>
          </a:p>
        </p:txBody>
      </p:sp>
      <p:sp>
        <p:nvSpPr>
          <p:cNvPr id="1037" name="Text Box 9"/>
          <p:cNvSpPr txBox="1">
            <a:spLocks noChangeArrowheads="1"/>
          </p:cNvSpPr>
          <p:nvPr/>
        </p:nvSpPr>
        <p:spPr bwMode="auto">
          <a:xfrm>
            <a:off x="6553200" y="3124201"/>
            <a:ext cx="1981200" cy="523875"/>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Arial" pitchFamily="34" charset="0"/>
                <a:ea typeface="+mn-ea"/>
                <a:cs typeface="Arial" pitchFamily="34" charset="0"/>
              </a:rPr>
              <a:t>Influence</a:t>
            </a:r>
            <a:endParaRPr kumimoji="0" lang="en-US" sz="2800" b="0" i="0" u="none" strike="noStrike" kern="1200" cap="none" spc="0" normalizeH="0" baseline="0" noProof="0">
              <a:ln>
                <a:noFill/>
              </a:ln>
              <a:solidFill>
                <a:prstClr val="black"/>
              </a:solidFill>
              <a:effectLst/>
              <a:uLnTx/>
              <a:uFillTx/>
              <a:latin typeface="Calibri" pitchFamily="34" charset="0"/>
              <a:ea typeface="+mn-ea"/>
              <a:cs typeface="Arial" pitchFamily="34" charset="0"/>
            </a:endParaRPr>
          </a:p>
        </p:txBody>
      </p:sp>
      <p:sp>
        <p:nvSpPr>
          <p:cNvPr id="21" name="Smiley Face 20"/>
          <p:cNvSpPr/>
          <p:nvPr/>
        </p:nvSpPr>
        <p:spPr>
          <a:xfrm>
            <a:off x="2286000" y="990600"/>
            <a:ext cx="990600" cy="838200"/>
          </a:xfrm>
          <a:prstGeom prst="smileyFace">
            <a:avLst/>
          </a:prstGeom>
          <a:solidFill>
            <a:srgbClr val="FD030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0 Soroosh"/>
            </a:endParaRPr>
          </a:p>
        </p:txBody>
      </p:sp>
      <p:sp>
        <p:nvSpPr>
          <p:cNvPr id="22" name="Smiley Face 21"/>
          <p:cNvSpPr/>
          <p:nvPr/>
        </p:nvSpPr>
        <p:spPr>
          <a:xfrm>
            <a:off x="8991600" y="838200"/>
            <a:ext cx="990600" cy="838200"/>
          </a:xfrm>
          <a:prstGeom prst="smileyFac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0 Soroosh"/>
            </a:endParaRPr>
          </a:p>
        </p:txBody>
      </p:sp>
      <p:sp>
        <p:nvSpPr>
          <p:cNvPr id="23" name="Smiley Face 22"/>
          <p:cNvSpPr/>
          <p:nvPr/>
        </p:nvSpPr>
        <p:spPr>
          <a:xfrm>
            <a:off x="9144000" y="5181600"/>
            <a:ext cx="990600" cy="838200"/>
          </a:xfrm>
          <a:prstGeom prst="smileyFace">
            <a:avLst/>
          </a:prstGeom>
          <a:solidFill>
            <a:srgbClr val="2AF62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0 Soroosh"/>
            </a:endParaRPr>
          </a:p>
        </p:txBody>
      </p:sp>
      <p:sp>
        <p:nvSpPr>
          <p:cNvPr id="24" name="Smiley Face 23"/>
          <p:cNvSpPr/>
          <p:nvPr/>
        </p:nvSpPr>
        <p:spPr>
          <a:xfrm>
            <a:off x="2209800" y="5257800"/>
            <a:ext cx="990600" cy="838200"/>
          </a:xfrm>
          <a:prstGeom prst="smileyFace">
            <a:avLst/>
          </a:prstGeom>
          <a:solidFill>
            <a:srgbClr val="2C09FB"/>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0 Soroosh"/>
            </a:endParaRPr>
          </a:p>
        </p:txBody>
      </p:sp>
    </p:spTree>
    <p:extLst>
      <p:ext uri="{BB962C8B-B14F-4D97-AF65-F5344CB8AC3E}">
        <p14:creationId xmlns:p14="http://schemas.microsoft.com/office/powerpoint/2010/main" val="920120570"/>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8396313" y="2057400"/>
            <a:ext cx="1828800" cy="345916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a-IR" sz="4400" b="1" i="0" u="none" strike="noStrike" kern="1200" cap="all" spc="0" normalizeH="0" baseline="0" noProof="0" dirty="0">
                <a:ln w="9000" cmpd="sng">
                  <a:solidFill>
                    <a:srgbClr val="8064A2">
                      <a:shade val="50000"/>
                      <a:satMod val="120000"/>
                    </a:srgbClr>
                  </a:solidFill>
                  <a:prstDash val="solid"/>
                </a:ln>
                <a:gradFill>
                  <a:gsLst>
                    <a:gs pos="0">
                      <a:srgbClr val="8064A2">
                        <a:shade val="20000"/>
                        <a:satMod val="245000"/>
                      </a:srgbClr>
                    </a:gs>
                    <a:gs pos="43000">
                      <a:srgbClr val="8064A2">
                        <a:satMod val="255000"/>
                      </a:srgbClr>
                    </a:gs>
                    <a:gs pos="48000">
                      <a:srgbClr val="8064A2">
                        <a:shade val="85000"/>
                        <a:satMod val="255000"/>
                      </a:srgbClr>
                    </a:gs>
                    <a:gs pos="100000">
                      <a:srgbClr val="8064A2">
                        <a:shade val="20000"/>
                        <a:satMod val="245000"/>
                      </a:srgbClr>
                    </a:gs>
                  </a:gsLst>
                  <a:lin ang="5400000"/>
                </a:gradFill>
                <a:effectLst>
                  <a:reflection blurRad="12700" stA="28000" endPos="45000" dist="1000" dir="5400000" sy="-100000" algn="bl" rotWithShape="0"/>
                </a:effectLst>
                <a:uLnTx/>
                <a:uFillTx/>
                <a:latin typeface="Calibri"/>
                <a:ea typeface="+mj-ea"/>
                <a:cs typeface="B Mitra" panose="00000400000000000000" pitchFamily="2" charset="-78"/>
              </a:rPr>
              <a:t>پانزده الگوی</a:t>
            </a:r>
            <a:br>
              <a:rPr kumimoji="0" lang="en-US" sz="4400" b="0" i="0" u="none" strike="noStrike" kern="1200" cap="none" spc="0" normalizeH="0" baseline="0" noProof="0" dirty="0">
                <a:ln>
                  <a:noFill/>
                </a:ln>
                <a:solidFill>
                  <a:srgbClr val="2C09FB"/>
                </a:solidFill>
                <a:effectLst/>
                <a:uLnTx/>
                <a:uFillTx/>
                <a:latin typeface="Calibri"/>
                <a:ea typeface="+mj-ea"/>
                <a:cs typeface="B Mitra" panose="00000400000000000000" pitchFamily="2" charset="-78"/>
              </a:rPr>
            </a:br>
            <a:br>
              <a:rPr kumimoji="0" lang="en-US" sz="4400" b="0" i="0" u="none" strike="noStrike" kern="1200" cap="none" spc="0" normalizeH="0" baseline="0" noProof="0" dirty="0">
                <a:ln>
                  <a:noFill/>
                </a:ln>
                <a:solidFill>
                  <a:srgbClr val="2C09FB"/>
                </a:solidFill>
                <a:effectLst/>
                <a:uLnTx/>
                <a:uFillTx/>
                <a:latin typeface="Calibri"/>
                <a:ea typeface="+mj-ea"/>
                <a:cs typeface="B Mitra" panose="00000400000000000000" pitchFamily="2" charset="-78"/>
              </a:rPr>
            </a:br>
            <a:r>
              <a:rPr kumimoji="0" lang="en-US" sz="4400" b="1" i="0" u="none" strike="noStrike" kern="1200" cap="none" spc="0" normalizeH="0" baseline="0" noProof="0" dirty="0">
                <a:ln>
                  <a:noFill/>
                </a:ln>
                <a:solidFill>
                  <a:srgbClr val="FF0000"/>
                </a:solidFill>
                <a:effectLst/>
                <a:uLnTx/>
                <a:uFillTx/>
                <a:latin typeface="Arial Black" pitchFamily="34" charset="0"/>
                <a:ea typeface="+mj-ea"/>
                <a:cs typeface="B Mitra" panose="00000400000000000000" pitchFamily="2" charset="-78"/>
              </a:rPr>
              <a:t>D</a:t>
            </a:r>
            <a:r>
              <a:rPr kumimoji="0" lang="en-US" sz="4400" b="1" i="0" u="none" strike="noStrike" kern="1200" cap="none" spc="0" normalizeH="0" baseline="0" noProof="0" dirty="0">
                <a:ln>
                  <a:noFill/>
                </a:ln>
                <a:solidFill>
                  <a:prstClr val="black"/>
                </a:solidFill>
                <a:effectLst/>
                <a:uLnTx/>
                <a:uFillTx/>
                <a:latin typeface="Arial Black" pitchFamily="34" charset="0"/>
                <a:ea typeface="+mj-ea"/>
                <a:cs typeface="B Mitra" panose="00000400000000000000" pitchFamily="2" charset="-78"/>
              </a:rPr>
              <a:t>I</a:t>
            </a:r>
            <a:r>
              <a:rPr kumimoji="0" lang="en-US" sz="4400" b="1" i="0" u="none" strike="noStrike" kern="1200" cap="none" spc="0" normalizeH="0" baseline="0" noProof="0" dirty="0">
                <a:ln>
                  <a:noFill/>
                </a:ln>
                <a:solidFill>
                  <a:srgbClr val="156517"/>
                </a:solidFill>
                <a:effectLst/>
                <a:uLnTx/>
                <a:uFillTx/>
                <a:latin typeface="Arial Black" pitchFamily="34" charset="0"/>
                <a:ea typeface="+mj-ea"/>
                <a:cs typeface="B Mitra" panose="00000400000000000000" pitchFamily="2" charset="-78"/>
              </a:rPr>
              <a:t>S</a:t>
            </a:r>
            <a:r>
              <a:rPr kumimoji="0" lang="en-US" sz="4400" b="1" i="0" u="none" strike="noStrike" kern="1200" cap="none" spc="0" normalizeH="0" baseline="0" noProof="0" dirty="0">
                <a:ln>
                  <a:noFill/>
                </a:ln>
                <a:solidFill>
                  <a:srgbClr val="2C09FB"/>
                </a:solidFill>
                <a:effectLst/>
                <a:uLnTx/>
                <a:uFillTx/>
                <a:latin typeface="Arial Black" pitchFamily="34" charset="0"/>
                <a:ea typeface="+mj-ea"/>
                <a:cs typeface="B Mitra" panose="00000400000000000000" pitchFamily="2" charset="-78"/>
              </a:rPr>
              <a:t>C</a:t>
            </a:r>
          </a:p>
        </p:txBody>
      </p:sp>
      <p:pic>
        <p:nvPicPr>
          <p:cNvPr id="142339" name="Picture 2" descr="F:\moradi\training\Train_Corse\DISC\ITBC\REPORT_DISC\15olgo.jpg"/>
          <p:cNvPicPr>
            <a:picLocks noChangeAspect="1" noChangeArrowheads="1"/>
          </p:cNvPicPr>
          <p:nvPr/>
        </p:nvPicPr>
        <p:blipFill>
          <a:blip r:embed="rId2"/>
          <a:srcRect/>
          <a:stretch>
            <a:fillRect/>
          </a:stretch>
        </p:blipFill>
        <p:spPr bwMode="auto">
          <a:xfrm>
            <a:off x="1981201" y="0"/>
            <a:ext cx="5688013" cy="6096000"/>
          </a:xfrm>
          <a:prstGeom prst="rect">
            <a:avLst/>
          </a:prstGeom>
          <a:noFill/>
          <a:ln w="9525">
            <a:noFill/>
            <a:miter lim="800000"/>
            <a:headEnd/>
            <a:tailEnd/>
          </a:ln>
        </p:spPr>
      </p:pic>
    </p:spTree>
    <p:extLst>
      <p:ext uri="{BB962C8B-B14F-4D97-AF65-F5344CB8AC3E}">
        <p14:creationId xmlns:p14="http://schemas.microsoft.com/office/powerpoint/2010/main" val="4207864018"/>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B3F24312-AFE4-8263-0CBF-4D1E52C336FA}"/>
              </a:ext>
            </a:extLst>
          </p:cNvPr>
          <p:cNvSpPr>
            <a:spLocks noGrp="1"/>
          </p:cNvSpPr>
          <p:nvPr>
            <p:ph type="title"/>
          </p:nvPr>
        </p:nvSpPr>
        <p:spPr>
          <a:xfrm>
            <a:off x="2514600" y="452120"/>
            <a:ext cx="7315200" cy="548640"/>
          </a:xfrm>
        </p:spPr>
        <p:txBody>
          <a:bodyPr>
            <a:noAutofit/>
          </a:bodyPr>
          <a:lstStyle/>
          <a:p>
            <a:pPr rtl="1"/>
            <a:r>
              <a:rPr lang="fa-IR" sz="2800" dirty="0">
                <a:solidFill>
                  <a:srgbClr val="FF0000"/>
                </a:solidFill>
                <a:latin typeface="Arial Black" panose="020B0A04020102020204" pitchFamily="34" charset="0"/>
                <a:cs typeface="B Titr" panose="00000700000000000000" pitchFamily="2" charset="-78"/>
              </a:rPr>
              <a:t>رابطه هوش هیجانی با تیپ رفتاری</a:t>
            </a:r>
            <a:r>
              <a:rPr lang="en-US" sz="2800" dirty="0">
                <a:solidFill>
                  <a:srgbClr val="FF0000"/>
                </a:solidFill>
                <a:latin typeface="Arial Black" panose="020B0A04020102020204" pitchFamily="34" charset="0"/>
                <a:cs typeface="B Titr" panose="00000700000000000000" pitchFamily="2" charset="-78"/>
              </a:rPr>
              <a:t>D </a:t>
            </a:r>
            <a:br>
              <a:rPr lang="en-US" sz="2800" dirty="0">
                <a:solidFill>
                  <a:srgbClr val="FF0000"/>
                </a:solidFill>
                <a:latin typeface="Arial Black" panose="020B0A04020102020204" pitchFamily="34" charset="0"/>
                <a:cs typeface="B Titr" panose="00000700000000000000" pitchFamily="2" charset="-78"/>
              </a:rPr>
            </a:br>
            <a:endParaRPr lang="en-US" sz="2400" dirty="0">
              <a:solidFill>
                <a:srgbClr val="FF0000"/>
              </a:solidFill>
              <a:latin typeface="Arial Black" panose="020B0A04020102020204" pitchFamily="34" charset="0"/>
              <a:cs typeface="B Titr" panose="00000700000000000000" pitchFamily="2" charset="-78"/>
            </a:endParaRPr>
          </a:p>
        </p:txBody>
      </p:sp>
      <p:sp>
        <p:nvSpPr>
          <p:cNvPr id="12" name="Content Placeholder 2">
            <a:extLst>
              <a:ext uri="{FF2B5EF4-FFF2-40B4-BE49-F238E27FC236}">
                <a16:creationId xmlns:a16="http://schemas.microsoft.com/office/drawing/2014/main" id="{E0FAB39C-C242-F060-9F05-3549B6D51EA7}"/>
              </a:ext>
            </a:extLst>
          </p:cNvPr>
          <p:cNvSpPr>
            <a:spLocks noGrp="1"/>
          </p:cNvSpPr>
          <p:nvPr>
            <p:ph idx="1"/>
          </p:nvPr>
        </p:nvSpPr>
        <p:spPr>
          <a:xfrm>
            <a:off x="2209800" y="2057400"/>
            <a:ext cx="7924800" cy="3505200"/>
          </a:xfrm>
        </p:spPr>
        <p:txBody>
          <a:bodyPr>
            <a:normAutofit/>
          </a:bodyPr>
          <a:lstStyle/>
          <a:p>
            <a:pPr marL="0" indent="0" algn="r" rtl="1">
              <a:buNone/>
            </a:pPr>
            <a:endParaRPr lang="fa-IR" sz="2400" dirty="0">
              <a:solidFill>
                <a:prstClr val="black"/>
              </a:solidFill>
              <a:latin typeface="Arial Black" panose="020B0A04020102020204" pitchFamily="34" charset="0"/>
              <a:cs typeface="IRTitr" panose="02000506000000020002" pitchFamily="2" charset="-78"/>
            </a:endParaRPr>
          </a:p>
          <a:p>
            <a:pPr marL="0" indent="0" algn="r" rtl="1">
              <a:lnSpc>
                <a:spcPct val="90000"/>
              </a:lnSpc>
              <a:spcBef>
                <a:spcPts val="1000"/>
              </a:spcBef>
              <a:buNone/>
            </a:pPr>
            <a:endParaRPr lang="fa-IR" sz="1800" b="1" dirty="0">
              <a:latin typeface="IRTitr" panose="02000506000000020002" pitchFamily="2" charset="-78"/>
              <a:cs typeface="B Nazanin" panose="00000400000000000000" pitchFamily="2" charset="-78"/>
            </a:endParaRPr>
          </a:p>
          <a:p>
            <a:pPr marL="0" indent="0" algn="r" rtl="1">
              <a:buNone/>
            </a:pPr>
            <a:endParaRPr lang="fa-IR" sz="1800" dirty="0">
              <a:cs typeface="B Nazanin" panose="00000400000000000000" pitchFamily="2" charset="-78"/>
            </a:endParaRPr>
          </a:p>
          <a:p>
            <a:pPr algn="r" rtl="1"/>
            <a:endParaRPr lang="en-US" sz="1800" dirty="0">
              <a:cs typeface="B Nazanin" panose="00000400000000000000" pitchFamily="2" charset="-78"/>
            </a:endParaRPr>
          </a:p>
        </p:txBody>
      </p:sp>
      <p:pic>
        <p:nvPicPr>
          <p:cNvPr id="2" name="Picture 1">
            <a:extLst>
              <a:ext uri="{FF2B5EF4-FFF2-40B4-BE49-F238E27FC236}">
                <a16:creationId xmlns:a16="http://schemas.microsoft.com/office/drawing/2014/main" id="{675A9D12-ECEA-425C-AF50-C56C626E8C0C}"/>
              </a:ext>
            </a:extLst>
          </p:cNvPr>
          <p:cNvPicPr>
            <a:picLocks noChangeAspect="1"/>
          </p:cNvPicPr>
          <p:nvPr/>
        </p:nvPicPr>
        <p:blipFill rotWithShape="1">
          <a:blip r:embed="rId2"/>
          <a:srcRect l="13753" t="18892" r="1254"/>
          <a:stretch/>
        </p:blipFill>
        <p:spPr>
          <a:xfrm>
            <a:off x="1684135" y="1441740"/>
            <a:ext cx="8823731" cy="4736520"/>
          </a:xfrm>
          <a:prstGeom prst="rect">
            <a:avLst/>
          </a:prstGeom>
        </p:spPr>
      </p:pic>
    </p:spTree>
    <p:extLst>
      <p:ext uri="{BB962C8B-B14F-4D97-AF65-F5344CB8AC3E}">
        <p14:creationId xmlns:p14="http://schemas.microsoft.com/office/powerpoint/2010/main" val="22575922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B3F24312-AFE4-8263-0CBF-4D1E52C336FA}"/>
              </a:ext>
            </a:extLst>
          </p:cNvPr>
          <p:cNvSpPr>
            <a:spLocks noGrp="1"/>
          </p:cNvSpPr>
          <p:nvPr>
            <p:ph type="title"/>
          </p:nvPr>
        </p:nvSpPr>
        <p:spPr>
          <a:xfrm>
            <a:off x="2438400" y="384937"/>
            <a:ext cx="7315200" cy="548640"/>
          </a:xfrm>
        </p:spPr>
        <p:txBody>
          <a:bodyPr>
            <a:noAutofit/>
          </a:bodyPr>
          <a:lstStyle/>
          <a:p>
            <a:pPr rtl="1"/>
            <a:r>
              <a:rPr lang="fa-IR" sz="2800" dirty="0">
                <a:solidFill>
                  <a:srgbClr val="FFFF00"/>
                </a:solidFill>
                <a:latin typeface="Arial Black" panose="020B0A04020102020204" pitchFamily="34" charset="0"/>
                <a:cs typeface="B Titr" panose="00000700000000000000" pitchFamily="2" charset="-78"/>
              </a:rPr>
              <a:t>رابطه هوش هیجانی با تیپ رفتاری</a:t>
            </a:r>
            <a:r>
              <a:rPr lang="en-US" sz="2800" dirty="0">
                <a:solidFill>
                  <a:srgbClr val="FFFF00"/>
                </a:solidFill>
                <a:latin typeface="Arial Black" panose="020B0A04020102020204" pitchFamily="34" charset="0"/>
                <a:cs typeface="B Titr" panose="00000700000000000000" pitchFamily="2" charset="-78"/>
              </a:rPr>
              <a:t>I </a:t>
            </a:r>
            <a:br>
              <a:rPr lang="en-US" sz="2800" dirty="0">
                <a:solidFill>
                  <a:srgbClr val="FFFF00"/>
                </a:solidFill>
                <a:latin typeface="Arial Black" panose="020B0A04020102020204" pitchFamily="34" charset="0"/>
                <a:cs typeface="B Titr" panose="00000700000000000000" pitchFamily="2" charset="-78"/>
              </a:rPr>
            </a:br>
            <a:endParaRPr lang="en-US" sz="2400" dirty="0">
              <a:solidFill>
                <a:srgbClr val="FFFF00"/>
              </a:solidFill>
              <a:latin typeface="Arial Black" panose="020B0A04020102020204" pitchFamily="34" charset="0"/>
              <a:cs typeface="B Titr" panose="00000700000000000000" pitchFamily="2" charset="-78"/>
            </a:endParaRPr>
          </a:p>
        </p:txBody>
      </p:sp>
      <p:sp>
        <p:nvSpPr>
          <p:cNvPr id="12" name="Content Placeholder 2">
            <a:extLst>
              <a:ext uri="{FF2B5EF4-FFF2-40B4-BE49-F238E27FC236}">
                <a16:creationId xmlns:a16="http://schemas.microsoft.com/office/drawing/2014/main" id="{E0FAB39C-C242-F060-9F05-3549B6D51EA7}"/>
              </a:ext>
            </a:extLst>
          </p:cNvPr>
          <p:cNvSpPr>
            <a:spLocks noGrp="1"/>
          </p:cNvSpPr>
          <p:nvPr>
            <p:ph idx="1"/>
          </p:nvPr>
        </p:nvSpPr>
        <p:spPr>
          <a:xfrm>
            <a:off x="2209800" y="2057400"/>
            <a:ext cx="7924800" cy="3505200"/>
          </a:xfrm>
        </p:spPr>
        <p:txBody>
          <a:bodyPr>
            <a:normAutofit/>
          </a:bodyPr>
          <a:lstStyle/>
          <a:p>
            <a:pPr marL="0" indent="0" algn="r" rtl="1">
              <a:buNone/>
            </a:pPr>
            <a:endParaRPr lang="fa-IR" sz="2400" dirty="0">
              <a:solidFill>
                <a:prstClr val="black"/>
              </a:solidFill>
              <a:latin typeface="Arial Black" panose="020B0A04020102020204" pitchFamily="34" charset="0"/>
              <a:cs typeface="IRTitr" panose="02000506000000020002" pitchFamily="2" charset="-78"/>
            </a:endParaRPr>
          </a:p>
          <a:p>
            <a:pPr marL="0" indent="0" algn="r" rtl="1">
              <a:lnSpc>
                <a:spcPct val="90000"/>
              </a:lnSpc>
              <a:spcBef>
                <a:spcPts val="1000"/>
              </a:spcBef>
              <a:buNone/>
            </a:pPr>
            <a:endParaRPr lang="fa-IR" sz="1800" b="1" dirty="0">
              <a:latin typeface="IRTitr" panose="02000506000000020002" pitchFamily="2" charset="-78"/>
              <a:cs typeface="B Nazanin" panose="00000400000000000000" pitchFamily="2" charset="-78"/>
            </a:endParaRPr>
          </a:p>
          <a:p>
            <a:pPr marL="0" indent="0" algn="r" rtl="1">
              <a:buNone/>
            </a:pPr>
            <a:endParaRPr lang="fa-IR" sz="1800" dirty="0">
              <a:cs typeface="B Nazanin" panose="00000400000000000000" pitchFamily="2" charset="-78"/>
            </a:endParaRPr>
          </a:p>
          <a:p>
            <a:pPr algn="r" rtl="1"/>
            <a:endParaRPr lang="en-US" sz="1800" dirty="0">
              <a:cs typeface="B Nazanin" panose="00000400000000000000" pitchFamily="2" charset="-78"/>
            </a:endParaRPr>
          </a:p>
        </p:txBody>
      </p:sp>
      <p:pic>
        <p:nvPicPr>
          <p:cNvPr id="3" name="Picture 2">
            <a:extLst>
              <a:ext uri="{FF2B5EF4-FFF2-40B4-BE49-F238E27FC236}">
                <a16:creationId xmlns:a16="http://schemas.microsoft.com/office/drawing/2014/main" id="{FC4E3A95-6AF8-4BA4-9E18-74F730D54AD9}"/>
              </a:ext>
            </a:extLst>
          </p:cNvPr>
          <p:cNvPicPr>
            <a:picLocks noChangeAspect="1"/>
          </p:cNvPicPr>
          <p:nvPr/>
        </p:nvPicPr>
        <p:blipFill rotWithShape="1">
          <a:blip r:embed="rId2"/>
          <a:srcRect l="13753" t="16669" r="3753" b="7781"/>
          <a:stretch/>
        </p:blipFill>
        <p:spPr>
          <a:xfrm>
            <a:off x="1676401" y="1300481"/>
            <a:ext cx="8620887" cy="4441063"/>
          </a:xfrm>
          <a:prstGeom prst="rect">
            <a:avLst/>
          </a:prstGeom>
        </p:spPr>
      </p:pic>
    </p:spTree>
    <p:extLst>
      <p:ext uri="{BB962C8B-B14F-4D97-AF65-F5344CB8AC3E}">
        <p14:creationId xmlns:p14="http://schemas.microsoft.com/office/powerpoint/2010/main" val="27927336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B3F24312-AFE4-8263-0CBF-4D1E52C336FA}"/>
              </a:ext>
            </a:extLst>
          </p:cNvPr>
          <p:cNvSpPr>
            <a:spLocks noGrp="1"/>
          </p:cNvSpPr>
          <p:nvPr>
            <p:ph type="title"/>
          </p:nvPr>
        </p:nvSpPr>
        <p:spPr>
          <a:xfrm>
            <a:off x="2438400" y="1223653"/>
            <a:ext cx="7315200" cy="548640"/>
          </a:xfrm>
        </p:spPr>
        <p:txBody>
          <a:bodyPr>
            <a:noAutofit/>
          </a:bodyPr>
          <a:lstStyle/>
          <a:p>
            <a:pPr rtl="1"/>
            <a:r>
              <a:rPr lang="fa-IR" sz="2800" dirty="0">
                <a:solidFill>
                  <a:srgbClr val="00B050"/>
                </a:solidFill>
                <a:latin typeface="Arial Black" panose="020B0A04020102020204" pitchFamily="34" charset="0"/>
                <a:cs typeface="B Titr" panose="00000700000000000000" pitchFamily="2" charset="-78"/>
              </a:rPr>
              <a:t>رابطه هوش هیجانی با تیپ رفتاری</a:t>
            </a:r>
            <a:r>
              <a:rPr lang="en-US" sz="2800" dirty="0">
                <a:solidFill>
                  <a:srgbClr val="00B050"/>
                </a:solidFill>
                <a:latin typeface="Arial Black" panose="020B0A04020102020204" pitchFamily="34" charset="0"/>
                <a:cs typeface="B Titr" panose="00000700000000000000" pitchFamily="2" charset="-78"/>
              </a:rPr>
              <a:t>S </a:t>
            </a:r>
            <a:br>
              <a:rPr lang="en-US" sz="2800" dirty="0">
                <a:solidFill>
                  <a:srgbClr val="00B050"/>
                </a:solidFill>
                <a:latin typeface="Arial Black" panose="020B0A04020102020204" pitchFamily="34" charset="0"/>
                <a:cs typeface="B Titr" panose="00000700000000000000" pitchFamily="2" charset="-78"/>
              </a:rPr>
            </a:br>
            <a:endParaRPr lang="en-US" sz="2400" dirty="0">
              <a:solidFill>
                <a:srgbClr val="00B050"/>
              </a:solidFill>
              <a:latin typeface="Arial Black" panose="020B0A04020102020204" pitchFamily="34" charset="0"/>
              <a:cs typeface="B Titr" panose="00000700000000000000" pitchFamily="2" charset="-78"/>
            </a:endParaRPr>
          </a:p>
        </p:txBody>
      </p:sp>
      <p:sp>
        <p:nvSpPr>
          <p:cNvPr id="12" name="Content Placeholder 2">
            <a:extLst>
              <a:ext uri="{FF2B5EF4-FFF2-40B4-BE49-F238E27FC236}">
                <a16:creationId xmlns:a16="http://schemas.microsoft.com/office/drawing/2014/main" id="{E0FAB39C-C242-F060-9F05-3549B6D51EA7}"/>
              </a:ext>
            </a:extLst>
          </p:cNvPr>
          <p:cNvSpPr>
            <a:spLocks noGrp="1"/>
          </p:cNvSpPr>
          <p:nvPr>
            <p:ph idx="1"/>
          </p:nvPr>
        </p:nvSpPr>
        <p:spPr>
          <a:xfrm>
            <a:off x="2209800" y="2057400"/>
            <a:ext cx="7924800" cy="3505200"/>
          </a:xfrm>
        </p:spPr>
        <p:txBody>
          <a:bodyPr>
            <a:normAutofit/>
          </a:bodyPr>
          <a:lstStyle/>
          <a:p>
            <a:pPr marL="0" indent="0" algn="r" rtl="1">
              <a:buNone/>
            </a:pPr>
            <a:endParaRPr lang="fa-IR" sz="2400" dirty="0">
              <a:solidFill>
                <a:prstClr val="black"/>
              </a:solidFill>
              <a:latin typeface="Arial Black" panose="020B0A04020102020204" pitchFamily="34" charset="0"/>
              <a:cs typeface="IRTitr" panose="02000506000000020002" pitchFamily="2" charset="-78"/>
            </a:endParaRPr>
          </a:p>
          <a:p>
            <a:pPr marL="0" indent="0" algn="r" rtl="1">
              <a:lnSpc>
                <a:spcPct val="90000"/>
              </a:lnSpc>
              <a:spcBef>
                <a:spcPts val="1000"/>
              </a:spcBef>
              <a:buNone/>
            </a:pPr>
            <a:endParaRPr lang="fa-IR" sz="1800" b="1" dirty="0">
              <a:latin typeface="IRTitr" panose="02000506000000020002" pitchFamily="2" charset="-78"/>
              <a:cs typeface="B Nazanin" panose="00000400000000000000" pitchFamily="2" charset="-78"/>
            </a:endParaRPr>
          </a:p>
          <a:p>
            <a:pPr marL="0" indent="0" algn="r" rtl="1">
              <a:buNone/>
            </a:pPr>
            <a:endParaRPr lang="fa-IR" sz="1800" dirty="0">
              <a:cs typeface="B Nazanin" panose="00000400000000000000" pitchFamily="2" charset="-78"/>
            </a:endParaRPr>
          </a:p>
          <a:p>
            <a:pPr algn="r" rtl="1"/>
            <a:endParaRPr lang="en-US" sz="1800" dirty="0">
              <a:cs typeface="B Nazanin" panose="00000400000000000000" pitchFamily="2" charset="-78"/>
            </a:endParaRPr>
          </a:p>
        </p:txBody>
      </p:sp>
      <p:pic>
        <p:nvPicPr>
          <p:cNvPr id="3" name="Picture 2">
            <a:extLst>
              <a:ext uri="{FF2B5EF4-FFF2-40B4-BE49-F238E27FC236}">
                <a16:creationId xmlns:a16="http://schemas.microsoft.com/office/drawing/2014/main" id="{9B61C1A2-C690-4260-8E7C-F65DF88B3057}"/>
              </a:ext>
            </a:extLst>
          </p:cNvPr>
          <p:cNvPicPr>
            <a:picLocks noChangeAspect="1"/>
          </p:cNvPicPr>
          <p:nvPr/>
        </p:nvPicPr>
        <p:blipFill rotWithShape="1">
          <a:blip r:embed="rId2"/>
          <a:srcRect l="12504" t="16484" r="2503" b="10188"/>
          <a:stretch/>
        </p:blipFill>
        <p:spPr>
          <a:xfrm>
            <a:off x="1661770" y="2117641"/>
            <a:ext cx="8777630" cy="4259732"/>
          </a:xfrm>
          <a:prstGeom prst="rect">
            <a:avLst/>
          </a:prstGeom>
        </p:spPr>
      </p:pic>
    </p:spTree>
    <p:extLst>
      <p:ext uri="{BB962C8B-B14F-4D97-AF65-F5344CB8AC3E}">
        <p14:creationId xmlns:p14="http://schemas.microsoft.com/office/powerpoint/2010/main" val="32121077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B3F24312-AFE4-8263-0CBF-4D1E52C336FA}"/>
              </a:ext>
            </a:extLst>
          </p:cNvPr>
          <p:cNvSpPr>
            <a:spLocks noGrp="1"/>
          </p:cNvSpPr>
          <p:nvPr>
            <p:ph type="title"/>
          </p:nvPr>
        </p:nvSpPr>
        <p:spPr>
          <a:xfrm>
            <a:off x="2514600" y="707517"/>
            <a:ext cx="7315200" cy="548640"/>
          </a:xfrm>
        </p:spPr>
        <p:txBody>
          <a:bodyPr>
            <a:noAutofit/>
          </a:bodyPr>
          <a:lstStyle/>
          <a:p>
            <a:pPr rtl="1"/>
            <a:r>
              <a:rPr lang="fa-IR" sz="2800" dirty="0">
                <a:solidFill>
                  <a:schemeClr val="tx2"/>
                </a:solidFill>
                <a:latin typeface="Arial Black" panose="020B0A04020102020204" pitchFamily="34" charset="0"/>
                <a:cs typeface="B Titr" panose="00000700000000000000" pitchFamily="2" charset="-78"/>
              </a:rPr>
              <a:t>رابطه هوش هیجانی با تیپ رفتاری</a:t>
            </a:r>
            <a:r>
              <a:rPr lang="en-US" sz="2800" dirty="0">
                <a:solidFill>
                  <a:schemeClr val="tx2"/>
                </a:solidFill>
                <a:latin typeface="Arial Black" panose="020B0A04020102020204" pitchFamily="34" charset="0"/>
                <a:cs typeface="B Titr" panose="00000700000000000000" pitchFamily="2" charset="-78"/>
              </a:rPr>
              <a:t>C </a:t>
            </a:r>
            <a:br>
              <a:rPr lang="en-US" sz="2800" dirty="0">
                <a:solidFill>
                  <a:schemeClr val="tx2"/>
                </a:solidFill>
                <a:latin typeface="Arial Black" panose="020B0A04020102020204" pitchFamily="34" charset="0"/>
                <a:cs typeface="B Titr" panose="00000700000000000000" pitchFamily="2" charset="-78"/>
              </a:rPr>
            </a:br>
            <a:endParaRPr lang="en-US" sz="2400" dirty="0">
              <a:solidFill>
                <a:schemeClr val="tx2"/>
              </a:solidFill>
              <a:latin typeface="Arial Black" panose="020B0A04020102020204" pitchFamily="34" charset="0"/>
              <a:cs typeface="B Titr" panose="00000700000000000000" pitchFamily="2" charset="-78"/>
            </a:endParaRPr>
          </a:p>
        </p:txBody>
      </p:sp>
      <p:sp>
        <p:nvSpPr>
          <p:cNvPr id="12" name="Content Placeholder 2">
            <a:extLst>
              <a:ext uri="{FF2B5EF4-FFF2-40B4-BE49-F238E27FC236}">
                <a16:creationId xmlns:a16="http://schemas.microsoft.com/office/drawing/2014/main" id="{E0FAB39C-C242-F060-9F05-3549B6D51EA7}"/>
              </a:ext>
            </a:extLst>
          </p:cNvPr>
          <p:cNvSpPr>
            <a:spLocks noGrp="1"/>
          </p:cNvSpPr>
          <p:nvPr>
            <p:ph idx="1"/>
          </p:nvPr>
        </p:nvSpPr>
        <p:spPr>
          <a:xfrm>
            <a:off x="2209800" y="2057400"/>
            <a:ext cx="7924800" cy="3505200"/>
          </a:xfrm>
        </p:spPr>
        <p:txBody>
          <a:bodyPr>
            <a:normAutofit/>
          </a:bodyPr>
          <a:lstStyle/>
          <a:p>
            <a:pPr marL="0" indent="0" algn="r" rtl="1">
              <a:buNone/>
            </a:pPr>
            <a:endParaRPr lang="fa-IR" sz="2400" dirty="0">
              <a:solidFill>
                <a:prstClr val="black"/>
              </a:solidFill>
              <a:latin typeface="Arial Black" panose="020B0A04020102020204" pitchFamily="34" charset="0"/>
              <a:cs typeface="IRTitr" panose="02000506000000020002" pitchFamily="2" charset="-78"/>
            </a:endParaRPr>
          </a:p>
          <a:p>
            <a:pPr marL="0" indent="0" algn="r" rtl="1">
              <a:lnSpc>
                <a:spcPct val="90000"/>
              </a:lnSpc>
              <a:spcBef>
                <a:spcPts val="1000"/>
              </a:spcBef>
              <a:buNone/>
            </a:pPr>
            <a:endParaRPr lang="fa-IR" sz="1800" b="1" dirty="0">
              <a:latin typeface="IRTitr" panose="02000506000000020002" pitchFamily="2" charset="-78"/>
              <a:cs typeface="B Nazanin" panose="00000400000000000000" pitchFamily="2" charset="-78"/>
            </a:endParaRPr>
          </a:p>
          <a:p>
            <a:pPr marL="0" indent="0" algn="r" rtl="1">
              <a:buNone/>
            </a:pPr>
            <a:endParaRPr lang="fa-IR" sz="1800" dirty="0">
              <a:cs typeface="B Nazanin" panose="00000400000000000000" pitchFamily="2" charset="-78"/>
            </a:endParaRPr>
          </a:p>
          <a:p>
            <a:pPr algn="r" rtl="1"/>
            <a:endParaRPr lang="en-US" sz="1800" dirty="0">
              <a:cs typeface="B Nazanin" panose="00000400000000000000" pitchFamily="2" charset="-78"/>
            </a:endParaRPr>
          </a:p>
        </p:txBody>
      </p:sp>
      <p:pic>
        <p:nvPicPr>
          <p:cNvPr id="3" name="Picture 2">
            <a:extLst>
              <a:ext uri="{FF2B5EF4-FFF2-40B4-BE49-F238E27FC236}">
                <a16:creationId xmlns:a16="http://schemas.microsoft.com/office/drawing/2014/main" id="{775973FB-6260-46C8-A698-2C28D1454D35}"/>
              </a:ext>
            </a:extLst>
          </p:cNvPr>
          <p:cNvPicPr>
            <a:picLocks noChangeAspect="1"/>
          </p:cNvPicPr>
          <p:nvPr/>
        </p:nvPicPr>
        <p:blipFill rotWithShape="1">
          <a:blip r:embed="rId2"/>
          <a:srcRect l="13753" t="16669" r="5005" b="14447"/>
          <a:stretch/>
        </p:blipFill>
        <p:spPr>
          <a:xfrm>
            <a:off x="1939474" y="1663954"/>
            <a:ext cx="8313052" cy="3964686"/>
          </a:xfrm>
          <a:prstGeom prst="rect">
            <a:avLst/>
          </a:prstGeom>
        </p:spPr>
      </p:pic>
    </p:spTree>
    <p:extLst>
      <p:ext uri="{BB962C8B-B14F-4D97-AF65-F5344CB8AC3E}">
        <p14:creationId xmlns:p14="http://schemas.microsoft.com/office/powerpoint/2010/main" val="24075923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9C49C-0E8F-4739-E086-56FA52A5FE64}"/>
              </a:ext>
            </a:extLst>
          </p:cNvPr>
          <p:cNvSpPr>
            <a:spLocks noGrp="1"/>
          </p:cNvSpPr>
          <p:nvPr>
            <p:ph type="title"/>
          </p:nvPr>
        </p:nvSpPr>
        <p:spPr/>
        <p:txBody>
          <a:bodyPr/>
          <a:lstStyle/>
          <a:p>
            <a:endParaRPr lang="en-US"/>
          </a:p>
        </p:txBody>
      </p:sp>
      <p:sp>
        <p:nvSpPr>
          <p:cNvPr id="4" name="TextBox 3">
            <a:extLst>
              <a:ext uri="{FF2B5EF4-FFF2-40B4-BE49-F238E27FC236}">
                <a16:creationId xmlns:a16="http://schemas.microsoft.com/office/drawing/2014/main" id="{DD9E0ADE-3E1A-E97E-B446-E65B5AEF8CE9}"/>
              </a:ext>
            </a:extLst>
          </p:cNvPr>
          <p:cNvSpPr txBox="1"/>
          <p:nvPr/>
        </p:nvSpPr>
        <p:spPr>
          <a:xfrm>
            <a:off x="1112808" y="1880558"/>
            <a:ext cx="9894498" cy="175432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B Nazanin" panose="00000400000000000000" pitchFamily="2" charset="-78"/>
              </a:rPr>
              <a:t>وجود رابطه بین انگیزش و بازدهی به قوت خود باقی است. نتایج تحقیقات جدید نشان میدهد که بین وجود انگیزش»، «عملکرد» و «بازدهی» رابطه همبستگی وجود دارد</a:t>
            </a:r>
            <a:endParaRPr kumimoji="0" lang="en-US" sz="44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8019118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CC63A-04F9-351C-D910-11EB6C0378B0}"/>
              </a:ext>
            </a:extLst>
          </p:cNvPr>
          <p:cNvSpPr>
            <a:spLocks noGrp="1"/>
          </p:cNvSpPr>
          <p:nvPr>
            <p:ph type="title"/>
          </p:nvPr>
        </p:nvSpPr>
        <p:spPr/>
        <p:txBody>
          <a:bodyPr/>
          <a:lstStyle/>
          <a:p>
            <a:endParaRPr lang="en-US"/>
          </a:p>
        </p:txBody>
      </p:sp>
      <p:sp>
        <p:nvSpPr>
          <p:cNvPr id="4" name="TextBox 3">
            <a:extLst>
              <a:ext uri="{FF2B5EF4-FFF2-40B4-BE49-F238E27FC236}">
                <a16:creationId xmlns:a16="http://schemas.microsoft.com/office/drawing/2014/main" id="{BA1F6691-A55F-0789-7FA8-D54AE886B6D4}"/>
              </a:ext>
            </a:extLst>
          </p:cNvPr>
          <p:cNvSpPr txBox="1"/>
          <p:nvPr/>
        </p:nvSpPr>
        <p:spPr>
          <a:xfrm>
            <a:off x="1052423" y="1725283"/>
            <a:ext cx="10308566" cy="206210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B Nazanin" panose="00000400000000000000" pitchFamily="2" charset="-78"/>
              </a:rPr>
              <a:t>پریت چارد (۱۹۹۵) در تحقیقی جامع، «عملکرد» و «بازدهی» را با استفاده از ابزارهای معتبر اندازه گیری می­کند و پــی می برد که وقتی انگیزه فرد را افزایش می­دهیم او زمان و وقت بیشتری را برای انجام دادن تکالیف محوله صرف می­کند و متعاقباً، سطح عملکرد فرد و میزان بازدهی سازمان ارتقاء می یابد. </a:t>
            </a:r>
            <a:endParaRPr kumimoji="0" lang="en-US" sz="40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7032557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3EC5-1072-D367-7828-FECFC881AF9F}"/>
              </a:ext>
            </a:extLst>
          </p:cNvPr>
          <p:cNvSpPr>
            <a:spLocks noGrp="1"/>
          </p:cNvSpPr>
          <p:nvPr>
            <p:ph type="title"/>
          </p:nvPr>
        </p:nvSpPr>
        <p:spPr/>
        <p:txBody>
          <a:bodyPr/>
          <a:lstStyle/>
          <a:p>
            <a:endParaRPr lang="en-US"/>
          </a:p>
        </p:txBody>
      </p:sp>
      <p:sp>
        <p:nvSpPr>
          <p:cNvPr id="4" name="TextBox 3">
            <a:extLst>
              <a:ext uri="{FF2B5EF4-FFF2-40B4-BE49-F238E27FC236}">
                <a16:creationId xmlns:a16="http://schemas.microsoft.com/office/drawing/2014/main" id="{39CE03EA-E2EA-DF84-A68D-36BB754CFC54}"/>
              </a:ext>
            </a:extLst>
          </p:cNvPr>
          <p:cNvSpPr txBox="1"/>
          <p:nvPr/>
        </p:nvSpPr>
        <p:spPr>
          <a:xfrm>
            <a:off x="1373037" y="1870101"/>
            <a:ext cx="9445925" cy="729430"/>
          </a:xfrm>
          <a:prstGeom prst="rect">
            <a:avLst/>
          </a:prstGeom>
          <a:noFill/>
        </p:spPr>
        <p:txBody>
          <a:bodyPr wrap="square">
            <a:spAutoFit/>
          </a:bodyPr>
          <a:lstStyle/>
          <a:p>
            <a:pPr marL="0" marR="0" lvl="0" indent="0" algn="just" defTabSz="914400" rtl="1" eaLnBrk="1" fontAlgn="auto" latinLnBrk="0" hangingPunct="1">
              <a:lnSpc>
                <a:spcPct val="115000"/>
              </a:lnSpc>
              <a:spcBef>
                <a:spcPts val="0"/>
              </a:spcBef>
              <a:spcAft>
                <a:spcPts val="800"/>
              </a:spcAft>
              <a:buClrTx/>
              <a:buSzTx/>
              <a:buFontTx/>
              <a:buNone/>
              <a:tabLst/>
              <a:defRPr/>
            </a:pPr>
            <a:r>
              <a:rPr kumimoji="0" lang="fa-IR" sz="3600" b="0" i="0" u="none" strike="noStrike" kern="1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B Nazanin" panose="00000400000000000000" pitchFamily="2" charset="-78"/>
              </a:rPr>
              <a:t>محدودیتهای محیطی یا موقعیتی </a:t>
            </a:r>
            <a:r>
              <a:rPr kumimoji="0" lang="fa-IR" sz="3600" b="0" i="0" u="none" strike="noStrike" kern="1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Arial" panose="020B0604020202020204" pitchFamily="34" charset="0"/>
              </a:rPr>
              <a:t>–</a:t>
            </a:r>
            <a:r>
              <a:rPr kumimoji="0" lang="fa-IR" sz="3600" b="0" i="0" u="none" strike="noStrike" kern="1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B Nazanin" panose="00000400000000000000" pitchFamily="2" charset="-78"/>
              </a:rPr>
              <a:t> (توانایی× انگیزه ) = عملکرد </a:t>
            </a:r>
            <a:endParaRPr kumimoji="0" lang="en-US" sz="3200" b="0" i="0" u="none" strike="noStrike" kern="1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Arial" panose="020B0604020202020204" pitchFamily="34" charset="0"/>
            </a:endParaRPr>
          </a:p>
        </p:txBody>
      </p:sp>
      <p:sp>
        <p:nvSpPr>
          <p:cNvPr id="6" name="TextBox 5">
            <a:extLst>
              <a:ext uri="{FF2B5EF4-FFF2-40B4-BE49-F238E27FC236}">
                <a16:creationId xmlns:a16="http://schemas.microsoft.com/office/drawing/2014/main" id="{52BAC2FB-4996-1D09-3A6D-4176277BCBEE}"/>
              </a:ext>
            </a:extLst>
          </p:cNvPr>
          <p:cNvSpPr txBox="1"/>
          <p:nvPr/>
        </p:nvSpPr>
        <p:spPr>
          <a:xfrm>
            <a:off x="747621" y="5047948"/>
            <a:ext cx="10696755"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B Nazanin" panose="00000400000000000000" pitchFamily="2" charset="-78"/>
              </a:rPr>
              <a:t>در معادله فوق، علامت ضرب بسیار حایز اهمیت است. علامت ضرب بدین معنی است که اگر انگیزه صفر باشد، دیگر مهم نیست که فرد چقدر توانایی دارد</a:t>
            </a: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TextBox 7">
            <a:extLst>
              <a:ext uri="{FF2B5EF4-FFF2-40B4-BE49-F238E27FC236}">
                <a16:creationId xmlns:a16="http://schemas.microsoft.com/office/drawing/2014/main" id="{81440F7E-B3A5-364A-B5CE-CAE3C29EB57D}"/>
              </a:ext>
            </a:extLst>
          </p:cNvPr>
          <p:cNvSpPr txBox="1"/>
          <p:nvPr/>
        </p:nvSpPr>
        <p:spPr>
          <a:xfrm>
            <a:off x="747621" y="5631218"/>
            <a:ext cx="10696755" cy="517065"/>
          </a:xfrm>
          <a:prstGeom prst="rect">
            <a:avLst/>
          </a:prstGeom>
          <a:noFill/>
        </p:spPr>
        <p:txBody>
          <a:bodyPr wrap="square">
            <a:spAutoFit/>
          </a:bodyPr>
          <a:lstStyle/>
          <a:p>
            <a:pPr marL="0" marR="0" lvl="0" indent="0" algn="ctr" defTabSz="914400" rtl="1" eaLnBrk="1" fontAlgn="auto" latinLnBrk="0" hangingPunct="1">
              <a:lnSpc>
                <a:spcPct val="115000"/>
              </a:lnSpc>
              <a:spcBef>
                <a:spcPts val="0"/>
              </a:spcBef>
              <a:spcAft>
                <a:spcPts val="800"/>
              </a:spcAft>
              <a:buClrTx/>
              <a:buSzTx/>
              <a:buFontTx/>
              <a:buNone/>
              <a:tabLst/>
              <a:defRPr/>
            </a:pPr>
            <a:r>
              <a:rPr kumimoji="0" lang="fa-IR" sz="2400" b="0" i="0" u="none" strike="noStrike" kern="1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B Nazanin" panose="00000400000000000000" pitchFamily="2" charset="-78"/>
              </a:rPr>
              <a:t>انگیزه، علاوه بر عملکرد و بازدهی مستقیماً به بروز رفتارهای شغلی مخرب یا نابهنجار نیز ربط دارد.</a:t>
            </a:r>
            <a:endParaRPr kumimoji="0" lang="en-US" sz="2000" b="0" i="0" u="none" strike="noStrike" kern="1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3918741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1B4B8-20CA-847B-9BFC-FD9283613E0D}"/>
              </a:ext>
            </a:extLst>
          </p:cNvPr>
          <p:cNvSpPr>
            <a:spLocks noGrp="1"/>
          </p:cNvSpPr>
          <p:nvPr>
            <p:ph type="title"/>
          </p:nvPr>
        </p:nvSpPr>
        <p:spPr/>
        <p:txBody>
          <a:bodyPr/>
          <a:lstStyle/>
          <a:p>
            <a:endParaRPr lang="en-US"/>
          </a:p>
        </p:txBody>
      </p:sp>
      <p:sp>
        <p:nvSpPr>
          <p:cNvPr id="4" name="TextBox 3">
            <a:extLst>
              <a:ext uri="{FF2B5EF4-FFF2-40B4-BE49-F238E27FC236}">
                <a16:creationId xmlns:a16="http://schemas.microsoft.com/office/drawing/2014/main" id="{19C8A8D3-C94F-8C22-9A2D-F1F09EF18E94}"/>
              </a:ext>
            </a:extLst>
          </p:cNvPr>
          <p:cNvSpPr txBox="1"/>
          <p:nvPr/>
        </p:nvSpPr>
        <p:spPr>
          <a:xfrm>
            <a:off x="785004" y="2166944"/>
            <a:ext cx="10075653" cy="224676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800" b="0"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B Nazanin" panose="00000400000000000000" pitchFamily="2" charset="-78"/>
              </a:rPr>
              <a:t>گفته می شد که اگر به کارگران انرژی ندهیم بی خاصیت و به درد نخور خواهند شد و بازدهی شان افت خواهد کرد.» اما نتایج تحقیقاتی که بعدها در این زمینه انجام می­شود، از این دیدگاه انگیزشی حمایت نمی­کنند در نظریه های انگیزشی ،جدید اغلب به جای مفاهیمی همچون «انرژی­دهی یا افزایش انرژی کارگران</a:t>
            </a:r>
            <a:r>
              <a:rPr kumimoji="0" lang="fa-IR" sz="2800" b="1"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B Nazanin" panose="00000400000000000000" pitchFamily="2" charset="-78"/>
              </a:rPr>
              <a:t>»، بیشتر از مفاهیمی همچون «جهت­دهی رفتار» استفاده می­شود</a:t>
            </a:r>
            <a:r>
              <a:rPr kumimoji="0" lang="fa-IR" sz="2800" b="0"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B Nazanin" panose="00000400000000000000" pitchFamily="2" charset="-78"/>
              </a:rPr>
              <a:t>. همه افراد انرژی­شان را به طریقی تخلیه می­کنند.. </a:t>
            </a:r>
            <a:endParaRPr kumimoji="0" lang="en-US" sz="36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6747242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7D9D782-0B67-0861-CAF7-6AFA156F6869}"/>
              </a:ext>
            </a:extLst>
          </p:cNvPr>
          <p:cNvSpPr txBox="1"/>
          <p:nvPr/>
        </p:nvSpPr>
        <p:spPr>
          <a:xfrm>
            <a:off x="1112807" y="1345722"/>
            <a:ext cx="10291313" cy="3008003"/>
          </a:xfrm>
          <a:prstGeom prst="rect">
            <a:avLst/>
          </a:prstGeom>
          <a:noFill/>
        </p:spPr>
        <p:txBody>
          <a:bodyPr wrap="square">
            <a:spAutoFit/>
          </a:bodyPr>
          <a:lstStyle/>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0 Soroosh"/>
              </a:rPr>
              <a:t>💢</a:t>
            </a:r>
            <a:r>
              <a:rPr kumimoji="0" lang="fa-IR" sz="4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خلاصه گزارش </a:t>
            </a:r>
          </a:p>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4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2025 </a:t>
            </a:r>
            <a:r>
              <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0 Soroosh"/>
              </a:rPr>
              <a:t>Global Human Capital Trends </a:t>
            </a:r>
            <a:r>
              <a:rPr kumimoji="0" lang="fa-IR" sz="4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دیلویت</a:t>
            </a:r>
          </a:p>
          <a:p>
            <a:pPr marL="228600" marR="0" lvl="0" indent="-228600" algn="ct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4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چالش‌های کلیدی سازمان‌ها در سال ۲۰۲۵</a:t>
            </a:r>
          </a:p>
        </p:txBody>
      </p:sp>
    </p:spTree>
    <p:extLst>
      <p:ext uri="{BB962C8B-B14F-4D97-AF65-F5344CB8AC3E}">
        <p14:creationId xmlns:p14="http://schemas.microsoft.com/office/powerpoint/2010/main" val="22035257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DA31C7-222B-5130-5B53-4BEF1467FBCC}"/>
              </a:ext>
            </a:extLst>
          </p:cNvPr>
          <p:cNvSpPr txBox="1"/>
          <p:nvPr/>
        </p:nvSpPr>
        <p:spPr>
          <a:xfrm>
            <a:off x="700177" y="1554958"/>
            <a:ext cx="10791645" cy="3967240"/>
          </a:xfrm>
          <a:prstGeom prst="rect">
            <a:avLst/>
          </a:prstGeom>
          <a:noFill/>
        </p:spPr>
        <p:txBody>
          <a:bodyPr wrap="square">
            <a:spAutoFit/>
          </a:bodyPr>
          <a:lstStyle/>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تمرکز اصلی این گزارش بر چگونگی سازگاری سازمان‌ها با سرعت تغییرات فناوری، به ویژه هوش مصنوعی و اتوماسیون، بازتعریف نقش مدیران و اهمیت مهارت‌های انسانی در دنیای دیجیتال است. دیلویت تأکید می‌کند که سازمان‌ها باید ضمن توجه به بهره‌وری کوتاه‌مدت، به رضایت و رشد بلندمدت کارکنان نیز اهمیت دهند.</a:t>
            </a: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fa-IR"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2800" b="0"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تغییر نقش مدیران</a:t>
            </a:r>
          </a:p>
          <a:p>
            <a:pPr marL="0" marR="0" lvl="0" indent="0" algn="r" defTabSz="914400" rtl="1" eaLnBrk="1" fontAlgn="auto" latinLnBrk="0" hangingPunct="1">
              <a:lnSpc>
                <a:spcPct val="90000"/>
              </a:lnSpc>
              <a:spcBef>
                <a:spcPts val="1000"/>
              </a:spcBef>
              <a:spcAft>
                <a:spcPts val="0"/>
              </a:spcAft>
              <a:buClrTx/>
              <a:buSzTx/>
              <a:buFontTx/>
              <a:buNone/>
              <a:tabLst/>
              <a:defRPr/>
            </a:pPr>
            <a:r>
              <a:rPr kumimoji="0" lang="fa-IR"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مدیران دیگر صرفاً ناظر و کنترل‌گر نیستند؛ آن‌ها باید الهام‌بخش باشند، تیم‌ها را توانمند سازند و با فناوری‌های نوین همگام شوند. تنها ۷ درصد از شرکت‌ها توانسته‌اند این نقش جدید را به‌درستی ایفا کنند.</a:t>
            </a:r>
          </a:p>
        </p:txBody>
      </p:sp>
    </p:spTree>
    <p:extLst>
      <p:ext uri="{BB962C8B-B14F-4D97-AF65-F5344CB8AC3E}">
        <p14:creationId xmlns:p14="http://schemas.microsoft.com/office/powerpoint/2010/main" val="6841334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7A06A78C-1443-DB60-2D41-9F2D64EBC5E8}"/>
              </a:ext>
            </a:extLst>
          </p:cNvPr>
          <p:cNvSpPr txBox="1">
            <a:spLocks/>
          </p:cNvSpPr>
          <p:nvPr/>
        </p:nvSpPr>
        <p:spPr>
          <a:xfrm>
            <a:off x="838200" y="338328"/>
            <a:ext cx="10515600" cy="583863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fa-IR" sz="2800" b="0" i="0" u="none" strike="noStrike" kern="1200" cap="none" spc="0" normalizeH="0" baseline="0" noProof="0" dirty="0">
              <a:ln>
                <a:noFill/>
              </a:ln>
              <a:solidFill>
                <a:sysClr val="windowText" lastClr="000000"/>
              </a:solidFill>
              <a:effectLst/>
              <a:uLnTx/>
              <a:uFillTx/>
              <a:latin typeface="Calibri" panose="020F0502020204030204"/>
              <a:ea typeface="+mn-ea"/>
              <a:cs typeface="Arial" panose="020B0604020202020204" pitchFamily="34" charset="0"/>
            </a:endParaRP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fa-IR" sz="2800" b="0" i="0" u="none" strike="noStrike" kern="1200" cap="none" spc="0" normalizeH="0" baseline="0" noProof="0" dirty="0">
              <a:ln>
                <a:noFill/>
              </a:ln>
              <a:solidFill>
                <a:sysClr val="windowText" lastClr="000000"/>
              </a:solidFill>
              <a:effectLst/>
              <a:uLnTx/>
              <a:uFillTx/>
              <a:latin typeface="Calibri" panose="020F0502020204030204"/>
              <a:ea typeface="+mn-ea"/>
              <a:cs typeface="Arial" panose="020B0604020202020204" pitchFamily="34" charset="0"/>
            </a:endParaRP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2800" b="0"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شکاف مهارتی و تفاوت‌های نسلی</a:t>
            </a: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2800" b="0" i="0" u="none" strike="noStrike" kern="1200" cap="none" spc="0" normalizeH="0" baseline="0" noProof="0" dirty="0">
                <a:ln>
                  <a:noFill/>
                </a:ln>
                <a:solidFill>
                  <a:sysClr val="windowText" lastClr="000000"/>
                </a:solidFill>
                <a:effectLst/>
                <a:uLnTx/>
                <a:uFillTx/>
                <a:latin typeface="Calibri" panose="020F0502020204030204"/>
                <a:ea typeface="+mn-ea"/>
                <a:cs typeface="Arial" panose="020B0604020202020204" pitchFamily="34" charset="0"/>
              </a:rPr>
              <a:t>بر اساس نظر ۶۶ درصد از مدیران، آمادگی لازم برای همکاری با نیروی کار جدید را ندارد. اختلاف مهارتی بین نسل‌ها (مانند </a:t>
            </a: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0 Soroosh"/>
              </a:rPr>
              <a:t>Gen Z </a:t>
            </a:r>
            <a:r>
              <a:rPr kumimoji="0" lang="fa-IR" sz="2800" b="0" i="0" u="none" strike="noStrike" kern="1200" cap="none" spc="0" normalizeH="0" baseline="0" noProof="0" dirty="0">
                <a:ln>
                  <a:noFill/>
                </a:ln>
                <a:solidFill>
                  <a:sysClr val="windowText" lastClr="000000"/>
                </a:solidFill>
                <a:effectLst/>
                <a:uLnTx/>
                <a:uFillTx/>
                <a:latin typeface="Calibri" panose="020F0502020204030204"/>
                <a:ea typeface="+mn-ea"/>
                <a:cs typeface="Arial" panose="020B0604020202020204" pitchFamily="34" charset="0"/>
              </a:rPr>
              <a:t>و سایرین)، موجب شده تا مهارت‌هایی مانند خلاقیت، همکاری و حل مسئله بیش از پیش اهمیت یابند. یادگیری مداوم و بازآموزی، کلید موفقیت سازمان‌ها در این زمینه است.</a:t>
            </a: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fa-IR" sz="2800" b="0" i="0" u="none" strike="noStrike" kern="1200" cap="none" spc="0" normalizeH="0" baseline="0" noProof="0" dirty="0">
              <a:ln>
                <a:noFill/>
              </a:ln>
              <a:solidFill>
                <a:sysClr val="windowText" lastClr="000000"/>
              </a:solidFill>
              <a:effectLst/>
              <a:uLnTx/>
              <a:uFillTx/>
              <a:latin typeface="Calibri" panose="020F0502020204030204"/>
              <a:ea typeface="+mn-ea"/>
              <a:cs typeface="Arial" panose="020B0604020202020204" pitchFamily="34" charset="0"/>
            </a:endParaRP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2800" b="0"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تأثیر هوش مصنوعی</a:t>
            </a: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2800" b="0" i="0" u="none" strike="noStrike" kern="1200" cap="none" spc="0" normalizeH="0" baseline="0" noProof="0" dirty="0">
                <a:ln>
                  <a:noFill/>
                </a:ln>
                <a:solidFill>
                  <a:sysClr val="windowText" lastClr="000000"/>
                </a:solidFill>
                <a:effectLst/>
                <a:uLnTx/>
                <a:uFillTx/>
                <a:latin typeface="Calibri" panose="020F0502020204030204"/>
                <a:ea typeface="+mn-ea"/>
                <a:cs typeface="Arial" panose="020B0604020202020204" pitchFamily="34" charset="0"/>
              </a:rPr>
              <a:t>هوش مصنوعی وظایف تکراری را کاهش داده، اما نیاز به مهارت‌های انسانی و مسیرهای شغلی جدید را افزایش داده است. سازمان‌ها به جای حذف مشاغل، باید مسیرهای شغلی نوینی خلق کنند و کارکنان را برای تغییرات آماده سازند.</a:t>
            </a: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fa-IR" sz="2800" b="0" i="0" u="none" strike="noStrike" kern="1200" cap="none" spc="0" normalizeH="0" baseline="0" noProof="0" dirty="0">
              <a:ln>
                <a:noFill/>
              </a:ln>
              <a:solidFill>
                <a:sysClr val="windowText" lastClr="000000"/>
              </a:solidFill>
              <a:effectLst/>
              <a:uLnTx/>
              <a:uFillTx/>
              <a:latin typeface="Calibri" panose="020F0502020204030204"/>
              <a:ea typeface="+mn-ea"/>
              <a:cs typeface="Arial" panose="020B0604020202020204" pitchFamily="34" charset="0"/>
            </a:endParaRP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fa-IR" sz="2800" b="0" i="0" u="none" strike="noStrike" kern="1200" cap="none" spc="0" normalizeH="0" baseline="0" noProof="0" dirty="0">
              <a:ln>
                <a:noFill/>
              </a:ln>
              <a:solidFill>
                <a:sysClr val="windowText" lastClr="000000"/>
              </a:solidFill>
              <a:effectLst/>
              <a:uLnTx/>
              <a:uFillTx/>
              <a:latin typeface="Calibri" panose="020F0502020204030204"/>
              <a:ea typeface="+mn-ea"/>
              <a:cs typeface="Arial" panose="020B0604020202020204" pitchFamily="34" charset="0"/>
            </a:endParaRP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0 Soroosh"/>
            </a:endParaRPr>
          </a:p>
        </p:txBody>
      </p:sp>
    </p:spTree>
    <p:extLst>
      <p:ext uri="{BB962C8B-B14F-4D97-AF65-F5344CB8AC3E}">
        <p14:creationId xmlns:p14="http://schemas.microsoft.com/office/powerpoint/2010/main" val="14589761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9007ADE-01BF-8762-3437-AB7910D8018B}"/>
              </a:ext>
            </a:extLst>
          </p:cNvPr>
          <p:cNvSpPr txBox="1"/>
          <p:nvPr/>
        </p:nvSpPr>
        <p:spPr>
          <a:xfrm>
            <a:off x="345057" y="368394"/>
            <a:ext cx="11352362" cy="4999317"/>
          </a:xfrm>
          <a:prstGeom prst="rect">
            <a:avLst/>
          </a:prstGeom>
          <a:noFill/>
        </p:spPr>
        <p:txBody>
          <a:bodyPr wrap="square">
            <a:spAutoFit/>
          </a:bodyPr>
          <a:lstStyle/>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پیشنهادهای عملی دیلویت</a:t>
            </a: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0 Soroosh"/>
            </a:endParaRP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0 Soroosh"/>
            </a:endParaRP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2800" b="0"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rPr>
              <a:t> تغییرات بنیادین نیروی کار</a:t>
            </a:r>
            <a:r>
              <a:rPr kumimoji="0" lang="fa-IR"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مدل‌های سنتی دیگر پاسخگو نیستند. سازمان‌ها باید ساختارهای سلسله‌مراتبی را به مدل‌های شبکه‌ای و تیم‌محور تغییر دهند تا منعطف‌تر و سریع‌تر عمل کنند.</a:t>
            </a: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r>
              <a:rPr kumimoji="0" lang="fa-IR" sz="2800" b="0"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رفاه و تجربه کارکنان</a:t>
            </a:r>
            <a:r>
              <a:rPr kumimoji="0" lang="fa-IR"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سازمان‌های موفق، علاوه بر بهره‌وری، بر رفاه ذهنی و جسمی کارکنان تمرکز دارند و برنامه‌هایی مانند سلامت روان، انعطاف کاری و کار ترکیبی را توسعه می‌دهند.</a:t>
            </a: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r>
              <a:rPr kumimoji="0" lang="fa-IR" sz="2800" b="0"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rPr>
              <a:t>یادگیری و توسعه مهارت</a:t>
            </a:r>
            <a:r>
              <a:rPr kumimoji="0" lang="fa-IR"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یادگیری نباید صرفاً یک امتیاز باشد، بلکه باید بخشی از فرهنگ سازمان شود. شرکت‌ها با استفاده از پلتفرم‌های یادگیری دیجیتال، برنامه‌های منتورینگ و فرصت‌های رشد عمودی و افقی، کارکنان را برای آینده آماده می‌کنند.</a:t>
            </a:r>
          </a:p>
        </p:txBody>
      </p:sp>
    </p:spTree>
    <p:extLst>
      <p:ext uri="{BB962C8B-B14F-4D97-AF65-F5344CB8AC3E}">
        <p14:creationId xmlns:p14="http://schemas.microsoft.com/office/powerpoint/2010/main" val="16718283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F68A25A-E5DF-5AA5-BF1B-2C00B70AF657}"/>
              </a:ext>
            </a:extLst>
          </p:cNvPr>
          <p:cNvSpPr txBox="1"/>
          <p:nvPr/>
        </p:nvSpPr>
        <p:spPr>
          <a:xfrm>
            <a:off x="733245" y="1767519"/>
            <a:ext cx="10921042" cy="2159566"/>
          </a:xfrm>
          <a:prstGeom prst="rect">
            <a:avLst/>
          </a:prstGeom>
          <a:noFill/>
        </p:spPr>
        <p:txBody>
          <a:bodyPr wrap="square">
            <a:spAutoFit/>
          </a:bodyPr>
          <a:lstStyle/>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2800" b="0"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rPr>
              <a:t>⦁ استفاده از داده و فناوری</a:t>
            </a:r>
            <a:r>
              <a:rPr kumimoji="0" lang="fa-IR"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داده‌ها تنها برای تحلیل عملکرد نیستند؛ سازمان‌ها از آنالیتیکس برای شخصی‌سازی تجربه کارکنان، شناسایی نیازهای مهارتی و پیش‌بینی ریسک ترک شغل استفاده می‌کنند.</a:t>
            </a: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a:t>
            </a:r>
            <a:r>
              <a:rPr kumimoji="0" lang="fa-IR" sz="2800" b="0"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rPr>
              <a:t> تنوع، برابری : </a:t>
            </a:r>
            <a:r>
              <a:rPr kumimoji="0" lang="fa-IR"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ایجاد محیط‌های متنوع و فراگیر، نوآوری را افزایش داده و جذب و نگهداشت استعدادها را تسهیل می‌کند.</a:t>
            </a:r>
          </a:p>
        </p:txBody>
      </p:sp>
    </p:spTree>
    <p:extLst>
      <p:ext uri="{BB962C8B-B14F-4D97-AF65-F5344CB8AC3E}">
        <p14:creationId xmlns:p14="http://schemas.microsoft.com/office/powerpoint/2010/main" val="24284237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9BB81C-3C40-8770-D565-FD715E18A590}"/>
              </a:ext>
            </a:extLst>
          </p:cNvPr>
          <p:cNvSpPr>
            <a:spLocks noGrp="1"/>
          </p:cNvSpPr>
          <p:nvPr>
            <p:ph idx="1"/>
          </p:nvPr>
        </p:nvSpPr>
        <p:spPr>
          <a:xfrm>
            <a:off x="838200" y="292608"/>
            <a:ext cx="10515600" cy="5884355"/>
          </a:xfrm>
        </p:spPr>
        <p:txBody>
          <a:bodyPr>
            <a:normAutofit fontScale="92500" lnSpcReduction="10000"/>
          </a:bodyPr>
          <a:lstStyle/>
          <a:p>
            <a:pPr marL="0" indent="0" algn="r" rtl="1">
              <a:buNone/>
            </a:pPr>
            <a:endParaRPr lang="fa-IR" dirty="0"/>
          </a:p>
          <a:p>
            <a:pPr algn="r" rtl="1"/>
            <a:r>
              <a:rPr lang="fa-IR" dirty="0">
                <a:solidFill>
                  <a:srgbClr val="FF0000"/>
                </a:solidFill>
              </a:rPr>
              <a:t>نمونه‌های واقعی</a:t>
            </a:r>
          </a:p>
          <a:p>
            <a:pPr algn="r" rtl="1"/>
            <a:r>
              <a:rPr lang="fa-IR" dirty="0"/>
              <a:t>⦁ مایکروسافت: با ایجاد فرهنگ و تشویق یادگیری مداوم، محیطی ساخته است که اشتباه کردن بخشی از مسیر رشد محسوب می‌شود.</a:t>
            </a:r>
          </a:p>
          <a:p>
            <a:pPr algn="r" rtl="1"/>
            <a:endParaRPr lang="fa-IR" dirty="0"/>
          </a:p>
          <a:p>
            <a:pPr algn="r" rtl="1"/>
            <a:r>
              <a:rPr lang="fa-IR" dirty="0"/>
              <a:t>⦁ یونیلور: با اجرای مدل </a:t>
            </a:r>
            <a:r>
              <a:rPr lang="en-US" dirty="0"/>
              <a:t>(hybrid working) </a:t>
            </a:r>
            <a:r>
              <a:rPr lang="fa-IR" dirty="0"/>
              <a:t>و تمرکز بر رفاه کارکنان، بهره‌وری و رضایت را افزایش داده است.</a:t>
            </a:r>
          </a:p>
          <a:p>
            <a:pPr algn="r" rtl="1"/>
            <a:endParaRPr lang="fa-IR" dirty="0"/>
          </a:p>
          <a:p>
            <a:pPr algn="r" rtl="1"/>
            <a:r>
              <a:rPr lang="fa-IR" dirty="0"/>
              <a:t>⦁ آمازون: با برنامه‌هایی همچون </a:t>
            </a:r>
            <a:r>
              <a:rPr lang="en-US" dirty="0"/>
              <a:t>Upskilling 2025، </a:t>
            </a:r>
            <a:r>
              <a:rPr lang="fa-IR" dirty="0"/>
              <a:t>فرصت یادگیری مهارت‌های جدید و جابجایی شغلی را برای کارکنان فراهم کرده است.</a:t>
            </a:r>
          </a:p>
          <a:p>
            <a:pPr algn="r" rtl="1"/>
            <a:endParaRPr lang="fa-IR" dirty="0"/>
          </a:p>
          <a:p>
            <a:pPr algn="r" rtl="1"/>
            <a:r>
              <a:rPr lang="fa-IR" dirty="0"/>
              <a:t>جمع‌بندی</a:t>
            </a:r>
          </a:p>
          <a:p>
            <a:pPr algn="r" rtl="1"/>
            <a:r>
              <a:rPr lang="fa-IR" dirty="0"/>
              <a:t>دیلویت بر این باور است که سازمان‌هایی که بر ترکیب هوشمندانه انسان و فناوری، فرهنگ یادگیری، رفاه و تنوع سرمایه‌گذاری کنند، آینده را به‌خوبی مدیریت خواهند کرد.</a:t>
            </a:r>
          </a:p>
          <a:p>
            <a:pPr algn="r" rtl="1"/>
            <a:endParaRPr lang="en-US" dirty="0"/>
          </a:p>
        </p:txBody>
      </p:sp>
    </p:spTree>
    <p:extLst>
      <p:ext uri="{BB962C8B-B14F-4D97-AF65-F5344CB8AC3E}">
        <p14:creationId xmlns:p14="http://schemas.microsoft.com/office/powerpoint/2010/main" val="25178209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02" name="Rectangle 2">
            <a:extLst>
              <a:ext uri="{FF2B5EF4-FFF2-40B4-BE49-F238E27FC236}">
                <a16:creationId xmlns:a16="http://schemas.microsoft.com/office/drawing/2014/main" id="{E62FF4AA-345B-AB00-6914-01F8136200EE}"/>
              </a:ext>
            </a:extLst>
          </p:cNvPr>
          <p:cNvSpPr>
            <a:spLocks noGrp="1" noChangeArrowheads="1"/>
          </p:cNvSpPr>
          <p:nvPr>
            <p:ph type="title"/>
          </p:nvPr>
        </p:nvSpPr>
        <p:spPr/>
        <p:txBody>
          <a:bodyPr/>
          <a:lstStyle/>
          <a:p>
            <a:pPr algn="r" eaLnBrk="1" fontAlgn="auto" hangingPunct="1">
              <a:spcAft>
                <a:spcPts val="0"/>
              </a:spcAft>
              <a:defRPr/>
            </a:pPr>
            <a:r>
              <a:rPr lang="fa-IR">
                <a:effectLst/>
              </a:rPr>
              <a:t>تعریف فرهنگ سازمانی</a:t>
            </a:r>
            <a:endParaRPr lang="en-US">
              <a:effectLst/>
            </a:endParaRPr>
          </a:p>
        </p:txBody>
      </p:sp>
      <p:sp>
        <p:nvSpPr>
          <p:cNvPr id="165890" name="Rectangle 3">
            <a:extLst>
              <a:ext uri="{FF2B5EF4-FFF2-40B4-BE49-F238E27FC236}">
                <a16:creationId xmlns:a16="http://schemas.microsoft.com/office/drawing/2014/main" id="{F25A69E1-0419-DCA9-C088-E3E56287F56B}"/>
              </a:ext>
            </a:extLst>
          </p:cNvPr>
          <p:cNvSpPr>
            <a:spLocks noGrp="1"/>
          </p:cNvSpPr>
          <p:nvPr>
            <p:ph idx="1"/>
          </p:nvPr>
        </p:nvSpPr>
        <p:spPr>
          <a:xfrm>
            <a:off x="976222" y="1701768"/>
            <a:ext cx="10515600" cy="5070491"/>
          </a:xfrm>
        </p:spPr>
        <p:txBody>
          <a:bodyPr/>
          <a:lstStyle/>
          <a:p>
            <a:pPr algn="just" eaLnBrk="1" hangingPunct="1"/>
            <a:r>
              <a:rPr lang="fa-IR" altLang="en-US" dirty="0">
                <a:latin typeface="Arial" panose="020B0604020202020204" pitchFamily="34" charset="0"/>
              </a:rPr>
              <a:t>عبارت است ازویژگی های منحصر به فرد یک سازمان که به صورت شفاف و واضح تعریف و تعیین می شود.</a:t>
            </a:r>
          </a:p>
          <a:p>
            <a:pPr algn="just" eaLnBrk="1" hangingPunct="1">
              <a:buFont typeface="Wingdings" panose="05000000000000000000" pitchFamily="2" charset="2"/>
              <a:buNone/>
            </a:pPr>
            <a:endParaRPr lang="fa-IR" altLang="en-US" dirty="0">
              <a:latin typeface="Arial" panose="020B0604020202020204" pitchFamily="34" charset="0"/>
            </a:endParaRPr>
          </a:p>
          <a:p>
            <a:pPr algn="just" eaLnBrk="1" hangingPunct="1"/>
            <a:r>
              <a:rPr lang="fa-IR" altLang="en-US" dirty="0">
                <a:latin typeface="Arial" panose="020B0604020202020204" pitchFamily="34" charset="0"/>
              </a:rPr>
              <a:t>به عبارت ديگر مي توان گفت فرهنگ سازماني تشكيل دهنده شخصيت سازمان مي باشد . </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586422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17C4D-8930-8966-77EA-F85743DB4B8B}"/>
              </a:ext>
            </a:extLst>
          </p:cNvPr>
          <p:cNvSpPr>
            <a:spLocks noGrp="1"/>
          </p:cNvSpPr>
          <p:nvPr>
            <p:ph type="title"/>
          </p:nvPr>
        </p:nvSpPr>
        <p:spPr/>
        <p:txBody>
          <a:bodyPr/>
          <a:lstStyle/>
          <a:p>
            <a:pPr algn="r" eaLnBrk="1" fontAlgn="auto" hangingPunct="1">
              <a:spcAft>
                <a:spcPts val="0"/>
              </a:spcAft>
              <a:defRPr/>
            </a:pPr>
            <a:r>
              <a:rPr lang="fa-IR" sz="4000" dirty="0">
                <a:cs typeface="B Traffic" pitchFamily="2" charset="-78"/>
              </a:rPr>
              <a:t>شيوه شکل گيری فرهنگ سازمانی</a:t>
            </a:r>
          </a:p>
        </p:txBody>
      </p:sp>
      <p:sp>
        <p:nvSpPr>
          <p:cNvPr id="156675" name="Rectangle 3">
            <a:extLst>
              <a:ext uri="{FF2B5EF4-FFF2-40B4-BE49-F238E27FC236}">
                <a16:creationId xmlns:a16="http://schemas.microsoft.com/office/drawing/2014/main" id="{9196A53D-97B0-7C87-F903-79E63FB31F6F}"/>
              </a:ext>
            </a:extLst>
          </p:cNvPr>
          <p:cNvSpPr>
            <a:spLocks noGrp="1"/>
          </p:cNvSpPr>
          <p:nvPr>
            <p:ph idx="1"/>
          </p:nvPr>
        </p:nvSpPr>
        <p:spPr/>
        <p:txBody>
          <a:bodyPr/>
          <a:lstStyle/>
          <a:p>
            <a:pPr marL="609600" indent="-609600" eaLnBrk="1" hangingPunct="1">
              <a:buNone/>
            </a:pPr>
            <a:r>
              <a:rPr lang="fa-IR" altLang="en-US" dirty="0"/>
              <a:t>فرهنگ سازمانی محصولی است ازبرقراری روابط متقابل بین :</a:t>
            </a:r>
          </a:p>
          <a:p>
            <a:pPr marL="609600" indent="-609600" eaLnBrk="1" hangingPunct="1">
              <a:buNone/>
            </a:pPr>
            <a:endParaRPr lang="fa-IR" altLang="en-US" dirty="0"/>
          </a:p>
          <a:p>
            <a:pPr marL="0" indent="0" eaLnBrk="1" hangingPunct="1">
              <a:buNone/>
            </a:pPr>
            <a:r>
              <a:rPr lang="fa-IR" altLang="en-US" dirty="0"/>
              <a:t>تعصبات واصول مورد قبول بنیانگذاران وآنچه اعضای سازمان در بدو استخدام وبعد از آن می آموزند</a:t>
            </a:r>
          </a:p>
        </p:txBody>
      </p:sp>
      <p:grpSp>
        <p:nvGrpSpPr>
          <p:cNvPr id="168964" name="Group 4">
            <a:extLst>
              <a:ext uri="{FF2B5EF4-FFF2-40B4-BE49-F238E27FC236}">
                <a16:creationId xmlns:a16="http://schemas.microsoft.com/office/drawing/2014/main" id="{927219DC-EEA2-7F89-57DE-D9C0F46CA163}"/>
              </a:ext>
            </a:extLst>
          </p:cNvPr>
          <p:cNvGrpSpPr>
            <a:grpSpLocks/>
          </p:cNvGrpSpPr>
          <p:nvPr/>
        </p:nvGrpSpPr>
        <p:grpSpPr bwMode="auto">
          <a:xfrm>
            <a:off x="3322607" y="3134265"/>
            <a:ext cx="6477000" cy="2590800"/>
            <a:chOff x="384" y="1576"/>
            <a:chExt cx="4608" cy="2064"/>
          </a:xfrm>
        </p:grpSpPr>
        <p:sp>
          <p:nvSpPr>
            <p:cNvPr id="168966" name="Rectangle 5">
              <a:extLst>
                <a:ext uri="{FF2B5EF4-FFF2-40B4-BE49-F238E27FC236}">
                  <a16:creationId xmlns:a16="http://schemas.microsoft.com/office/drawing/2014/main" id="{5139C91A-9909-BBF7-87C5-296FEAE1AC64}"/>
                </a:ext>
              </a:extLst>
            </p:cNvPr>
            <p:cNvSpPr>
              <a:spLocks noChangeArrowheads="1"/>
            </p:cNvSpPr>
            <p:nvPr/>
          </p:nvSpPr>
          <p:spPr bwMode="auto">
            <a:xfrm>
              <a:off x="1536" y="3136"/>
              <a:ext cx="1008" cy="504"/>
            </a:xfrm>
            <a:prstGeom prst="rect">
              <a:avLst/>
            </a:prstGeom>
            <a:solidFill>
              <a:schemeClr val="accent1"/>
            </a:solidFill>
            <a:ln w="9525">
              <a:solidFill>
                <a:schemeClr val="tx1"/>
              </a:solidFill>
              <a:miter lim="800000"/>
              <a:headEnd/>
              <a:tailEnd/>
            </a:ln>
          </p:spPr>
          <p:txBody>
            <a:bodyPr wrap="none" anchor="ctr"/>
            <a:lstStyle>
              <a:lvl1pPr algn="r" rtl="1">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cs typeface="Arial" panose="020B0604020202020204" pitchFamily="34" charset="0"/>
                </a:defRPr>
              </a:lvl1pPr>
              <a:lvl2pPr marL="742950" indent="-285750" algn="r" rtl="1">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cs typeface="Arial" panose="020B0604020202020204" pitchFamily="34" charset="0"/>
                </a:defRPr>
              </a:lvl2pPr>
              <a:lvl3pPr marL="1143000" indent="-228600" algn="r" rtl="1">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cs typeface="Arial" panose="020B0604020202020204" pitchFamily="34" charset="0"/>
                </a:defRPr>
              </a:lvl3pPr>
              <a:lvl4pPr marL="1600200" indent="-228600" algn="r" rtl="1">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cs typeface="Arial" panose="020B0604020202020204" pitchFamily="34" charset="0"/>
                </a:defRPr>
              </a:lvl4pPr>
              <a:lvl5pPr marL="2057400" indent="-228600" algn="r" rtl="1">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Wingdings 3" panose="05040102010807070707" pitchFamily="18" charset="2"/>
                <a:buNone/>
                <a:tabLst/>
                <a:defRPr/>
              </a:pPr>
              <a:r>
                <a:rPr kumimoji="0" lang="fa-IR"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پذیرفتن فرد در</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 typeface="Wingdings 3" panose="05040102010807070707" pitchFamily="18" charset="2"/>
                <a:buNone/>
                <a:tabLst/>
                <a:defRPr/>
              </a:pPr>
              <a:r>
                <a:rPr kumimoji="0" lang="fa-IR"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سازمان</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8967" name="Rectangle 6">
              <a:extLst>
                <a:ext uri="{FF2B5EF4-FFF2-40B4-BE49-F238E27FC236}">
                  <a16:creationId xmlns:a16="http://schemas.microsoft.com/office/drawing/2014/main" id="{36874D24-30B2-8BD8-F30C-CA61BFA34C84}"/>
                </a:ext>
              </a:extLst>
            </p:cNvPr>
            <p:cNvSpPr>
              <a:spLocks noChangeArrowheads="1"/>
            </p:cNvSpPr>
            <p:nvPr/>
          </p:nvSpPr>
          <p:spPr bwMode="auto">
            <a:xfrm>
              <a:off x="384" y="2256"/>
              <a:ext cx="864" cy="768"/>
            </a:xfrm>
            <a:prstGeom prst="rect">
              <a:avLst/>
            </a:prstGeom>
            <a:solidFill>
              <a:schemeClr val="accent1"/>
            </a:solidFill>
            <a:ln w="9525">
              <a:solidFill>
                <a:schemeClr val="tx1"/>
              </a:solidFill>
              <a:miter lim="800000"/>
              <a:headEnd/>
              <a:tailEnd/>
            </a:ln>
          </p:spPr>
          <p:txBody>
            <a:bodyPr wrap="none" anchor="ctr"/>
            <a:lstStyle>
              <a:lvl1pPr algn="r" rtl="1">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cs typeface="Arial" panose="020B0604020202020204" pitchFamily="34" charset="0"/>
                </a:defRPr>
              </a:lvl1pPr>
              <a:lvl2pPr marL="742950" indent="-285750" algn="r" rtl="1">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cs typeface="Arial" panose="020B0604020202020204" pitchFamily="34" charset="0"/>
                </a:defRPr>
              </a:lvl2pPr>
              <a:lvl3pPr marL="1143000" indent="-228600" algn="r" rtl="1">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cs typeface="Arial" panose="020B0604020202020204" pitchFamily="34" charset="0"/>
                </a:defRPr>
              </a:lvl3pPr>
              <a:lvl4pPr marL="1600200" indent="-228600" algn="r" rtl="1">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cs typeface="Arial" panose="020B0604020202020204" pitchFamily="34" charset="0"/>
                </a:defRPr>
              </a:lvl4pPr>
              <a:lvl5pPr marL="2057400" indent="-228600" algn="r" rtl="1">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Wingdings 3" panose="05040102010807070707" pitchFamily="18" charset="2"/>
                <a:buNone/>
                <a:tabLst/>
                <a:defRPr/>
              </a:pPr>
              <a:r>
                <a:rPr kumimoji="0" lang="fa-IR"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فرهنگ سازمان</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8968" name="Rectangle 7">
              <a:extLst>
                <a:ext uri="{FF2B5EF4-FFF2-40B4-BE49-F238E27FC236}">
                  <a16:creationId xmlns:a16="http://schemas.microsoft.com/office/drawing/2014/main" id="{7EB1AB9D-643F-5965-44BB-49BF3EA85CC0}"/>
                </a:ext>
              </a:extLst>
            </p:cNvPr>
            <p:cNvSpPr>
              <a:spLocks noChangeArrowheads="1"/>
            </p:cNvSpPr>
            <p:nvPr/>
          </p:nvSpPr>
          <p:spPr bwMode="auto">
            <a:xfrm>
              <a:off x="1576" y="1576"/>
              <a:ext cx="912" cy="576"/>
            </a:xfrm>
            <a:prstGeom prst="rect">
              <a:avLst/>
            </a:prstGeom>
            <a:solidFill>
              <a:schemeClr val="accent1"/>
            </a:solidFill>
            <a:ln w="9525">
              <a:solidFill>
                <a:schemeClr val="tx1"/>
              </a:solidFill>
              <a:miter lim="800000"/>
              <a:headEnd/>
              <a:tailEnd/>
            </a:ln>
          </p:spPr>
          <p:txBody>
            <a:bodyPr wrap="none" anchor="ctr"/>
            <a:lstStyle>
              <a:lvl1pPr algn="r" rtl="1">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cs typeface="Arial" panose="020B0604020202020204" pitchFamily="34" charset="0"/>
                </a:defRPr>
              </a:lvl1pPr>
              <a:lvl2pPr marL="742950" indent="-285750" algn="r" rtl="1">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cs typeface="Arial" panose="020B0604020202020204" pitchFamily="34" charset="0"/>
                </a:defRPr>
              </a:lvl2pPr>
              <a:lvl3pPr marL="1143000" indent="-228600" algn="r" rtl="1">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cs typeface="Arial" panose="020B0604020202020204" pitchFamily="34" charset="0"/>
                </a:defRPr>
              </a:lvl3pPr>
              <a:lvl4pPr marL="1600200" indent="-228600" algn="r" rtl="1">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cs typeface="Arial" panose="020B0604020202020204" pitchFamily="34" charset="0"/>
                </a:defRPr>
              </a:lvl4pPr>
              <a:lvl5pPr marL="2057400" indent="-228600" algn="r" rtl="1">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Wingdings 3" panose="05040102010807070707" pitchFamily="18" charset="2"/>
                <a:buNone/>
                <a:tabLst/>
                <a:defRPr/>
              </a:pPr>
              <a:r>
                <a:rPr kumimoji="0" lang="fa-IR"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مدیریت عالی</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 typeface="Wingdings 3" panose="05040102010807070707" pitchFamily="18" charset="2"/>
                <a:buNone/>
                <a:tabLst/>
                <a:defRPr/>
              </a:pPr>
              <a:r>
                <a:rPr kumimoji="0" lang="fa-IR"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سازمان</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8969" name="Rectangle 8">
              <a:extLst>
                <a:ext uri="{FF2B5EF4-FFF2-40B4-BE49-F238E27FC236}">
                  <a16:creationId xmlns:a16="http://schemas.microsoft.com/office/drawing/2014/main" id="{F0054EA5-3D85-4176-A6CA-23E098597817}"/>
                </a:ext>
              </a:extLst>
            </p:cNvPr>
            <p:cNvSpPr>
              <a:spLocks noChangeArrowheads="1"/>
            </p:cNvSpPr>
            <p:nvPr/>
          </p:nvSpPr>
          <p:spPr bwMode="auto">
            <a:xfrm>
              <a:off x="2736" y="2344"/>
              <a:ext cx="816" cy="536"/>
            </a:xfrm>
            <a:prstGeom prst="rect">
              <a:avLst/>
            </a:prstGeom>
            <a:solidFill>
              <a:schemeClr val="accent1"/>
            </a:solidFill>
            <a:ln w="9525">
              <a:solidFill>
                <a:schemeClr val="tx1"/>
              </a:solidFill>
              <a:miter lim="800000"/>
              <a:headEnd/>
              <a:tailEnd/>
            </a:ln>
          </p:spPr>
          <p:txBody>
            <a:bodyPr wrap="none" anchor="ctr"/>
            <a:lstStyle>
              <a:lvl1pPr algn="r" rtl="1">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cs typeface="Arial" panose="020B0604020202020204" pitchFamily="34" charset="0"/>
                </a:defRPr>
              </a:lvl1pPr>
              <a:lvl2pPr marL="742950" indent="-285750" algn="r" rtl="1">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cs typeface="Arial" panose="020B0604020202020204" pitchFamily="34" charset="0"/>
                </a:defRPr>
              </a:lvl2pPr>
              <a:lvl3pPr marL="1143000" indent="-228600" algn="r" rtl="1">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cs typeface="Arial" panose="020B0604020202020204" pitchFamily="34" charset="0"/>
                </a:defRPr>
              </a:lvl3pPr>
              <a:lvl4pPr marL="1600200" indent="-228600" algn="r" rtl="1">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cs typeface="Arial" panose="020B0604020202020204" pitchFamily="34" charset="0"/>
                </a:defRPr>
              </a:lvl4pPr>
              <a:lvl5pPr marL="2057400" indent="-228600" algn="r" rtl="1">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Wingdings 3" panose="05040102010807070707" pitchFamily="18" charset="2"/>
                <a:buNone/>
                <a:tabLst/>
                <a:defRPr/>
              </a:pPr>
              <a:r>
                <a:rPr kumimoji="0" lang="fa-IR"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شاخصهای</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 typeface="Wingdings 3" panose="05040102010807070707" pitchFamily="18" charset="2"/>
                <a:buNone/>
                <a:tabLst/>
                <a:defRPr/>
              </a:pPr>
              <a:r>
                <a:rPr kumimoji="0" lang="fa-IR"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گزینش</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8970" name="Rectangle 9">
              <a:extLst>
                <a:ext uri="{FF2B5EF4-FFF2-40B4-BE49-F238E27FC236}">
                  <a16:creationId xmlns:a16="http://schemas.microsoft.com/office/drawing/2014/main" id="{17F0649A-3FD0-7277-E5C9-268F44E5303F}"/>
                </a:ext>
              </a:extLst>
            </p:cNvPr>
            <p:cNvSpPr>
              <a:spLocks noChangeArrowheads="1"/>
            </p:cNvSpPr>
            <p:nvPr/>
          </p:nvSpPr>
          <p:spPr bwMode="auto">
            <a:xfrm>
              <a:off x="3792" y="2344"/>
              <a:ext cx="1200" cy="536"/>
            </a:xfrm>
            <a:prstGeom prst="rect">
              <a:avLst/>
            </a:prstGeom>
            <a:solidFill>
              <a:schemeClr val="accent1"/>
            </a:solidFill>
            <a:ln w="9525">
              <a:solidFill>
                <a:schemeClr val="tx1"/>
              </a:solidFill>
              <a:miter lim="800000"/>
              <a:headEnd/>
              <a:tailEnd/>
            </a:ln>
          </p:spPr>
          <p:txBody>
            <a:bodyPr wrap="none" anchor="ctr"/>
            <a:lstStyle>
              <a:lvl1pPr algn="r" rtl="1">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cs typeface="Arial" panose="020B0604020202020204" pitchFamily="34" charset="0"/>
                </a:defRPr>
              </a:lvl1pPr>
              <a:lvl2pPr marL="742950" indent="-285750" algn="r" rtl="1">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cs typeface="Arial" panose="020B0604020202020204" pitchFamily="34" charset="0"/>
                </a:defRPr>
              </a:lvl2pPr>
              <a:lvl3pPr marL="1143000" indent="-228600" algn="r" rtl="1">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cs typeface="Arial" panose="020B0604020202020204" pitchFamily="34" charset="0"/>
                </a:defRPr>
              </a:lvl3pPr>
              <a:lvl4pPr marL="1600200" indent="-228600" algn="r" rtl="1">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cs typeface="Arial" panose="020B0604020202020204" pitchFamily="34" charset="0"/>
                </a:defRPr>
              </a:lvl4pPr>
              <a:lvl5pPr marL="2057400" indent="-228600" algn="r" rtl="1">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Wingdings 3" panose="05040102010807070707" pitchFamily="18" charset="2"/>
                <a:buNone/>
                <a:tabLst/>
                <a:defRPr/>
              </a:pPr>
              <a:r>
                <a:rPr kumimoji="0" lang="fa-IR"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فلسفه بنیانگذاران</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 typeface="Wingdings 3" panose="05040102010807070707" pitchFamily="18" charset="2"/>
                <a:buNone/>
                <a:tabLst/>
                <a:defRPr/>
              </a:pPr>
              <a:r>
                <a:rPr kumimoji="0" lang="fa-IR"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سازمان</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8971" name="Line 10">
              <a:extLst>
                <a:ext uri="{FF2B5EF4-FFF2-40B4-BE49-F238E27FC236}">
                  <a16:creationId xmlns:a16="http://schemas.microsoft.com/office/drawing/2014/main" id="{5600B08B-EE5D-32DD-74F1-FE04F5CCE8D8}"/>
                </a:ext>
              </a:extLst>
            </p:cNvPr>
            <p:cNvSpPr>
              <a:spLocks noChangeShapeType="1"/>
            </p:cNvSpPr>
            <p:nvPr/>
          </p:nvSpPr>
          <p:spPr bwMode="auto">
            <a:xfrm flipH="1">
              <a:off x="3600" y="2640"/>
              <a:ext cx="14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ahoma" panose="020B0604030504040204" pitchFamily="34" charset="0"/>
                <a:ea typeface="+mn-ea"/>
                <a:cs typeface="Arial" panose="020B0604020202020204" pitchFamily="34" charset="0"/>
              </a:endParaRPr>
            </a:p>
          </p:txBody>
        </p:sp>
        <p:sp>
          <p:nvSpPr>
            <p:cNvPr id="168972" name="Line 11">
              <a:extLst>
                <a:ext uri="{FF2B5EF4-FFF2-40B4-BE49-F238E27FC236}">
                  <a16:creationId xmlns:a16="http://schemas.microsoft.com/office/drawing/2014/main" id="{56908C93-0D26-D2A6-B550-062B7837EE98}"/>
                </a:ext>
              </a:extLst>
            </p:cNvPr>
            <p:cNvSpPr>
              <a:spLocks noChangeShapeType="1"/>
            </p:cNvSpPr>
            <p:nvPr/>
          </p:nvSpPr>
          <p:spPr bwMode="auto">
            <a:xfrm flipH="1" flipV="1">
              <a:off x="2544" y="1920"/>
              <a:ext cx="384" cy="38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ahoma" panose="020B0604030504040204" pitchFamily="34" charset="0"/>
                <a:ea typeface="+mn-ea"/>
                <a:cs typeface="Arial" panose="020B0604020202020204" pitchFamily="34" charset="0"/>
              </a:endParaRPr>
            </a:p>
          </p:txBody>
        </p:sp>
        <p:sp>
          <p:nvSpPr>
            <p:cNvPr id="168973" name="Line 12">
              <a:extLst>
                <a:ext uri="{FF2B5EF4-FFF2-40B4-BE49-F238E27FC236}">
                  <a16:creationId xmlns:a16="http://schemas.microsoft.com/office/drawing/2014/main" id="{8D5D76DC-F0F8-38A2-6ACF-1EBEE0B4A56B}"/>
                </a:ext>
              </a:extLst>
            </p:cNvPr>
            <p:cNvSpPr>
              <a:spLocks noChangeShapeType="1"/>
            </p:cNvSpPr>
            <p:nvPr/>
          </p:nvSpPr>
          <p:spPr bwMode="auto">
            <a:xfrm flipH="1">
              <a:off x="2592" y="2928"/>
              <a:ext cx="384" cy="43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ahoma" panose="020B0604030504040204" pitchFamily="34" charset="0"/>
                <a:ea typeface="+mn-ea"/>
                <a:cs typeface="Arial" panose="020B0604020202020204" pitchFamily="34" charset="0"/>
              </a:endParaRPr>
            </a:p>
          </p:txBody>
        </p:sp>
        <p:sp>
          <p:nvSpPr>
            <p:cNvPr id="168974" name="Line 13">
              <a:extLst>
                <a:ext uri="{FF2B5EF4-FFF2-40B4-BE49-F238E27FC236}">
                  <a16:creationId xmlns:a16="http://schemas.microsoft.com/office/drawing/2014/main" id="{95DEF725-2643-8715-C5B3-9CC0EC852A24}"/>
                </a:ext>
              </a:extLst>
            </p:cNvPr>
            <p:cNvSpPr>
              <a:spLocks noChangeShapeType="1"/>
            </p:cNvSpPr>
            <p:nvPr/>
          </p:nvSpPr>
          <p:spPr bwMode="auto">
            <a:xfrm>
              <a:off x="2016" y="2208"/>
              <a:ext cx="0" cy="86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ahoma" panose="020B0604030504040204" pitchFamily="34" charset="0"/>
                <a:ea typeface="+mn-ea"/>
                <a:cs typeface="Arial" panose="020B0604020202020204" pitchFamily="34" charset="0"/>
              </a:endParaRPr>
            </a:p>
          </p:txBody>
        </p:sp>
        <p:sp>
          <p:nvSpPr>
            <p:cNvPr id="168975" name="Line 14">
              <a:extLst>
                <a:ext uri="{FF2B5EF4-FFF2-40B4-BE49-F238E27FC236}">
                  <a16:creationId xmlns:a16="http://schemas.microsoft.com/office/drawing/2014/main" id="{576502F3-71C0-627E-E76F-635C15ECF5B9}"/>
                </a:ext>
              </a:extLst>
            </p:cNvPr>
            <p:cNvSpPr>
              <a:spLocks noChangeShapeType="1"/>
            </p:cNvSpPr>
            <p:nvPr/>
          </p:nvSpPr>
          <p:spPr bwMode="auto">
            <a:xfrm flipH="1">
              <a:off x="1104" y="1872"/>
              <a:ext cx="432" cy="33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ahoma" panose="020B0604030504040204" pitchFamily="34" charset="0"/>
                <a:ea typeface="+mn-ea"/>
                <a:cs typeface="Arial" panose="020B0604020202020204" pitchFamily="34" charset="0"/>
              </a:endParaRPr>
            </a:p>
          </p:txBody>
        </p:sp>
        <p:sp>
          <p:nvSpPr>
            <p:cNvPr id="168976" name="Line 15">
              <a:extLst>
                <a:ext uri="{FF2B5EF4-FFF2-40B4-BE49-F238E27FC236}">
                  <a16:creationId xmlns:a16="http://schemas.microsoft.com/office/drawing/2014/main" id="{95E2D166-AB76-F343-40E3-8F9DCE88AB18}"/>
                </a:ext>
              </a:extLst>
            </p:cNvPr>
            <p:cNvSpPr>
              <a:spLocks noChangeShapeType="1"/>
            </p:cNvSpPr>
            <p:nvPr/>
          </p:nvSpPr>
          <p:spPr bwMode="auto">
            <a:xfrm flipH="1" flipV="1">
              <a:off x="1104" y="3072"/>
              <a:ext cx="384" cy="33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ahoma" panose="020B0604030504040204" pitchFamily="34" charset="0"/>
                <a:ea typeface="+mn-ea"/>
                <a:cs typeface="Arial" panose="020B0604020202020204" pitchFamily="34" charset="0"/>
              </a:endParaRPr>
            </a:p>
          </p:txBody>
        </p:sp>
      </p:grpSp>
    </p:spTree>
    <p:extLst>
      <p:ext uri="{BB962C8B-B14F-4D97-AF65-F5344CB8AC3E}">
        <p14:creationId xmlns:p14="http://schemas.microsoft.com/office/powerpoint/2010/main" val="3207583538"/>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56675"/>
                                        </p:tgtEl>
                                        <p:attrNameLst>
                                          <p:attrName>style.visibility</p:attrName>
                                        </p:attrNameLst>
                                      </p:cBhvr>
                                      <p:to>
                                        <p:strVal val="visible"/>
                                      </p:to>
                                    </p:set>
                                    <p:animEffect transition="in" filter="fade">
                                      <p:cBhvr>
                                        <p:cTn id="10" dur="2000"/>
                                        <p:tgtEl>
                                          <p:spTgt spid="156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5" grpId="0"/>
    </p:bld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100D3D22-210C-66CB-1B09-0B24733E15D9}"/>
              </a:ext>
            </a:extLst>
          </p:cNvPr>
          <p:cNvSpPr txBox="1">
            <a:spLocks noGrp="1"/>
          </p:cNvSpPr>
          <p:nvPr/>
        </p:nvSpPr>
        <p:spPr bwMode="auto">
          <a:xfrm>
            <a:off x="1981200" y="6245225"/>
            <a:ext cx="2133600" cy="476250"/>
          </a:xfrm>
          <a:prstGeom prst="rect">
            <a:avLst/>
          </a:prstGeom>
          <a:noFill/>
          <a:ln>
            <a:miter lim="800000"/>
            <a:headEnd/>
            <a:tailEnd/>
          </a:ln>
        </p:spPr>
        <p:txBody>
          <a:body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Lucida Sans Unicode"/>
              <a:ea typeface="+mn-ea"/>
              <a:cs typeface="Arial" panose="020B0604020202020204" pitchFamily="34" charset="0"/>
            </a:endParaRPr>
          </a:p>
        </p:txBody>
      </p:sp>
      <p:sp>
        <p:nvSpPr>
          <p:cNvPr id="5153" name="Rectangle 2">
            <a:extLst>
              <a:ext uri="{FF2B5EF4-FFF2-40B4-BE49-F238E27FC236}">
                <a16:creationId xmlns:a16="http://schemas.microsoft.com/office/drawing/2014/main" id="{3F8BA01D-57DD-A570-CEAE-26EAC2B27724}"/>
              </a:ext>
            </a:extLst>
          </p:cNvPr>
          <p:cNvSpPr>
            <a:spLocks noChangeArrowheads="1"/>
          </p:cNvSpPr>
          <p:nvPr/>
        </p:nvSpPr>
        <p:spPr bwMode="auto">
          <a:xfrm>
            <a:off x="6780362" y="398973"/>
            <a:ext cx="401056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cs typeface="Arial" panose="020B0604020202020204" pitchFamily="34" charset="0"/>
              </a:defRPr>
            </a:lvl1pPr>
            <a:lvl2pPr marL="742950" indent="-285750" algn="r" rtl="1">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cs typeface="Arial" panose="020B0604020202020204" pitchFamily="34" charset="0"/>
              </a:defRPr>
            </a:lvl2pPr>
            <a:lvl3pPr marL="1143000" indent="-228600" algn="r" rtl="1">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cs typeface="Arial" panose="020B0604020202020204" pitchFamily="34" charset="0"/>
              </a:defRPr>
            </a:lvl3pPr>
            <a:lvl4pPr marL="1600200" indent="-228600" algn="r" rtl="1">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cs typeface="Arial" panose="020B0604020202020204" pitchFamily="34" charset="0"/>
              </a:defRPr>
            </a:lvl4pPr>
            <a:lvl5pPr marL="2057400" indent="-228600" algn="r" rtl="1">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Wingdings 3" panose="05040102010807070707" pitchFamily="18" charset="2"/>
              <a:buNone/>
              <a:tabLst/>
              <a:defRPr/>
            </a:pPr>
            <a:r>
              <a:rPr kumimoji="0" lang="ar-SA" altLang="en-US" sz="3600" b="1" i="0" u="none" strike="noStrike" kern="1200" cap="none" spc="0" normalizeH="0" baseline="0" noProof="0" dirty="0">
                <a:ln>
                  <a:noFill/>
                </a:ln>
                <a:solidFill>
                  <a:srgbClr val="FFFFFF"/>
                </a:solidFill>
                <a:effectLst/>
                <a:uLnTx/>
                <a:uFillTx/>
                <a:latin typeface="Tahoma" panose="020B0604030504040204" pitchFamily="34" charset="0"/>
                <a:ea typeface="+mn-ea"/>
                <a:cs typeface="Arial" panose="020B0604020202020204" pitchFamily="34" charset="0"/>
              </a:rPr>
              <a:t>انواع مقاومت</a:t>
            </a:r>
            <a:r>
              <a:rPr kumimoji="0" lang="fa-IR" altLang="en-US" sz="3600" b="1" i="0" u="none" strike="noStrike" kern="1200" cap="none" spc="0" normalizeH="0" baseline="0" noProof="0" dirty="0">
                <a:ln>
                  <a:noFill/>
                </a:ln>
                <a:solidFill>
                  <a:srgbClr val="FFFFFF"/>
                </a:solidFill>
                <a:effectLst/>
                <a:uLnTx/>
                <a:uFillTx/>
                <a:latin typeface="Tahoma" panose="020B0604030504040204" pitchFamily="34" charset="0"/>
                <a:ea typeface="+mn-ea"/>
                <a:cs typeface="Arial" panose="020B0604020202020204" pitchFamily="34" charset="0"/>
              </a:rPr>
              <a:t>:</a:t>
            </a:r>
          </a:p>
          <a:p>
            <a:pPr marL="0" marR="0" lvl="0" indent="0" algn="ctr" defTabSz="914400" rtl="0" eaLnBrk="1" fontAlgn="base" latinLnBrk="0" hangingPunct="1">
              <a:lnSpc>
                <a:spcPct val="100000"/>
              </a:lnSpc>
              <a:spcBef>
                <a:spcPct val="0"/>
              </a:spcBef>
              <a:spcAft>
                <a:spcPct val="0"/>
              </a:spcAft>
              <a:buClrTx/>
              <a:buSzTx/>
              <a:buFont typeface="Wingdings 3" panose="05040102010807070707" pitchFamily="18" charset="2"/>
              <a:buNone/>
              <a:tabLst/>
              <a:defRPr/>
            </a:pPr>
            <a:endParaRPr kumimoji="0" lang="fa-IR" altLang="en-US" sz="3600" b="1" i="0" u="none" strike="noStrike" kern="1200" cap="none" spc="0" normalizeH="0" baseline="0" noProof="0" dirty="0">
              <a:ln>
                <a:noFill/>
              </a:ln>
              <a:solidFill>
                <a:prstClr val="white"/>
              </a:solidFill>
              <a:effectLst/>
              <a:uLnTx/>
              <a:uFillTx/>
              <a:latin typeface="Tahoma" panose="020B060403050404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 typeface="Wingdings 3" panose="05040102010807070707" pitchFamily="18" charset="2"/>
              <a:buNone/>
              <a:tabLst/>
              <a:defRPr/>
            </a:pPr>
            <a:endParaRPr kumimoji="0" lang="fa-IR" altLang="en-US" sz="3600" b="1" i="0" u="none" strike="noStrike" kern="1200" cap="none" spc="0" normalizeH="0" baseline="0" noProof="0" dirty="0">
              <a:ln>
                <a:noFill/>
              </a:ln>
              <a:solidFill>
                <a:prstClr val="white"/>
              </a:solidFill>
              <a:effectLst/>
              <a:uLnTx/>
              <a:uFillTx/>
              <a:latin typeface="Tahoma" panose="020B060403050404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Char char="•"/>
              <a:tabLst/>
              <a:defRPr/>
            </a:pPr>
            <a:endParaRPr kumimoji="0" lang="en-US" altLang="en-US" sz="3600" b="1" i="0" u="none" strike="noStrike" kern="1200" cap="none" spc="0" normalizeH="0" baseline="0" noProof="0" dirty="0">
              <a:ln>
                <a:noFill/>
              </a:ln>
              <a:solidFill>
                <a:prstClr val="white"/>
              </a:solidFill>
              <a:effectLst/>
              <a:uLnTx/>
              <a:uFillTx/>
              <a:latin typeface="Tahoma" panose="020B0604030504040204" pitchFamily="34" charset="0"/>
              <a:ea typeface="+mn-ea"/>
              <a:cs typeface="Arial" panose="020B0604020202020204" pitchFamily="34" charset="0"/>
            </a:endParaRPr>
          </a:p>
        </p:txBody>
      </p:sp>
      <p:graphicFrame>
        <p:nvGraphicFramePr>
          <p:cNvPr id="3" name="Diagram 2">
            <a:extLst>
              <a:ext uri="{FF2B5EF4-FFF2-40B4-BE49-F238E27FC236}">
                <a16:creationId xmlns:a16="http://schemas.microsoft.com/office/drawing/2014/main" id="{E0B6759C-AD8C-FEC7-5340-31268827FB0F}"/>
              </a:ext>
            </a:extLst>
          </p:cNvPr>
          <p:cNvGraphicFramePr/>
          <p:nvPr/>
        </p:nvGraphicFramePr>
        <p:xfrm>
          <a:off x="6040281" y="1288781"/>
          <a:ext cx="5490725" cy="41904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a:extLst>
              <a:ext uri="{FF2B5EF4-FFF2-40B4-BE49-F238E27FC236}">
                <a16:creationId xmlns:a16="http://schemas.microsoft.com/office/drawing/2014/main" id="{F8B9D487-78A6-3290-341C-B00B805E8884}"/>
              </a:ext>
            </a:extLst>
          </p:cNvPr>
          <p:cNvGraphicFramePr/>
          <p:nvPr/>
        </p:nvGraphicFramePr>
        <p:xfrm>
          <a:off x="-250801" y="973548"/>
          <a:ext cx="6205139" cy="471767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5154" name="Rectangle 34">
            <a:extLst>
              <a:ext uri="{FF2B5EF4-FFF2-40B4-BE49-F238E27FC236}">
                <a16:creationId xmlns:a16="http://schemas.microsoft.com/office/drawing/2014/main" id="{97FAA277-9EF4-FEA7-862D-9A8750BAED33}"/>
              </a:ext>
            </a:extLst>
          </p:cNvPr>
          <p:cNvSpPr>
            <a:spLocks noChangeArrowheads="1"/>
          </p:cNvSpPr>
          <p:nvPr/>
        </p:nvSpPr>
        <p:spPr bwMode="auto">
          <a:xfrm>
            <a:off x="8284953" y="5562600"/>
            <a:ext cx="1728788" cy="503238"/>
          </a:xfrm>
          <a:prstGeom prst="rect">
            <a:avLst/>
          </a:prstGeom>
          <a:solidFill>
            <a:schemeClr val="bg1"/>
          </a:solidFill>
          <a:ln w="9525">
            <a:solidFill>
              <a:schemeClr val="bg1"/>
            </a:solidFill>
            <a:miter lim="800000"/>
            <a:headEnd/>
            <a:tailEnd/>
          </a:ln>
        </p:spPr>
        <p:txBody>
          <a:bodyPr wrap="none" anchor="ctr"/>
          <a:lstStyle>
            <a:lvl1pPr algn="r" rtl="1">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cs typeface="Arial" panose="020B0604020202020204" pitchFamily="34" charset="0"/>
              </a:defRPr>
            </a:lvl1pPr>
            <a:lvl2pPr marL="742950" indent="-285750" algn="r" rtl="1">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cs typeface="Arial" panose="020B0604020202020204" pitchFamily="34" charset="0"/>
              </a:defRPr>
            </a:lvl2pPr>
            <a:lvl3pPr marL="1143000" indent="-228600" algn="r" rtl="1">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cs typeface="Arial" panose="020B0604020202020204" pitchFamily="34" charset="0"/>
              </a:defRPr>
            </a:lvl3pPr>
            <a:lvl4pPr marL="1600200" indent="-228600" algn="r" rtl="1">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cs typeface="Arial" panose="020B0604020202020204" pitchFamily="34" charset="0"/>
              </a:defRPr>
            </a:lvl4pPr>
            <a:lvl5pPr marL="2057400" indent="-228600" algn="r" rtl="1">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 typeface="Wingdings 3" panose="05040102010807070707" pitchFamily="18" charset="2"/>
              <a:buNone/>
              <a:tabLst/>
              <a:defRPr/>
            </a:pPr>
            <a:r>
              <a:rPr kumimoji="0" lang="fa-IR" altLang="en-US" sz="3600" b="0" i="0" u="none" strike="noStrike" kern="1200" cap="none" spc="0" normalizeH="0" baseline="0" noProof="0" dirty="0">
                <a:ln>
                  <a:noFill/>
                </a:ln>
                <a:solidFill>
                  <a:prstClr val="black"/>
                </a:solidFill>
                <a:effectLst/>
                <a:uLnTx/>
                <a:uFillTx/>
                <a:latin typeface="Tahoma" panose="020B0604030504040204" pitchFamily="34" charset="0"/>
                <a:ea typeface="+mn-ea"/>
                <a:cs typeface="Arial" panose="020B0604020202020204" pitchFamily="34" charset="0"/>
              </a:rPr>
              <a:t>مقاومت فردي</a:t>
            </a:r>
            <a:endParaRPr kumimoji="0" lang="en-US" altLang="en-US" sz="3600" b="0" i="0" u="none" strike="noStrike" kern="1200" cap="none" spc="0" normalizeH="0" baseline="0" noProof="0" dirty="0">
              <a:ln>
                <a:noFill/>
              </a:ln>
              <a:solidFill>
                <a:prstClr val="black"/>
              </a:solidFill>
              <a:effectLst/>
              <a:uLnTx/>
              <a:uFillTx/>
              <a:latin typeface="Tahoma" panose="020B0604030504040204" pitchFamily="34" charset="0"/>
              <a:ea typeface="+mn-ea"/>
              <a:cs typeface="Arial" panose="020B0604020202020204" pitchFamily="34" charset="0"/>
            </a:endParaRPr>
          </a:p>
        </p:txBody>
      </p:sp>
      <p:sp>
        <p:nvSpPr>
          <p:cNvPr id="5155" name="Rectangle 35">
            <a:extLst>
              <a:ext uri="{FF2B5EF4-FFF2-40B4-BE49-F238E27FC236}">
                <a16:creationId xmlns:a16="http://schemas.microsoft.com/office/drawing/2014/main" id="{48E8085B-9953-E441-ECB2-201DA1C9EEB5}"/>
              </a:ext>
            </a:extLst>
          </p:cNvPr>
          <p:cNvSpPr>
            <a:spLocks noChangeArrowheads="1"/>
          </p:cNvSpPr>
          <p:nvPr/>
        </p:nvSpPr>
        <p:spPr bwMode="auto">
          <a:xfrm>
            <a:off x="1987374" y="5757802"/>
            <a:ext cx="1728788" cy="503238"/>
          </a:xfrm>
          <a:prstGeom prst="rect">
            <a:avLst/>
          </a:prstGeom>
          <a:solidFill>
            <a:schemeClr val="bg1"/>
          </a:solidFill>
          <a:ln w="9525">
            <a:solidFill>
              <a:schemeClr val="bg1"/>
            </a:solidFill>
            <a:miter lim="800000"/>
            <a:headEnd/>
            <a:tailEnd/>
          </a:ln>
        </p:spPr>
        <p:txBody>
          <a:bodyPr wrap="none" anchor="ctr"/>
          <a:lstStyle>
            <a:lvl1pPr algn="r" rtl="1">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cs typeface="Arial" panose="020B0604020202020204" pitchFamily="34" charset="0"/>
              </a:defRPr>
            </a:lvl1pPr>
            <a:lvl2pPr marL="742950" indent="-285750" algn="r" rtl="1">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cs typeface="Arial" panose="020B0604020202020204" pitchFamily="34" charset="0"/>
              </a:defRPr>
            </a:lvl2pPr>
            <a:lvl3pPr marL="1143000" indent="-228600" algn="r" rtl="1">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cs typeface="Arial" panose="020B0604020202020204" pitchFamily="34" charset="0"/>
              </a:defRPr>
            </a:lvl3pPr>
            <a:lvl4pPr marL="1600200" indent="-228600" algn="r" rtl="1">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cs typeface="Arial" panose="020B0604020202020204" pitchFamily="34" charset="0"/>
              </a:defRPr>
            </a:lvl4pPr>
            <a:lvl5pPr marL="2057400" indent="-228600" algn="r" rtl="1">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0"/>
              </a:spcBef>
              <a:spcAft>
                <a:spcPct val="0"/>
              </a:spcAft>
              <a:buClrTx/>
              <a:buSzTx/>
              <a:buFont typeface="Wingdings 3" panose="05040102010807070707" pitchFamily="18" charset="2"/>
              <a:buNone/>
              <a:tabLst/>
              <a:defRPr/>
            </a:pPr>
            <a:r>
              <a:rPr kumimoji="0" lang="fa-IR" altLang="en-US" sz="3600" b="0" i="0" u="none" strike="noStrike" kern="1200" cap="none" spc="0" normalizeH="0" baseline="0" noProof="0" dirty="0">
                <a:ln>
                  <a:noFill/>
                </a:ln>
                <a:solidFill>
                  <a:prstClr val="black"/>
                </a:solidFill>
                <a:effectLst/>
                <a:uLnTx/>
                <a:uFillTx/>
                <a:latin typeface="Tahoma" panose="020B0604030504040204" pitchFamily="34" charset="0"/>
                <a:ea typeface="+mn-ea"/>
                <a:cs typeface="Arial" panose="020B0604020202020204" pitchFamily="34" charset="0"/>
              </a:rPr>
              <a:t>مقاومت سازماني</a:t>
            </a:r>
            <a:endParaRPr kumimoji="0" lang="en-US" altLang="en-US" sz="3600" b="0" i="0" u="none" strike="noStrike" kern="1200" cap="none" spc="0" normalizeH="0" baseline="0" noProof="0" dirty="0">
              <a:ln>
                <a:noFill/>
              </a:ln>
              <a:solidFill>
                <a:prstClr val="black"/>
              </a:solidFill>
              <a:effectLst/>
              <a:uLnTx/>
              <a:uFillTx/>
              <a:latin typeface="Tahoma" panose="020B0604030504040204" pitchFamily="34" charset="0"/>
              <a:ea typeface="+mn-ea"/>
              <a:cs typeface="Arial" panose="020B0604020202020204" pitchFamily="34" charset="0"/>
            </a:endParaRPr>
          </a:p>
        </p:txBody>
      </p:sp>
    </p:spTree>
    <p:extLst>
      <p:ext uri="{BB962C8B-B14F-4D97-AF65-F5344CB8AC3E}">
        <p14:creationId xmlns:p14="http://schemas.microsoft.com/office/powerpoint/2010/main" val="3143967921"/>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999FE-EA34-4172-A7AA-6323FFE05C1A}"/>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131A8BF0-C15C-4BC9-BB03-1DAA64F1ED2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84947" y="1154032"/>
            <a:ext cx="7022105" cy="5070475"/>
          </a:xfrm>
        </p:spPr>
      </p:pic>
    </p:spTree>
    <p:extLst>
      <p:ext uri="{BB962C8B-B14F-4D97-AF65-F5344CB8AC3E}">
        <p14:creationId xmlns:p14="http://schemas.microsoft.com/office/powerpoint/2010/main" val="34073496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32DEF-F2D6-4957-9D0A-4FE60B82094F}"/>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3201E952-AE46-4812-9D49-E455864CF24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71797" y="916410"/>
            <a:ext cx="6248404" cy="5577523"/>
          </a:xfrm>
        </p:spPr>
      </p:pic>
    </p:spTree>
    <p:extLst>
      <p:ext uri="{BB962C8B-B14F-4D97-AF65-F5344CB8AC3E}">
        <p14:creationId xmlns:p14="http://schemas.microsoft.com/office/powerpoint/2010/main" val="29861899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FDE02-C65D-29DD-1D61-076BE8769D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405947-31E6-F1E0-DAEB-43BB6C8CF587}"/>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A35CD305-8012-870F-314C-7FA58195EB5B}"/>
              </a:ext>
            </a:extLst>
          </p:cNvPr>
          <p:cNvPicPr>
            <a:picLocks noGrp="1" noChangeAspect="1"/>
          </p:cNvPicPr>
          <p:nvPr>
            <p:ph idx="1"/>
          </p:nvPr>
        </p:nvPicPr>
        <p:blipFill>
          <a:blip r:embed="rId2"/>
          <a:srcRect t="11983" b="21994"/>
          <a:stretch>
            <a:fillRect/>
          </a:stretch>
        </p:blipFill>
        <p:spPr>
          <a:xfrm>
            <a:off x="965886" y="23259"/>
            <a:ext cx="10260227" cy="6774137"/>
          </a:xfrm>
          <a:prstGeom prst="rect">
            <a:avLst/>
          </a:prstGeom>
        </p:spPr>
      </p:pic>
    </p:spTree>
    <p:extLst>
      <p:ext uri="{BB962C8B-B14F-4D97-AF65-F5344CB8AC3E}">
        <p14:creationId xmlns:p14="http://schemas.microsoft.com/office/powerpoint/2010/main" val="23564760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A86B92B-6B51-6B90-7E29-BB260FD05D40}"/>
              </a:ext>
            </a:extLst>
          </p:cNvPr>
          <p:cNvSpPr txBox="1"/>
          <p:nvPr/>
        </p:nvSpPr>
        <p:spPr>
          <a:xfrm>
            <a:off x="527565" y="2431397"/>
            <a:ext cx="11421034" cy="230832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a-IR" sz="36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rPr>
              <a:t>رفتار شهروندي سازماني:</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fa-IR" sz="36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rPr>
              <a:t> رفتار شهروندی سازمانی، رفتاری براساس صلاحدید شخصی است که جزء نیازمندی های شغلی کارمند نبوده اما درعین حال باعث افزایش اثربخشی سازمانی درجهت ارضای منافع ذینفعان خواهد بود</a:t>
            </a:r>
            <a:endParaRPr kumimoji="0" lang="en-US" sz="3600" b="0" i="0" u="none" strike="noStrike" kern="0" cap="none" spc="0" normalizeH="0" baseline="0" noProof="0" dirty="0">
              <a:ln>
                <a:noFill/>
              </a:ln>
              <a:solidFill>
                <a:prstClr val="black"/>
              </a:solidFill>
              <a:effectLst/>
              <a:uLnTx/>
              <a:uFillTx/>
              <a:latin typeface="Calibri" panose="020F0502020204030204"/>
              <a:ea typeface="+mn-ea"/>
              <a:cs typeface="0 Soroosh"/>
            </a:endParaRPr>
          </a:p>
        </p:txBody>
      </p:sp>
    </p:spTree>
    <p:extLst>
      <p:ext uri="{BB962C8B-B14F-4D97-AF65-F5344CB8AC3E}">
        <p14:creationId xmlns:p14="http://schemas.microsoft.com/office/powerpoint/2010/main" val="1115398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4539295-24E7-7E0A-1F00-7E0DCBE49754}"/>
              </a:ext>
            </a:extLst>
          </p:cNvPr>
          <p:cNvSpPr txBox="1"/>
          <p:nvPr/>
        </p:nvSpPr>
        <p:spPr>
          <a:xfrm>
            <a:off x="375841" y="2397948"/>
            <a:ext cx="11223812" cy="2062103"/>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a-IR" sz="32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rPr>
              <a:t>عدالت سازمانی عبارت است ازاینکه با چه شیوه ای با کارکنان رفتار شود که احساس کنند که به صورت عادلانه با آنها رفتار شده است که شامل ادراك منصفانه بودن پرداختها و برابر در رویه های سازمانی و عادلانه بودن رفتارهای بین شخصی و کافی بودن منابع و اطلاعات در سازمان میباشد</a:t>
            </a:r>
            <a:endParaRPr kumimoji="0" lang="en-US" sz="3200" b="0" i="0" u="none" strike="noStrike" kern="0" cap="none" spc="0" normalizeH="0" baseline="0" noProof="0" dirty="0">
              <a:ln>
                <a:noFill/>
              </a:ln>
              <a:solidFill>
                <a:prstClr val="black"/>
              </a:solidFill>
              <a:effectLst/>
              <a:uLnTx/>
              <a:uFillTx/>
              <a:latin typeface="Calibri" panose="020F0502020204030204"/>
              <a:ea typeface="+mn-ea"/>
              <a:cs typeface="0 Soroosh"/>
            </a:endParaRPr>
          </a:p>
        </p:txBody>
      </p:sp>
    </p:spTree>
    <p:extLst>
      <p:ext uri="{BB962C8B-B14F-4D97-AF65-F5344CB8AC3E}">
        <p14:creationId xmlns:p14="http://schemas.microsoft.com/office/powerpoint/2010/main" val="22794616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4E43A4-CA5E-CAA7-C65C-BE5EF707DC58}"/>
              </a:ext>
            </a:extLst>
          </p:cNvPr>
          <p:cNvSpPr>
            <a:spLocks noGrp="1"/>
          </p:cNvSpPr>
          <p:nvPr>
            <p:ph idx="4294967295"/>
          </p:nvPr>
        </p:nvSpPr>
        <p:spPr>
          <a:xfrm>
            <a:off x="646981" y="1678976"/>
            <a:ext cx="10679502" cy="435133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a-IR" sz="2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عدالت توزيعي: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fa-IR" sz="2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عدالت توزیعی به قضاوت منصفانه از توزیع نتایج اشاره دارد. مثل سطح پرداخت یا فرصتهای ارتقا در یك سازمان. منشا این تئوری نظریه برابری آدامز است که برانصاف درك شده از پیامدها تاکید میکند.این تئوری بیان میکند که افراد یك تعادل نسبی را با مقایسه داده ستاده خود با مقایسه داده- ستاده همکاران خود به عنوان نتیجه مطلوب در نظر میگیرند.</a:t>
            </a: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algn="r" rtl="1"/>
            <a:endParaRPr lang="en-US" dirty="0"/>
          </a:p>
        </p:txBody>
      </p:sp>
    </p:spTree>
    <p:extLst>
      <p:ext uri="{BB962C8B-B14F-4D97-AF65-F5344CB8AC3E}">
        <p14:creationId xmlns:p14="http://schemas.microsoft.com/office/powerpoint/2010/main" val="1354985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1C56EE-53BE-BD99-42EC-CCE935280D52}"/>
              </a:ext>
            </a:extLst>
          </p:cNvPr>
          <p:cNvSpPr>
            <a:spLocks noGrp="1"/>
          </p:cNvSpPr>
          <p:nvPr>
            <p:ph idx="4294967295"/>
          </p:nvPr>
        </p:nvSpPr>
        <p:spPr>
          <a:xfrm>
            <a:off x="1017917" y="1713482"/>
            <a:ext cx="10515600" cy="435133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عدالت رويه اي:</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 افراد میتوانند نگاهی فراتر از نتایج تصمیم کوتاه مدت داشته باشند. بنابراین نتایج نامطلوب قابل قبول به نظر می رسد، زمانیکه تصور این است که فراگرد مورد استفاده منصفانه بوده است</a:t>
            </a:r>
            <a:endParaRPr kumimoji="0" lang="en-US" sz="3600" b="0" i="0" u="none" strike="noStrike" kern="1200" cap="none" spc="0" normalizeH="0" baseline="0" noProof="0" dirty="0">
              <a:ln>
                <a:noFill/>
              </a:ln>
              <a:solidFill>
                <a:prstClr val="black"/>
              </a:solidFill>
              <a:effectLst/>
              <a:uLnTx/>
              <a:uFillTx/>
              <a:latin typeface="Calibri"/>
              <a:ea typeface="+mn-ea"/>
              <a:cs typeface="+mn-cs"/>
            </a:endParaRPr>
          </a:p>
          <a:p>
            <a:pPr algn="r" rtl="1"/>
            <a:endParaRPr lang="en-US" dirty="0"/>
          </a:p>
        </p:txBody>
      </p:sp>
    </p:spTree>
    <p:extLst>
      <p:ext uri="{BB962C8B-B14F-4D97-AF65-F5344CB8AC3E}">
        <p14:creationId xmlns:p14="http://schemas.microsoft.com/office/powerpoint/2010/main" val="22281757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6B477F-B7B5-48A6-0AC6-0E52AF0C3394}"/>
              </a:ext>
            </a:extLst>
          </p:cNvPr>
          <p:cNvSpPr>
            <a:spLocks noGrp="1"/>
          </p:cNvSpPr>
          <p:nvPr>
            <p:ph idx="4294967295"/>
          </p:nvPr>
        </p:nvSpPr>
        <p:spPr>
          <a:xfrm>
            <a:off x="750498" y="1523700"/>
            <a:ext cx="10515600" cy="435133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عدالت مراوده اي: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عدالت مراوده ای نوع دیگری از عدالت است که ازنظر مفهومی متمایز از عدالت توزیعی و رویه ای است و به عمل اجتماعی رویه اشاره دارد. افراد نسبت به کیفیت برخورد با آنها در روابط متقابل شخصی و همچنین جنبه های ساختاری فراگرد تصمیم گیری حساسند</a:t>
            </a:r>
            <a:endParaRPr kumimoji="0" lang="en-US" sz="3600" b="0" i="0" u="none" strike="noStrike" kern="1200" cap="none" spc="0" normalizeH="0" baseline="0" noProof="0" dirty="0">
              <a:ln>
                <a:noFill/>
              </a:ln>
              <a:solidFill>
                <a:prstClr val="black"/>
              </a:solidFill>
              <a:effectLst/>
              <a:uLnTx/>
              <a:uFillTx/>
              <a:latin typeface="Calibri"/>
              <a:ea typeface="+mn-ea"/>
              <a:cs typeface="+mn-cs"/>
            </a:endParaRPr>
          </a:p>
          <a:p>
            <a:pPr algn="r" rtl="1"/>
            <a:endParaRPr lang="en-US" dirty="0"/>
          </a:p>
        </p:txBody>
      </p:sp>
    </p:spTree>
    <p:extLst>
      <p:ext uri="{BB962C8B-B14F-4D97-AF65-F5344CB8AC3E}">
        <p14:creationId xmlns:p14="http://schemas.microsoft.com/office/powerpoint/2010/main" val="34573414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49F63CC-97D3-A495-A14C-D55D26AB941D}"/>
              </a:ext>
            </a:extLst>
          </p:cNvPr>
          <p:cNvPicPr>
            <a:picLocks noChangeAspect="1"/>
          </p:cNvPicPr>
          <p:nvPr/>
        </p:nvPicPr>
        <p:blipFill>
          <a:blip r:embed="rId2"/>
          <a:stretch>
            <a:fillRect/>
          </a:stretch>
        </p:blipFill>
        <p:spPr>
          <a:xfrm>
            <a:off x="3327465" y="17253"/>
            <a:ext cx="5580632" cy="6858000"/>
          </a:xfrm>
          <a:prstGeom prst="rect">
            <a:avLst/>
          </a:prstGeom>
        </p:spPr>
      </p:pic>
    </p:spTree>
    <p:extLst>
      <p:ext uri="{BB962C8B-B14F-4D97-AF65-F5344CB8AC3E}">
        <p14:creationId xmlns:p14="http://schemas.microsoft.com/office/powerpoint/2010/main" val="6459237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1284045553"/>
              </p:ext>
            </p:extLst>
          </p:nvPr>
        </p:nvGraphicFramePr>
        <p:xfrm>
          <a:off x="1981200" y="761999"/>
          <a:ext cx="8458200" cy="2819401"/>
        </p:xfrm>
        <a:graphic>
          <a:graphicData uri="http://schemas.openxmlformats.org/drawingml/2006/table">
            <a:tbl>
              <a:tblPr firstRow="1" firstCol="1" bandRow="1">
                <a:tableStyleId>{08FB837D-C827-4EFA-A057-4D05807E0F7C}</a:tableStyleId>
              </a:tblPr>
              <a:tblGrid>
                <a:gridCol w="2114550">
                  <a:extLst>
                    <a:ext uri="{9D8B030D-6E8A-4147-A177-3AD203B41FA5}">
                      <a16:colId xmlns:a16="http://schemas.microsoft.com/office/drawing/2014/main" val="20000"/>
                    </a:ext>
                  </a:extLst>
                </a:gridCol>
                <a:gridCol w="2114550">
                  <a:extLst>
                    <a:ext uri="{9D8B030D-6E8A-4147-A177-3AD203B41FA5}">
                      <a16:colId xmlns:a16="http://schemas.microsoft.com/office/drawing/2014/main" val="20001"/>
                    </a:ext>
                  </a:extLst>
                </a:gridCol>
                <a:gridCol w="2114550">
                  <a:extLst>
                    <a:ext uri="{9D8B030D-6E8A-4147-A177-3AD203B41FA5}">
                      <a16:colId xmlns:a16="http://schemas.microsoft.com/office/drawing/2014/main" val="20002"/>
                    </a:ext>
                  </a:extLst>
                </a:gridCol>
                <a:gridCol w="2114550">
                  <a:extLst>
                    <a:ext uri="{9D8B030D-6E8A-4147-A177-3AD203B41FA5}">
                      <a16:colId xmlns:a16="http://schemas.microsoft.com/office/drawing/2014/main" val="20003"/>
                    </a:ext>
                  </a:extLst>
                </a:gridCol>
              </a:tblGrid>
              <a:tr h="320287">
                <a:tc gridSpan="3">
                  <a:txBody>
                    <a:bodyPr/>
                    <a:lstStyle/>
                    <a:p>
                      <a:pPr marL="0" marR="0" algn="ctr">
                        <a:lnSpc>
                          <a:spcPct val="115000"/>
                        </a:lnSpc>
                        <a:spcBef>
                          <a:spcPts val="0"/>
                        </a:spcBef>
                        <a:spcAft>
                          <a:spcPts val="0"/>
                        </a:spcAft>
                      </a:pPr>
                      <a:r>
                        <a:rPr lang="ar-SA" sz="1200" dirty="0">
                          <a:effectLst/>
                        </a:rPr>
                        <a:t>استراتژی منابع انسانی</a:t>
                      </a:r>
                      <a:endParaRPr lang="en-US" sz="1100" dirty="0">
                        <a:effectLst/>
                        <a:latin typeface="Calibri"/>
                        <a:ea typeface="Calibri"/>
                        <a:cs typeface="Arial"/>
                      </a:endParaRPr>
                    </a:p>
                  </a:txBody>
                  <a:tcPr marL="68580" marR="68580" marT="0" marB="0" anchor="ctr"/>
                </a:tc>
                <a:tc hMerge="1">
                  <a:txBody>
                    <a:bodyPr/>
                    <a:lstStyle/>
                    <a:p>
                      <a:endParaRPr lang="en-US"/>
                    </a:p>
                  </a:txBody>
                  <a:tcPr/>
                </a:tc>
                <a:tc hMerge="1">
                  <a:txBody>
                    <a:bodyPr/>
                    <a:lstStyle/>
                    <a:p>
                      <a:endParaRPr lang="en-US"/>
                    </a:p>
                  </a:txBody>
                  <a:tcPr/>
                </a:tc>
                <a:tc rowSpan="2">
                  <a:txBody>
                    <a:bodyPr/>
                    <a:lstStyle/>
                    <a:p>
                      <a:pPr marL="0" marR="0" algn="ctr">
                        <a:lnSpc>
                          <a:spcPct val="115000"/>
                        </a:lnSpc>
                        <a:spcBef>
                          <a:spcPts val="0"/>
                        </a:spcBef>
                        <a:spcAft>
                          <a:spcPts val="0"/>
                        </a:spcAft>
                      </a:pPr>
                      <a:r>
                        <a:rPr lang="ar-SA" sz="1200" dirty="0">
                          <a:effectLst/>
                        </a:rPr>
                        <a:t>استراتژی رقابتی</a:t>
                      </a:r>
                      <a:endParaRPr lang="en-US" sz="1100" dirty="0">
                        <a:effectLst/>
                        <a:latin typeface="Calibri"/>
                        <a:ea typeface="Calibri"/>
                        <a:cs typeface="Arial"/>
                      </a:endParaRPr>
                    </a:p>
                  </a:txBody>
                  <a:tcPr marL="68580" marR="68580" marT="0" marB="0" anchor="ctr"/>
                </a:tc>
                <a:extLst>
                  <a:ext uri="{0D108BD9-81ED-4DB2-BD59-A6C34878D82A}">
                    <a16:rowId xmlns:a16="http://schemas.microsoft.com/office/drawing/2014/main" val="10000"/>
                  </a:ext>
                </a:extLst>
              </a:tr>
              <a:tr h="360323">
                <a:tc>
                  <a:txBody>
                    <a:bodyPr/>
                    <a:lstStyle/>
                    <a:p>
                      <a:pPr marL="0" marR="0" algn="ctr">
                        <a:lnSpc>
                          <a:spcPct val="115000"/>
                        </a:lnSpc>
                        <a:spcBef>
                          <a:spcPts val="0"/>
                        </a:spcBef>
                        <a:spcAft>
                          <a:spcPts val="0"/>
                        </a:spcAft>
                      </a:pPr>
                      <a:r>
                        <a:rPr lang="ar-SA" sz="1200">
                          <a:effectLst/>
                        </a:rPr>
                        <a:t>پاداش</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ar-SA" sz="1200">
                          <a:effectLst/>
                        </a:rPr>
                        <a:t>توسعه منابع انسانی</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ar-SA" sz="1200">
                          <a:effectLst/>
                        </a:rPr>
                        <a:t>جذب نیرو</a:t>
                      </a:r>
                      <a:endParaRPr lang="en-US" sz="1100">
                        <a:effectLst/>
                        <a:latin typeface="Calibri"/>
                        <a:ea typeface="Calibri"/>
                        <a:cs typeface="Arial"/>
                      </a:endParaRPr>
                    </a:p>
                  </a:txBody>
                  <a:tcPr marL="68580" marR="68580" marT="0" marB="0" anchor="ctr"/>
                </a:tc>
                <a:tc vMerge="1">
                  <a:txBody>
                    <a:bodyPr/>
                    <a:lstStyle/>
                    <a:p>
                      <a:endParaRPr lang="en-US"/>
                    </a:p>
                  </a:txBody>
                  <a:tcPr/>
                </a:tc>
                <a:extLst>
                  <a:ext uri="{0D108BD9-81ED-4DB2-BD59-A6C34878D82A}">
                    <a16:rowId xmlns:a16="http://schemas.microsoft.com/office/drawing/2014/main" val="10001"/>
                  </a:ext>
                </a:extLst>
              </a:tr>
              <a:tr h="948851">
                <a:tc>
                  <a:txBody>
                    <a:bodyPr/>
                    <a:lstStyle/>
                    <a:p>
                      <a:pPr marL="0" marR="0" algn="ctr">
                        <a:lnSpc>
                          <a:spcPct val="115000"/>
                        </a:lnSpc>
                        <a:spcBef>
                          <a:spcPts val="0"/>
                        </a:spcBef>
                        <a:spcAft>
                          <a:spcPts val="0"/>
                        </a:spcAft>
                      </a:pPr>
                      <a:r>
                        <a:rPr lang="ar-SA" sz="1200">
                          <a:effectLst/>
                        </a:rPr>
                        <a:t>ارائه انگیزه های مالی به منظور ترغیب نوآوری ها</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ar-SA" sz="1200" dirty="0">
                          <a:effectLst/>
                        </a:rPr>
                        <a:t>طراحی و توسعه قابلیت استراتژیک و ترغیب و ارائه تسهیلاتی سوای تقویت نوآوری</a:t>
                      </a:r>
                      <a:endParaRPr lang="en-US" sz="1100" dirty="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ar-SA" sz="1200" dirty="0">
                          <a:effectLst/>
                        </a:rPr>
                        <a:t>جذب و حفظ کارکنان ماهر که دارای مهارت های خوب و مناسبی هستند</a:t>
                      </a:r>
                      <a:endParaRPr lang="en-US" sz="1100" dirty="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ar-SA" sz="1200" dirty="0">
                          <a:effectLst/>
                        </a:rPr>
                        <a:t>کسب مزیت رقابتی از طریق نوآوری</a:t>
                      </a:r>
                      <a:endParaRPr lang="en-US" sz="1100" dirty="0">
                        <a:effectLst/>
                        <a:latin typeface="Calibri"/>
                        <a:ea typeface="Calibri"/>
                        <a:cs typeface="Arial"/>
                      </a:endParaRPr>
                    </a:p>
                  </a:txBody>
                  <a:tcPr marL="68580" marR="68580" marT="0" marB="0" anchor="ctr"/>
                </a:tc>
                <a:extLst>
                  <a:ext uri="{0D108BD9-81ED-4DB2-BD59-A6C34878D82A}">
                    <a16:rowId xmlns:a16="http://schemas.microsoft.com/office/drawing/2014/main" val="10002"/>
                  </a:ext>
                </a:extLst>
              </a:tr>
              <a:tr h="1189940">
                <a:tc>
                  <a:txBody>
                    <a:bodyPr/>
                    <a:lstStyle/>
                    <a:p>
                      <a:pPr marL="0" marR="0" algn="ctr">
                        <a:lnSpc>
                          <a:spcPct val="115000"/>
                        </a:lnSpc>
                        <a:spcBef>
                          <a:spcPts val="0"/>
                        </a:spcBef>
                        <a:spcAft>
                          <a:spcPts val="0"/>
                        </a:spcAft>
                      </a:pPr>
                      <a:r>
                        <a:rPr lang="ar-SA" sz="1200" dirty="0">
                          <a:effectLst/>
                        </a:rPr>
                        <a:t>پاداش دادن براساس مدیریت عملکرد و دستیابی به استانداردهای بالای خدمات کیفی</a:t>
                      </a:r>
                      <a:endParaRPr lang="en-US" sz="1100" dirty="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ar-SA" sz="1200" dirty="0">
                          <a:effectLst/>
                        </a:rPr>
                        <a:t>ترغیب سازمان به توسعه یادگیری سازمانی و حمایت از کیفیت جامع و توجه به مشتری ،با تاکید بر آموزش به منظور افزیش بهره وری</a:t>
                      </a:r>
                      <a:endParaRPr lang="en-US" sz="1100" dirty="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ar-SA" sz="1200" dirty="0">
                          <a:effectLst/>
                        </a:rPr>
                        <a:t>استفاده از رویه های انتخاب دقیق ، برای جذب افزایش کیفیت محصولات شرکت می شوند</a:t>
                      </a:r>
                      <a:endParaRPr lang="en-US" sz="1100" dirty="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ar-SA" sz="1200" dirty="0">
                          <a:effectLst/>
                        </a:rPr>
                        <a:t>کسب مزیت رقابتی از طریق کیفیت</a:t>
                      </a:r>
                      <a:endParaRPr lang="en-US" sz="1100" dirty="0">
                        <a:effectLst/>
                        <a:latin typeface="Calibri"/>
                        <a:ea typeface="Calibri"/>
                        <a:cs typeface="Arial"/>
                      </a:endParaRPr>
                    </a:p>
                  </a:txBody>
                  <a:tcPr marL="68580" marR="68580" marT="0" marB="0" anchor="ctr"/>
                </a:tc>
                <a:extLst>
                  <a:ext uri="{0D108BD9-81ED-4DB2-BD59-A6C34878D82A}">
                    <a16:rowId xmlns:a16="http://schemas.microsoft.com/office/drawing/2014/main" val="10003"/>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413930128"/>
              </p:ext>
            </p:extLst>
          </p:nvPr>
        </p:nvGraphicFramePr>
        <p:xfrm>
          <a:off x="1981200" y="3581400"/>
          <a:ext cx="8458200" cy="3124200"/>
        </p:xfrm>
        <a:graphic>
          <a:graphicData uri="http://schemas.openxmlformats.org/drawingml/2006/table">
            <a:tbl>
              <a:tblPr firstRow="1" bandRow="1">
                <a:tableStyleId>{08FB837D-C827-4EFA-A057-4D05807E0F7C}</a:tableStyleId>
              </a:tblPr>
              <a:tblGrid>
                <a:gridCol w="2114550">
                  <a:extLst>
                    <a:ext uri="{9D8B030D-6E8A-4147-A177-3AD203B41FA5}">
                      <a16:colId xmlns:a16="http://schemas.microsoft.com/office/drawing/2014/main" val="20000"/>
                    </a:ext>
                  </a:extLst>
                </a:gridCol>
                <a:gridCol w="2114550">
                  <a:extLst>
                    <a:ext uri="{9D8B030D-6E8A-4147-A177-3AD203B41FA5}">
                      <a16:colId xmlns:a16="http://schemas.microsoft.com/office/drawing/2014/main" val="20001"/>
                    </a:ext>
                  </a:extLst>
                </a:gridCol>
                <a:gridCol w="2114550">
                  <a:extLst>
                    <a:ext uri="{9D8B030D-6E8A-4147-A177-3AD203B41FA5}">
                      <a16:colId xmlns:a16="http://schemas.microsoft.com/office/drawing/2014/main" val="20002"/>
                    </a:ext>
                  </a:extLst>
                </a:gridCol>
                <a:gridCol w="2114550">
                  <a:extLst>
                    <a:ext uri="{9D8B030D-6E8A-4147-A177-3AD203B41FA5}">
                      <a16:colId xmlns:a16="http://schemas.microsoft.com/office/drawing/2014/main" val="20003"/>
                    </a:ext>
                  </a:extLst>
                </a:gridCol>
              </a:tblGrid>
              <a:tr h="1562100">
                <a:tc>
                  <a:txBody>
                    <a:bodyPr/>
                    <a:lstStyle/>
                    <a:p>
                      <a:pPr algn="ctr"/>
                      <a:r>
                        <a:rPr lang="fa-IR" sz="1200" b="0" dirty="0">
                          <a:solidFill>
                            <a:schemeClr val="bg1"/>
                          </a:solidFill>
                        </a:rPr>
                        <a:t> بررسی</a:t>
                      </a:r>
                      <a:r>
                        <a:rPr lang="fa-IR" sz="1200" b="0" baseline="0" dirty="0">
                          <a:solidFill>
                            <a:schemeClr val="bg1"/>
                          </a:solidFill>
                        </a:rPr>
                        <a:t> کلیه روش های پاداش به منظور اطمینان یافتن از این که سودآورند و نه هزینه زا</a:t>
                      </a:r>
                      <a:endParaRPr lang="en-US" sz="1200" b="0" dirty="0">
                        <a:solidFill>
                          <a:schemeClr val="bg1"/>
                        </a:solidFill>
                      </a:endParaRPr>
                    </a:p>
                  </a:txBody>
                  <a:tcPr anchor="ctr">
                    <a:solidFill>
                      <a:srgbClr val="C00000"/>
                    </a:solidFill>
                  </a:tcPr>
                </a:tc>
                <a:tc>
                  <a:txBody>
                    <a:bodyPr/>
                    <a:lstStyle/>
                    <a:p>
                      <a:pPr algn="ctr"/>
                      <a:r>
                        <a:rPr lang="fa-IR" sz="1200" b="0" dirty="0">
                          <a:solidFill>
                            <a:schemeClr val="bg1"/>
                          </a:solidFill>
                        </a:rPr>
                        <a:t>ارائه</a:t>
                      </a:r>
                      <a:r>
                        <a:rPr lang="fa-IR" sz="1200" b="0" baseline="0" dirty="0">
                          <a:solidFill>
                            <a:schemeClr val="bg1"/>
                          </a:solidFill>
                        </a:rPr>
                        <a:t> آموزش با هدف افزایش بهره وری ،راه اندازی فرایند آموزش مطابق با نیازهای شرکت که بتواند موجب بهبودعمده ای در اثر بخشی هزینه ها گردد.</a:t>
                      </a:r>
                      <a:endParaRPr lang="en-US" sz="1200" b="0" dirty="0">
                        <a:solidFill>
                          <a:schemeClr val="bg1"/>
                        </a:solidFill>
                      </a:endParaRPr>
                    </a:p>
                  </a:txBody>
                  <a:tcPr anchor="ctr">
                    <a:solidFill>
                      <a:srgbClr val="C00000"/>
                    </a:solidFill>
                  </a:tcPr>
                </a:tc>
                <a:tc>
                  <a:txBody>
                    <a:bodyPr/>
                    <a:lstStyle/>
                    <a:p>
                      <a:pPr algn="ctr"/>
                      <a:r>
                        <a:rPr lang="fa-IR" sz="1200" b="0" dirty="0">
                          <a:solidFill>
                            <a:schemeClr val="bg1"/>
                          </a:solidFill>
                        </a:rPr>
                        <a:t>طراحی</a:t>
                      </a:r>
                      <a:r>
                        <a:rPr lang="fa-IR" sz="1200" b="0" baseline="0" dirty="0">
                          <a:solidFill>
                            <a:schemeClr val="bg1"/>
                          </a:solidFill>
                        </a:rPr>
                        <a:t> ساختارهای شغلی اساسی/جانبی،جذب کارکنانی که موجب افزایش ارزش می شوند ، و در صورت لزوم برنامه  ریزی و مدیریت کاهش هزینه ها</a:t>
                      </a:r>
                      <a:endParaRPr lang="en-US" sz="1200" b="0" dirty="0">
                        <a:solidFill>
                          <a:schemeClr val="bg1"/>
                        </a:solidFill>
                      </a:endParaRPr>
                    </a:p>
                  </a:txBody>
                  <a:tcPr anchor="ctr">
                    <a:solidFill>
                      <a:srgbClr val="C00000"/>
                    </a:solidFill>
                  </a:tcPr>
                </a:tc>
                <a:tc>
                  <a:txBody>
                    <a:bodyPr/>
                    <a:lstStyle/>
                    <a:p>
                      <a:pPr algn="ctr"/>
                      <a:r>
                        <a:rPr lang="fa-IR" sz="1200" b="0" dirty="0">
                          <a:solidFill>
                            <a:schemeClr val="bg1"/>
                          </a:solidFill>
                        </a:rPr>
                        <a:t>کسب</a:t>
                      </a:r>
                      <a:r>
                        <a:rPr lang="fa-IR" sz="1200" b="0" baseline="0" dirty="0">
                          <a:solidFill>
                            <a:schemeClr val="bg1"/>
                          </a:solidFill>
                        </a:rPr>
                        <a:t> مزیت رقابتی از طریق رهبری هزینه</a:t>
                      </a:r>
                      <a:endParaRPr lang="en-US" sz="1200" b="0" dirty="0">
                        <a:solidFill>
                          <a:schemeClr val="bg1"/>
                        </a:solidFill>
                      </a:endParaRPr>
                    </a:p>
                  </a:txBody>
                  <a:tcPr anchor="ctr">
                    <a:solidFill>
                      <a:srgbClr val="C00000"/>
                    </a:solidFill>
                  </a:tcPr>
                </a:tc>
                <a:extLst>
                  <a:ext uri="{0D108BD9-81ED-4DB2-BD59-A6C34878D82A}">
                    <a16:rowId xmlns:a16="http://schemas.microsoft.com/office/drawing/2014/main" val="10000"/>
                  </a:ext>
                </a:extLst>
              </a:tr>
              <a:tr h="1562100">
                <a:tc>
                  <a:txBody>
                    <a:bodyPr/>
                    <a:lstStyle/>
                    <a:p>
                      <a:pPr algn="ctr"/>
                      <a:r>
                        <a:rPr lang="fa-IR" sz="1200" b="0" dirty="0">
                          <a:solidFill>
                            <a:schemeClr val="bg1"/>
                          </a:solidFill>
                        </a:rPr>
                        <a:t>طراحی فرایند مدیریت عملکرد که اعطای پاداش های مالی و غیر مالی را براساس شایستگی ها و مهارتها ، ممکن سازند،سطوح پرداخت باید رقابتی باشند.</a:t>
                      </a:r>
                      <a:endParaRPr lang="en-US" sz="1200" b="0" dirty="0">
                        <a:solidFill>
                          <a:schemeClr val="bg1"/>
                        </a:solidFill>
                      </a:endParaRPr>
                    </a:p>
                  </a:txBody>
                  <a:tcPr anchor="ctr">
                    <a:solidFill>
                      <a:srgbClr val="C00000"/>
                    </a:solidFill>
                  </a:tcPr>
                </a:tc>
                <a:tc>
                  <a:txBody>
                    <a:bodyPr/>
                    <a:lstStyle/>
                    <a:p>
                      <a:pPr algn="ctr"/>
                      <a:r>
                        <a:rPr lang="fa-IR" sz="1200" b="0" dirty="0">
                          <a:solidFill>
                            <a:schemeClr val="bg1"/>
                          </a:solidFill>
                        </a:rPr>
                        <a:t>طراحی فرایندهای یادگیری سازمانی ، ترغیب</a:t>
                      </a:r>
                      <a:r>
                        <a:rPr lang="fa-IR" sz="1200" b="0" baseline="0" dirty="0">
                          <a:solidFill>
                            <a:schemeClr val="bg1"/>
                          </a:solidFill>
                        </a:rPr>
                        <a:t> آموزش خودگردان از طریق استفاده از برنامه های توسعه فردی به عنوان بخشی از فرایند مدیریت عملکرد</a:t>
                      </a:r>
                      <a:endParaRPr lang="en-US" sz="1200" b="0" dirty="0">
                        <a:solidFill>
                          <a:schemeClr val="bg1"/>
                        </a:solidFill>
                      </a:endParaRPr>
                    </a:p>
                  </a:txBody>
                  <a:tcPr anchor="ctr">
                    <a:solidFill>
                      <a:srgbClr val="C00000"/>
                    </a:solidFill>
                  </a:tcPr>
                </a:tc>
                <a:tc>
                  <a:txBody>
                    <a:bodyPr/>
                    <a:lstStyle/>
                    <a:p>
                      <a:pPr algn="ctr"/>
                      <a:r>
                        <a:rPr lang="fa-IR" sz="1200" b="0" dirty="0">
                          <a:solidFill>
                            <a:schemeClr val="bg1"/>
                          </a:solidFill>
                        </a:rPr>
                        <a:t>استفاده</a:t>
                      </a:r>
                      <a:r>
                        <a:rPr lang="fa-IR" sz="1200" b="0" baseline="0" dirty="0">
                          <a:solidFill>
                            <a:schemeClr val="bg1"/>
                          </a:solidFill>
                        </a:rPr>
                        <a:t> از رویه های پیچیده جذب و انتخاب،براساس قابلیت های خاص مورد نیاز سازمان</a:t>
                      </a:r>
                      <a:endParaRPr lang="en-US" sz="1200" b="0" dirty="0">
                        <a:solidFill>
                          <a:schemeClr val="bg1"/>
                        </a:solidFill>
                      </a:endParaRPr>
                    </a:p>
                  </a:txBody>
                  <a:tcPr anchor="ctr">
                    <a:solidFill>
                      <a:srgbClr val="C00000"/>
                    </a:solidFill>
                  </a:tcPr>
                </a:tc>
                <a:tc>
                  <a:txBody>
                    <a:bodyPr/>
                    <a:lstStyle/>
                    <a:p>
                      <a:pPr algn="ctr"/>
                      <a:r>
                        <a:rPr lang="fa-IR" sz="1200" b="0" dirty="0">
                          <a:solidFill>
                            <a:schemeClr val="bg1"/>
                          </a:solidFill>
                        </a:rPr>
                        <a:t>کسب مزیت رقابتی از طریق استخدام کارکنانی بهتر از کارکنان رقیب</a:t>
                      </a:r>
                      <a:endParaRPr lang="en-US" sz="1200" b="0" dirty="0">
                        <a:solidFill>
                          <a:schemeClr val="bg1"/>
                        </a:solidFill>
                      </a:endParaRPr>
                    </a:p>
                  </a:txBody>
                  <a:tcPr anchor="ctr">
                    <a:solidFill>
                      <a:srgbClr val="C00000"/>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7097962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DC2AEAE-0BF3-3028-3163-A8178D485C36}"/>
              </a:ext>
            </a:extLst>
          </p:cNvPr>
          <p:cNvPicPr>
            <a:picLocks noChangeAspect="1"/>
          </p:cNvPicPr>
          <p:nvPr/>
        </p:nvPicPr>
        <p:blipFill>
          <a:blip r:embed="rId2"/>
          <a:stretch>
            <a:fillRect/>
          </a:stretch>
        </p:blipFill>
        <p:spPr>
          <a:xfrm>
            <a:off x="1374476" y="530973"/>
            <a:ext cx="10668000" cy="5934075"/>
          </a:xfrm>
          <a:prstGeom prst="rect">
            <a:avLst/>
          </a:prstGeom>
        </p:spPr>
      </p:pic>
    </p:spTree>
    <p:extLst>
      <p:ext uri="{BB962C8B-B14F-4D97-AF65-F5344CB8AC3E}">
        <p14:creationId xmlns:p14="http://schemas.microsoft.com/office/powerpoint/2010/main" val="40220865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F63954C-5335-D0C1-7DF0-265E9841D7AF}"/>
              </a:ext>
            </a:extLst>
          </p:cNvPr>
          <p:cNvPicPr>
            <a:picLocks noChangeAspect="1"/>
          </p:cNvPicPr>
          <p:nvPr/>
        </p:nvPicPr>
        <p:blipFill>
          <a:blip r:embed="rId2"/>
          <a:stretch>
            <a:fillRect/>
          </a:stretch>
        </p:blipFill>
        <p:spPr>
          <a:xfrm>
            <a:off x="2239580" y="0"/>
            <a:ext cx="7712840" cy="6858000"/>
          </a:xfrm>
          <a:prstGeom prst="rect">
            <a:avLst/>
          </a:prstGeom>
        </p:spPr>
      </p:pic>
    </p:spTree>
    <p:extLst>
      <p:ext uri="{BB962C8B-B14F-4D97-AF65-F5344CB8AC3E}">
        <p14:creationId xmlns:p14="http://schemas.microsoft.com/office/powerpoint/2010/main" val="39667824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BF46690-CB4A-CCDD-031B-3EC15E83F727}"/>
              </a:ext>
            </a:extLst>
          </p:cNvPr>
          <p:cNvPicPr>
            <a:picLocks noChangeAspect="1"/>
          </p:cNvPicPr>
          <p:nvPr/>
        </p:nvPicPr>
        <p:blipFill>
          <a:blip r:embed="rId2"/>
          <a:stretch>
            <a:fillRect/>
          </a:stretch>
        </p:blipFill>
        <p:spPr>
          <a:xfrm>
            <a:off x="3238500" y="714375"/>
            <a:ext cx="5715000" cy="5429250"/>
          </a:xfrm>
          <a:prstGeom prst="rect">
            <a:avLst/>
          </a:prstGeom>
        </p:spPr>
      </p:pic>
    </p:spTree>
    <p:extLst>
      <p:ext uri="{BB962C8B-B14F-4D97-AF65-F5344CB8AC3E}">
        <p14:creationId xmlns:p14="http://schemas.microsoft.com/office/powerpoint/2010/main" val="8579452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E4A7593-FE03-4625-B3FF-84D2E579C238}"/>
              </a:ext>
            </a:extLst>
          </p:cNvPr>
          <p:cNvPicPr>
            <a:picLocks noChangeAspect="1"/>
          </p:cNvPicPr>
          <p:nvPr/>
        </p:nvPicPr>
        <p:blipFill>
          <a:blip r:embed="rId2"/>
          <a:stretch>
            <a:fillRect/>
          </a:stretch>
        </p:blipFill>
        <p:spPr>
          <a:xfrm>
            <a:off x="3057525" y="1524000"/>
            <a:ext cx="6076950" cy="3810000"/>
          </a:xfrm>
          <a:prstGeom prst="rect">
            <a:avLst/>
          </a:prstGeom>
        </p:spPr>
      </p:pic>
    </p:spTree>
    <p:extLst>
      <p:ext uri="{BB962C8B-B14F-4D97-AF65-F5344CB8AC3E}">
        <p14:creationId xmlns:p14="http://schemas.microsoft.com/office/powerpoint/2010/main" val="22374794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444893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A969DEC-CCCF-941E-D9FD-3A8ECAE13F08}"/>
              </a:ext>
            </a:extLst>
          </p:cNvPr>
          <p:cNvPicPr>
            <a:picLocks noChangeAspect="1"/>
          </p:cNvPicPr>
          <p:nvPr/>
        </p:nvPicPr>
        <p:blipFill>
          <a:blip r:embed="rId2"/>
          <a:stretch>
            <a:fillRect/>
          </a:stretch>
        </p:blipFill>
        <p:spPr>
          <a:xfrm>
            <a:off x="952500" y="0"/>
            <a:ext cx="10287000" cy="6858000"/>
          </a:xfrm>
          <a:prstGeom prst="rect">
            <a:avLst/>
          </a:prstGeom>
        </p:spPr>
      </p:pic>
    </p:spTree>
    <p:extLst>
      <p:ext uri="{BB962C8B-B14F-4D97-AF65-F5344CB8AC3E}">
        <p14:creationId xmlns:p14="http://schemas.microsoft.com/office/powerpoint/2010/main" val="23801928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831807305"/>
              </p:ext>
            </p:extLst>
          </p:nvPr>
        </p:nvGraphicFramePr>
        <p:xfrm>
          <a:off x="1905001" y="1142999"/>
          <a:ext cx="8534398" cy="3581403"/>
        </p:xfrm>
        <a:graphic>
          <a:graphicData uri="http://schemas.openxmlformats.org/drawingml/2006/table">
            <a:tbl>
              <a:tblPr firstRow="1" firstCol="1" bandRow="1">
                <a:tableStyleId>{08FB837D-C827-4EFA-A057-4D05807E0F7C}</a:tableStyleId>
              </a:tblPr>
              <a:tblGrid>
                <a:gridCol w="1421673">
                  <a:extLst>
                    <a:ext uri="{9D8B030D-6E8A-4147-A177-3AD203B41FA5}">
                      <a16:colId xmlns:a16="http://schemas.microsoft.com/office/drawing/2014/main" val="20000"/>
                    </a:ext>
                  </a:extLst>
                </a:gridCol>
                <a:gridCol w="1421673">
                  <a:extLst>
                    <a:ext uri="{9D8B030D-6E8A-4147-A177-3AD203B41FA5}">
                      <a16:colId xmlns:a16="http://schemas.microsoft.com/office/drawing/2014/main" val="20001"/>
                    </a:ext>
                  </a:extLst>
                </a:gridCol>
                <a:gridCol w="1421673">
                  <a:extLst>
                    <a:ext uri="{9D8B030D-6E8A-4147-A177-3AD203B41FA5}">
                      <a16:colId xmlns:a16="http://schemas.microsoft.com/office/drawing/2014/main" val="20002"/>
                    </a:ext>
                  </a:extLst>
                </a:gridCol>
                <a:gridCol w="1421673">
                  <a:extLst>
                    <a:ext uri="{9D8B030D-6E8A-4147-A177-3AD203B41FA5}">
                      <a16:colId xmlns:a16="http://schemas.microsoft.com/office/drawing/2014/main" val="20003"/>
                    </a:ext>
                  </a:extLst>
                </a:gridCol>
                <a:gridCol w="1423853">
                  <a:extLst>
                    <a:ext uri="{9D8B030D-6E8A-4147-A177-3AD203B41FA5}">
                      <a16:colId xmlns:a16="http://schemas.microsoft.com/office/drawing/2014/main" val="20004"/>
                    </a:ext>
                  </a:extLst>
                </a:gridCol>
                <a:gridCol w="1423853">
                  <a:extLst>
                    <a:ext uri="{9D8B030D-6E8A-4147-A177-3AD203B41FA5}">
                      <a16:colId xmlns:a16="http://schemas.microsoft.com/office/drawing/2014/main" val="20005"/>
                    </a:ext>
                  </a:extLst>
                </a:gridCol>
              </a:tblGrid>
              <a:tr h="477485">
                <a:tc rowSpan="2" gridSpan="2">
                  <a:txBody>
                    <a:bodyPr/>
                    <a:lstStyle/>
                    <a:p>
                      <a:pPr marL="0" marR="0" algn="ctr">
                        <a:lnSpc>
                          <a:spcPct val="115000"/>
                        </a:lnSpc>
                        <a:spcBef>
                          <a:spcPts val="0"/>
                        </a:spcBef>
                        <a:spcAft>
                          <a:spcPts val="0"/>
                        </a:spcAft>
                      </a:pPr>
                      <a:r>
                        <a:rPr lang="en-US" sz="1100" dirty="0">
                          <a:effectLst/>
                        </a:rPr>
                        <a:t> </a:t>
                      </a:r>
                      <a:endParaRPr lang="en-US" sz="1100" dirty="0">
                        <a:effectLst/>
                        <a:latin typeface="Calibri"/>
                        <a:ea typeface="Calibri"/>
                        <a:cs typeface="Arial"/>
                      </a:endParaRPr>
                    </a:p>
                  </a:txBody>
                  <a:tcPr marL="68580" marR="68580" marT="0" marB="0" anchor="ctr"/>
                </a:tc>
                <a:tc rowSpan="2" hMerge="1">
                  <a:txBody>
                    <a:bodyPr/>
                    <a:lstStyle/>
                    <a:p>
                      <a:endParaRPr lang="en-US"/>
                    </a:p>
                  </a:txBody>
                  <a:tcPr/>
                </a:tc>
                <a:tc gridSpan="4">
                  <a:txBody>
                    <a:bodyPr/>
                    <a:lstStyle/>
                    <a:p>
                      <a:pPr marL="0" marR="0" algn="ctr">
                        <a:lnSpc>
                          <a:spcPct val="115000"/>
                        </a:lnSpc>
                        <a:spcBef>
                          <a:spcPts val="0"/>
                        </a:spcBef>
                        <a:spcAft>
                          <a:spcPts val="0"/>
                        </a:spcAft>
                      </a:pPr>
                      <a:r>
                        <a:rPr lang="ar-SA" sz="1100">
                          <a:effectLst/>
                        </a:rPr>
                        <a:t>استراژی کسب و کار – رشد از طریق :</a:t>
                      </a:r>
                      <a:endParaRPr lang="en-US" sz="1100">
                        <a:effectLst/>
                        <a:latin typeface="Calibri"/>
                        <a:ea typeface="Calibri"/>
                        <a:cs typeface="Arial"/>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60484">
                <a:tc gridSpan="2" vMerge="1">
                  <a:txBody>
                    <a:bodyPr/>
                    <a:lstStyle/>
                    <a:p>
                      <a:endParaRPr lang="en-US"/>
                    </a:p>
                  </a:txBody>
                  <a:tcPr/>
                </a:tc>
                <a:tc hMerge="1" vMerge="1">
                  <a:txBody>
                    <a:bodyPr/>
                    <a:lstStyle/>
                    <a:p>
                      <a:endParaRPr lang="en-US"/>
                    </a:p>
                  </a:txBody>
                  <a:tcPr/>
                </a:tc>
                <a:tc>
                  <a:txBody>
                    <a:bodyPr/>
                    <a:lstStyle/>
                    <a:p>
                      <a:pPr marL="0" marR="0" algn="ctr">
                        <a:lnSpc>
                          <a:spcPct val="115000"/>
                        </a:lnSpc>
                        <a:spcBef>
                          <a:spcPts val="0"/>
                        </a:spcBef>
                        <a:spcAft>
                          <a:spcPts val="0"/>
                        </a:spcAft>
                      </a:pPr>
                      <a:r>
                        <a:rPr lang="ar-SA" sz="1100" dirty="0">
                          <a:effectLst/>
                        </a:rPr>
                        <a:t>ادغام / تم</a:t>
                      </a:r>
                      <a:r>
                        <a:rPr lang="fa-IR" sz="1100" dirty="0">
                          <a:effectLst/>
                        </a:rPr>
                        <a:t>ل</a:t>
                      </a:r>
                      <a:r>
                        <a:rPr lang="ar-SA" sz="1100" dirty="0">
                          <a:effectLst/>
                        </a:rPr>
                        <a:t>ک سایر شرکت ها</a:t>
                      </a:r>
                      <a:endParaRPr lang="en-US" sz="1100" dirty="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ar-SA" sz="1100" dirty="0">
                          <a:effectLst/>
                        </a:rPr>
                        <a:t>قیمت گذاری رقابتی</a:t>
                      </a:r>
                      <a:endParaRPr lang="en-US" sz="1100" dirty="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ar-SA" sz="1100">
                          <a:effectLst/>
                        </a:rPr>
                        <a:t>رهبری هزینه </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ar-SA" sz="1100" dirty="0">
                          <a:effectLst/>
                        </a:rPr>
                        <a:t>توسعه بازار / محصول</a:t>
                      </a:r>
                      <a:endParaRPr lang="en-US" sz="1100" dirty="0">
                        <a:effectLst/>
                        <a:latin typeface="Calibri"/>
                        <a:ea typeface="Calibri"/>
                        <a:cs typeface="Arial"/>
                      </a:endParaRPr>
                    </a:p>
                  </a:txBody>
                  <a:tcPr marL="68580" marR="68580" marT="0" marB="0" anchor="ctr"/>
                </a:tc>
                <a:extLst>
                  <a:ext uri="{0D108BD9-81ED-4DB2-BD59-A6C34878D82A}">
                    <a16:rowId xmlns:a16="http://schemas.microsoft.com/office/drawing/2014/main" val="10001"/>
                  </a:ext>
                </a:extLst>
              </a:tr>
              <a:tr h="504659">
                <a:tc rowSpan="6">
                  <a:txBody>
                    <a:bodyPr/>
                    <a:lstStyle/>
                    <a:p>
                      <a:pPr marL="71755" marR="71755" algn="ctr">
                        <a:lnSpc>
                          <a:spcPct val="115000"/>
                        </a:lnSpc>
                        <a:spcBef>
                          <a:spcPts val="0"/>
                        </a:spcBef>
                        <a:spcAft>
                          <a:spcPts val="0"/>
                        </a:spcAft>
                      </a:pPr>
                      <a:r>
                        <a:rPr lang="ar-SA" sz="1100">
                          <a:effectLst/>
                        </a:rPr>
                        <a:t>استراتژی های منابع انسانی</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ar-SA" sz="1100" dirty="0">
                          <a:effectLst/>
                        </a:rPr>
                        <a:t>سازمان</a:t>
                      </a:r>
                      <a:endParaRPr lang="en-US" sz="1100" dirty="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 </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dirty="0">
                          <a:effectLst/>
                        </a:rPr>
                        <a:t> </a:t>
                      </a:r>
                      <a:endParaRPr lang="en-US" sz="1100" dirty="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 </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dirty="0">
                          <a:effectLst/>
                        </a:rPr>
                        <a:t> </a:t>
                      </a:r>
                      <a:endParaRPr lang="en-US" sz="1100" dirty="0">
                        <a:effectLst/>
                        <a:latin typeface="Calibri"/>
                        <a:ea typeface="Calibri"/>
                        <a:cs typeface="Arial"/>
                      </a:endParaRPr>
                    </a:p>
                  </a:txBody>
                  <a:tcPr marL="68580" marR="68580" marT="0" marB="0" anchor="ctr"/>
                </a:tc>
                <a:extLst>
                  <a:ext uri="{0D108BD9-81ED-4DB2-BD59-A6C34878D82A}">
                    <a16:rowId xmlns:a16="http://schemas.microsoft.com/office/drawing/2014/main" val="10002"/>
                  </a:ext>
                </a:extLst>
              </a:tr>
              <a:tr h="367755">
                <a:tc vMerge="1">
                  <a:txBody>
                    <a:bodyPr/>
                    <a:lstStyle/>
                    <a:p>
                      <a:endParaRPr lang="en-US"/>
                    </a:p>
                  </a:txBody>
                  <a:tcPr/>
                </a:tc>
                <a:tc>
                  <a:txBody>
                    <a:bodyPr/>
                    <a:lstStyle/>
                    <a:p>
                      <a:pPr marL="0" marR="0" algn="ctr">
                        <a:lnSpc>
                          <a:spcPct val="115000"/>
                        </a:lnSpc>
                        <a:spcBef>
                          <a:spcPts val="0"/>
                        </a:spcBef>
                        <a:spcAft>
                          <a:spcPts val="0"/>
                        </a:spcAft>
                      </a:pPr>
                      <a:r>
                        <a:rPr lang="ar-SA" sz="1100">
                          <a:effectLst/>
                        </a:rPr>
                        <a:t>جذب نیرو</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 </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 </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 </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dirty="0">
                          <a:effectLst/>
                        </a:rPr>
                        <a:t> </a:t>
                      </a:r>
                      <a:endParaRPr lang="en-US" sz="1100" dirty="0">
                        <a:effectLst/>
                        <a:latin typeface="Calibri"/>
                        <a:ea typeface="Calibri"/>
                        <a:cs typeface="Arial"/>
                      </a:endParaRPr>
                    </a:p>
                  </a:txBody>
                  <a:tcPr marL="68580" marR="68580" marT="0" marB="0" anchor="ctr"/>
                </a:tc>
                <a:extLst>
                  <a:ext uri="{0D108BD9-81ED-4DB2-BD59-A6C34878D82A}">
                    <a16:rowId xmlns:a16="http://schemas.microsoft.com/office/drawing/2014/main" val="10003"/>
                  </a:ext>
                </a:extLst>
              </a:tr>
              <a:tr h="367755">
                <a:tc vMerge="1">
                  <a:txBody>
                    <a:bodyPr/>
                    <a:lstStyle/>
                    <a:p>
                      <a:endParaRPr lang="en-US"/>
                    </a:p>
                  </a:txBody>
                  <a:tcPr/>
                </a:tc>
                <a:tc>
                  <a:txBody>
                    <a:bodyPr/>
                    <a:lstStyle/>
                    <a:p>
                      <a:pPr marL="0" marR="0" algn="ctr">
                        <a:lnSpc>
                          <a:spcPct val="115000"/>
                        </a:lnSpc>
                        <a:spcBef>
                          <a:spcPts val="0"/>
                        </a:spcBef>
                        <a:spcAft>
                          <a:spcPts val="0"/>
                        </a:spcAft>
                      </a:pPr>
                      <a:r>
                        <a:rPr lang="ar-SA" sz="1100">
                          <a:effectLst/>
                        </a:rPr>
                        <a:t>توسعه منابع انسانی</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 </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 </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 </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dirty="0">
                          <a:effectLst/>
                        </a:rPr>
                        <a:t> </a:t>
                      </a:r>
                      <a:endParaRPr lang="en-US" sz="1100" dirty="0">
                        <a:effectLst/>
                        <a:latin typeface="Calibri"/>
                        <a:ea typeface="Calibri"/>
                        <a:cs typeface="Arial"/>
                      </a:endParaRPr>
                    </a:p>
                  </a:txBody>
                  <a:tcPr marL="68580" marR="68580" marT="0" marB="0" anchor="ctr"/>
                </a:tc>
                <a:extLst>
                  <a:ext uri="{0D108BD9-81ED-4DB2-BD59-A6C34878D82A}">
                    <a16:rowId xmlns:a16="http://schemas.microsoft.com/office/drawing/2014/main" val="10004"/>
                  </a:ext>
                </a:extLst>
              </a:tr>
              <a:tr h="367755">
                <a:tc vMerge="1">
                  <a:txBody>
                    <a:bodyPr/>
                    <a:lstStyle/>
                    <a:p>
                      <a:endParaRPr lang="en-US"/>
                    </a:p>
                  </a:txBody>
                  <a:tcPr/>
                </a:tc>
                <a:tc>
                  <a:txBody>
                    <a:bodyPr/>
                    <a:lstStyle/>
                    <a:p>
                      <a:pPr marL="0" marR="0" algn="ctr">
                        <a:lnSpc>
                          <a:spcPct val="115000"/>
                        </a:lnSpc>
                        <a:spcBef>
                          <a:spcPts val="0"/>
                        </a:spcBef>
                        <a:spcAft>
                          <a:spcPts val="0"/>
                        </a:spcAft>
                      </a:pPr>
                      <a:r>
                        <a:rPr lang="ar-SA" sz="1100">
                          <a:effectLst/>
                        </a:rPr>
                        <a:t>مدیریت عملکرد</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 </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 </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 </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dirty="0">
                          <a:effectLst/>
                        </a:rPr>
                        <a:t> </a:t>
                      </a:r>
                      <a:endParaRPr lang="en-US" sz="1100" dirty="0">
                        <a:effectLst/>
                        <a:latin typeface="Calibri"/>
                        <a:ea typeface="Calibri"/>
                        <a:cs typeface="Arial"/>
                      </a:endParaRPr>
                    </a:p>
                  </a:txBody>
                  <a:tcPr marL="68580" marR="68580" marT="0" marB="0" anchor="ctr"/>
                </a:tc>
                <a:extLst>
                  <a:ext uri="{0D108BD9-81ED-4DB2-BD59-A6C34878D82A}">
                    <a16:rowId xmlns:a16="http://schemas.microsoft.com/office/drawing/2014/main" val="10005"/>
                  </a:ext>
                </a:extLst>
              </a:tr>
              <a:tr h="367755">
                <a:tc vMerge="1">
                  <a:txBody>
                    <a:bodyPr/>
                    <a:lstStyle/>
                    <a:p>
                      <a:endParaRPr lang="en-US"/>
                    </a:p>
                  </a:txBody>
                  <a:tcPr/>
                </a:tc>
                <a:tc>
                  <a:txBody>
                    <a:bodyPr/>
                    <a:lstStyle/>
                    <a:p>
                      <a:pPr marL="0" marR="0" algn="ctr">
                        <a:lnSpc>
                          <a:spcPct val="115000"/>
                        </a:lnSpc>
                        <a:spcBef>
                          <a:spcPts val="0"/>
                        </a:spcBef>
                        <a:spcAft>
                          <a:spcPts val="0"/>
                        </a:spcAft>
                      </a:pPr>
                      <a:r>
                        <a:rPr lang="ar-SA" sz="1100">
                          <a:effectLst/>
                        </a:rPr>
                        <a:t>پاداش</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 </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 </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 </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dirty="0">
                          <a:effectLst/>
                        </a:rPr>
                        <a:t> </a:t>
                      </a:r>
                      <a:endParaRPr lang="en-US" sz="1100" dirty="0">
                        <a:effectLst/>
                        <a:latin typeface="Calibri"/>
                        <a:ea typeface="Calibri"/>
                        <a:cs typeface="Arial"/>
                      </a:endParaRPr>
                    </a:p>
                  </a:txBody>
                  <a:tcPr marL="68580" marR="68580" marT="0" marB="0" anchor="ctr"/>
                </a:tc>
                <a:extLst>
                  <a:ext uri="{0D108BD9-81ED-4DB2-BD59-A6C34878D82A}">
                    <a16:rowId xmlns:a16="http://schemas.microsoft.com/office/drawing/2014/main" val="10006"/>
                  </a:ext>
                </a:extLst>
              </a:tr>
              <a:tr h="367755">
                <a:tc vMerge="1">
                  <a:txBody>
                    <a:bodyPr/>
                    <a:lstStyle/>
                    <a:p>
                      <a:endParaRPr lang="en-US"/>
                    </a:p>
                  </a:txBody>
                  <a:tcPr/>
                </a:tc>
                <a:tc>
                  <a:txBody>
                    <a:bodyPr/>
                    <a:lstStyle/>
                    <a:p>
                      <a:pPr marL="0" marR="0" algn="ctr">
                        <a:lnSpc>
                          <a:spcPct val="115000"/>
                        </a:lnSpc>
                        <a:spcBef>
                          <a:spcPts val="0"/>
                        </a:spcBef>
                        <a:spcAft>
                          <a:spcPts val="0"/>
                        </a:spcAft>
                      </a:pPr>
                      <a:r>
                        <a:rPr lang="ar-SA" sz="1100">
                          <a:effectLst/>
                        </a:rPr>
                        <a:t>روابط با کارکنان</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 </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 </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 </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dirty="0">
                          <a:effectLst/>
                        </a:rPr>
                        <a:t> </a:t>
                      </a:r>
                      <a:endParaRPr lang="en-US" sz="1100" dirty="0">
                        <a:effectLst/>
                        <a:latin typeface="Calibri"/>
                        <a:ea typeface="Calibri"/>
                        <a:cs typeface="Arial"/>
                      </a:endParaRPr>
                    </a:p>
                  </a:txBody>
                  <a:tcPr marL="68580" marR="68580" marT="0" marB="0" anchor="ct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87239072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Content Placeholder 4"/>
          <p:cNvSpPr>
            <a:spLocks noGrp="1"/>
          </p:cNvSpPr>
          <p:nvPr>
            <p:ph idx="1"/>
          </p:nvPr>
        </p:nvSpPr>
        <p:spPr>
          <a:xfrm>
            <a:off x="2319944" y="914400"/>
            <a:ext cx="7662256" cy="4084732"/>
          </a:xfrm>
        </p:spPr>
        <p:txBody>
          <a:bodyPr/>
          <a:lstStyle/>
          <a:p>
            <a:endParaRPr lang="en-US" dirty="0"/>
          </a:p>
        </p:txBody>
      </p:sp>
      <p:sp>
        <p:nvSpPr>
          <p:cNvPr id="3" name="Oval 2"/>
          <p:cNvSpPr/>
          <p:nvPr/>
        </p:nvSpPr>
        <p:spPr>
          <a:xfrm>
            <a:off x="2957945" y="1898074"/>
            <a:ext cx="1447800" cy="6096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a-IR" b="1" dirty="0">
                <a:solidFill>
                  <a:srgbClr val="000000"/>
                </a:solidFill>
                <a:latin typeface="Franklin Gothic Book"/>
                <a:cs typeface="Arial" panose="020B0604020202020204" pitchFamily="34" charset="0"/>
              </a:rPr>
              <a:t>بهبود عملکرد</a:t>
            </a:r>
            <a:endParaRPr lang="en-US" b="1" dirty="0">
              <a:solidFill>
                <a:srgbClr val="000000"/>
              </a:solidFill>
              <a:latin typeface="Franklin Gothic Book"/>
            </a:endParaRPr>
          </a:p>
        </p:txBody>
      </p:sp>
      <p:sp>
        <p:nvSpPr>
          <p:cNvPr id="6" name="Oval 5"/>
          <p:cNvSpPr/>
          <p:nvPr/>
        </p:nvSpPr>
        <p:spPr>
          <a:xfrm>
            <a:off x="2971800" y="3276600"/>
            <a:ext cx="1447800" cy="6096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a-IR" b="1" dirty="0">
                <a:solidFill>
                  <a:srgbClr val="000000"/>
                </a:solidFill>
                <a:latin typeface="Franklin Gothic Book"/>
                <a:cs typeface="Arial" panose="020B0604020202020204" pitchFamily="34" charset="0"/>
              </a:rPr>
              <a:t>تعهد</a:t>
            </a:r>
            <a:endParaRPr lang="en-US" b="1" dirty="0">
              <a:solidFill>
                <a:srgbClr val="000000"/>
              </a:solidFill>
              <a:latin typeface="Franklin Gothic Book"/>
            </a:endParaRPr>
          </a:p>
        </p:txBody>
      </p:sp>
      <p:sp>
        <p:nvSpPr>
          <p:cNvPr id="7" name="Oval 6"/>
          <p:cNvSpPr/>
          <p:nvPr/>
        </p:nvSpPr>
        <p:spPr>
          <a:xfrm>
            <a:off x="5413664" y="1066800"/>
            <a:ext cx="1447800" cy="6096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a-IR" b="1" dirty="0">
                <a:solidFill>
                  <a:srgbClr val="000000"/>
                </a:solidFill>
                <a:latin typeface="Franklin Gothic Book"/>
                <a:cs typeface="Arial" panose="020B0604020202020204" pitchFamily="34" charset="0"/>
              </a:rPr>
              <a:t>مدیریت عملکرد</a:t>
            </a:r>
            <a:endParaRPr lang="en-US" b="1" dirty="0">
              <a:solidFill>
                <a:srgbClr val="000000"/>
              </a:solidFill>
              <a:latin typeface="Franklin Gothic Book"/>
            </a:endParaRPr>
          </a:p>
        </p:txBody>
      </p:sp>
      <p:sp>
        <p:nvSpPr>
          <p:cNvPr id="8" name="Oval 7"/>
          <p:cNvSpPr/>
          <p:nvPr/>
        </p:nvSpPr>
        <p:spPr>
          <a:xfrm>
            <a:off x="5413664" y="4343400"/>
            <a:ext cx="1447800" cy="6096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a-IR" b="1" dirty="0">
                <a:solidFill>
                  <a:srgbClr val="000000"/>
                </a:solidFill>
                <a:latin typeface="Franklin Gothic Book"/>
                <a:cs typeface="Arial" panose="020B0604020202020204" pitchFamily="34" charset="0"/>
              </a:rPr>
              <a:t>توسعه کارکنان</a:t>
            </a:r>
            <a:endParaRPr lang="en-US" b="1" dirty="0">
              <a:solidFill>
                <a:srgbClr val="000000"/>
              </a:solidFill>
              <a:latin typeface="Franklin Gothic Book"/>
            </a:endParaRPr>
          </a:p>
        </p:txBody>
      </p:sp>
      <p:sp>
        <p:nvSpPr>
          <p:cNvPr id="9" name="Oval 8"/>
          <p:cNvSpPr/>
          <p:nvPr/>
        </p:nvSpPr>
        <p:spPr>
          <a:xfrm>
            <a:off x="8077200" y="3297382"/>
            <a:ext cx="1447800" cy="6096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a-IR" b="1" dirty="0">
                <a:solidFill>
                  <a:srgbClr val="000000"/>
                </a:solidFill>
                <a:latin typeface="Franklin Gothic Book"/>
                <a:cs typeface="Arial" panose="020B0604020202020204" pitchFamily="34" charset="0"/>
              </a:rPr>
              <a:t>انگیزش</a:t>
            </a:r>
            <a:endParaRPr lang="en-US" b="1" dirty="0">
              <a:solidFill>
                <a:srgbClr val="000000"/>
              </a:solidFill>
              <a:latin typeface="Franklin Gothic Book"/>
            </a:endParaRPr>
          </a:p>
        </p:txBody>
      </p:sp>
      <p:sp>
        <p:nvSpPr>
          <p:cNvPr id="10" name="Oval 9"/>
          <p:cNvSpPr/>
          <p:nvPr/>
        </p:nvSpPr>
        <p:spPr>
          <a:xfrm>
            <a:off x="7931727" y="1898074"/>
            <a:ext cx="1447800" cy="6096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a-IR" b="1" dirty="0">
                <a:solidFill>
                  <a:srgbClr val="000000"/>
                </a:solidFill>
                <a:latin typeface="Franklin Gothic Book"/>
                <a:cs typeface="Arial" panose="020B0604020202020204" pitchFamily="34" charset="0"/>
              </a:rPr>
              <a:t>مدیریت پاداش</a:t>
            </a:r>
            <a:endParaRPr lang="en-US" b="1" dirty="0">
              <a:solidFill>
                <a:srgbClr val="000000"/>
              </a:solidFill>
              <a:latin typeface="Franklin Gothic Book"/>
            </a:endParaRPr>
          </a:p>
        </p:txBody>
      </p:sp>
      <p:cxnSp>
        <p:nvCxnSpPr>
          <p:cNvPr id="11" name="Straight Connector 10"/>
          <p:cNvCxnSpPr>
            <a:endCxn id="10" idx="1"/>
          </p:cNvCxnSpPr>
          <p:nvPr/>
        </p:nvCxnSpPr>
        <p:spPr>
          <a:xfrm>
            <a:off x="6801840" y="1434336"/>
            <a:ext cx="1341913" cy="55301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a:endCxn id="8" idx="2"/>
          </p:cNvCxnSpPr>
          <p:nvPr/>
        </p:nvCxnSpPr>
        <p:spPr>
          <a:xfrm>
            <a:off x="3661064" y="3859272"/>
            <a:ext cx="1752600" cy="788929"/>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4010520" y="1371600"/>
            <a:ext cx="1403145" cy="54686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6805674" y="3886200"/>
            <a:ext cx="1652526" cy="76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745682" y="2507674"/>
            <a:ext cx="0" cy="7689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681473" y="2479964"/>
            <a:ext cx="0" cy="796637"/>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a:endCxn id="9" idx="1"/>
          </p:cNvCxnSpPr>
          <p:nvPr/>
        </p:nvCxnSpPr>
        <p:spPr>
          <a:xfrm>
            <a:off x="6558395" y="1593274"/>
            <a:ext cx="1730830" cy="179338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4010520" y="1583272"/>
            <a:ext cx="1661679" cy="1793382"/>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10" idx="2"/>
            <a:endCxn id="6" idx="6"/>
          </p:cNvCxnSpPr>
          <p:nvPr/>
        </p:nvCxnSpPr>
        <p:spPr>
          <a:xfrm flipH="1">
            <a:off x="4419601" y="2202874"/>
            <a:ext cx="3512127" cy="1378526"/>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4127911" y="2349909"/>
            <a:ext cx="4095505" cy="1227639"/>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a:endCxn id="8" idx="0"/>
          </p:cNvCxnSpPr>
          <p:nvPr/>
        </p:nvCxnSpPr>
        <p:spPr>
          <a:xfrm>
            <a:off x="6123710" y="1645032"/>
            <a:ext cx="13855" cy="269836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04266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346960" y="1100628"/>
            <a:ext cx="7520940" cy="3928572"/>
          </a:xfrm>
        </p:spPr>
        <p:txBody>
          <a:bodyPr/>
          <a:lstStyle/>
          <a:p>
            <a:endParaRPr lang="en-US" dirty="0"/>
          </a:p>
        </p:txBody>
      </p:sp>
      <p:sp>
        <p:nvSpPr>
          <p:cNvPr id="4" name="Oval 3"/>
          <p:cNvSpPr/>
          <p:nvPr/>
        </p:nvSpPr>
        <p:spPr>
          <a:xfrm>
            <a:off x="5181600" y="1295400"/>
            <a:ext cx="1600200" cy="762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a-IR" sz="1600" b="1" dirty="0">
                <a:solidFill>
                  <a:srgbClr val="000000"/>
                </a:solidFill>
                <a:latin typeface="Franklin Gothic Book"/>
                <a:cs typeface="Arial" panose="020B0604020202020204" pitchFamily="34" charset="0"/>
              </a:rPr>
              <a:t>بهره گیری از شایستگی ها</a:t>
            </a:r>
            <a:endParaRPr lang="en-US" sz="1600" b="1" dirty="0">
              <a:solidFill>
                <a:srgbClr val="000000"/>
              </a:solidFill>
              <a:latin typeface="Franklin Gothic Book"/>
            </a:endParaRPr>
          </a:p>
        </p:txBody>
      </p:sp>
      <p:cxnSp>
        <p:nvCxnSpPr>
          <p:cNvPr id="5" name="Straight Connector 4"/>
          <p:cNvCxnSpPr>
            <a:endCxn id="7" idx="0"/>
          </p:cNvCxnSpPr>
          <p:nvPr/>
        </p:nvCxnSpPr>
        <p:spPr>
          <a:xfrm>
            <a:off x="6788728" y="1690255"/>
            <a:ext cx="1859973" cy="1026694"/>
          </a:xfrm>
          <a:prstGeom prst="line">
            <a:avLst/>
          </a:prstGeom>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5181600" y="4114800"/>
            <a:ext cx="1600200" cy="762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a-IR" b="1" dirty="0">
                <a:solidFill>
                  <a:srgbClr val="000000"/>
                </a:solidFill>
                <a:latin typeface="Franklin Gothic Book"/>
                <a:cs typeface="Arial" panose="020B0604020202020204" pitchFamily="34" charset="0"/>
              </a:rPr>
              <a:t>جذب نیرو</a:t>
            </a:r>
            <a:endParaRPr lang="en-US" b="1" dirty="0">
              <a:solidFill>
                <a:srgbClr val="000000"/>
              </a:solidFill>
              <a:latin typeface="Franklin Gothic Book"/>
            </a:endParaRPr>
          </a:p>
        </p:txBody>
      </p:sp>
      <p:sp>
        <p:nvSpPr>
          <p:cNvPr id="7" name="Oval 6"/>
          <p:cNvSpPr/>
          <p:nvPr/>
        </p:nvSpPr>
        <p:spPr>
          <a:xfrm>
            <a:off x="7848600" y="2716949"/>
            <a:ext cx="1600200" cy="762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a-IR" b="1" dirty="0">
                <a:solidFill>
                  <a:srgbClr val="000000"/>
                </a:solidFill>
                <a:latin typeface="Franklin Gothic Book"/>
                <a:cs typeface="Arial" panose="020B0604020202020204" pitchFamily="34" charset="0"/>
              </a:rPr>
              <a:t>پاداش</a:t>
            </a:r>
            <a:endParaRPr lang="en-US" b="1" dirty="0">
              <a:solidFill>
                <a:srgbClr val="000000"/>
              </a:solidFill>
              <a:latin typeface="Franklin Gothic Book"/>
            </a:endParaRPr>
          </a:p>
        </p:txBody>
      </p:sp>
      <p:sp>
        <p:nvSpPr>
          <p:cNvPr id="8" name="Oval 7"/>
          <p:cNvSpPr/>
          <p:nvPr/>
        </p:nvSpPr>
        <p:spPr>
          <a:xfrm>
            <a:off x="2743200" y="2687755"/>
            <a:ext cx="1600200" cy="762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a-IR" b="1" dirty="0">
                <a:solidFill>
                  <a:srgbClr val="000000"/>
                </a:solidFill>
                <a:latin typeface="Franklin Gothic Book"/>
                <a:cs typeface="Arial" panose="020B0604020202020204" pitchFamily="34" charset="0"/>
              </a:rPr>
              <a:t>توسعه و پرورش</a:t>
            </a:r>
            <a:endParaRPr lang="en-US" b="1" dirty="0">
              <a:solidFill>
                <a:srgbClr val="000000"/>
              </a:solidFill>
              <a:latin typeface="Franklin Gothic Book"/>
            </a:endParaRPr>
          </a:p>
        </p:txBody>
      </p:sp>
      <p:cxnSp>
        <p:nvCxnSpPr>
          <p:cNvPr id="12" name="Straight Connector 11"/>
          <p:cNvCxnSpPr>
            <a:stCxn id="8" idx="0"/>
            <a:endCxn id="4" idx="2"/>
          </p:cNvCxnSpPr>
          <p:nvPr/>
        </p:nvCxnSpPr>
        <p:spPr>
          <a:xfrm flipV="1">
            <a:off x="3543300" y="1676401"/>
            <a:ext cx="1638300" cy="1011355"/>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6788728" y="3478950"/>
            <a:ext cx="1974273" cy="10168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728056" y="3440120"/>
            <a:ext cx="1453544" cy="10152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4" idx="4"/>
          </p:cNvCxnSpPr>
          <p:nvPr/>
        </p:nvCxnSpPr>
        <p:spPr>
          <a:xfrm>
            <a:off x="5981700" y="2057400"/>
            <a:ext cx="0" cy="2057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8" idx="6"/>
            <a:endCxn id="7" idx="2"/>
          </p:cNvCxnSpPr>
          <p:nvPr/>
        </p:nvCxnSpPr>
        <p:spPr>
          <a:xfrm>
            <a:off x="4343400" y="3068755"/>
            <a:ext cx="3505200" cy="2919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2917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t>طرح استراتژی</a:t>
            </a:r>
            <a:endParaRPr lang="en-US" dirty="0"/>
          </a:p>
        </p:txBody>
      </p:sp>
      <p:sp>
        <p:nvSpPr>
          <p:cNvPr id="3" name="Content Placeholder 2"/>
          <p:cNvSpPr>
            <a:spLocks noGrp="1"/>
          </p:cNvSpPr>
          <p:nvPr>
            <p:ph idx="1"/>
          </p:nvPr>
        </p:nvSpPr>
        <p:spPr>
          <a:xfrm>
            <a:off x="1752600" y="1066800"/>
            <a:ext cx="8534400" cy="4191000"/>
          </a:xfrm>
        </p:spPr>
        <p:txBody>
          <a:bodyPr>
            <a:normAutofit fontScale="92500" lnSpcReduction="20000"/>
          </a:bodyPr>
          <a:lstStyle/>
          <a:p>
            <a:pPr algn="r" rtl="1"/>
            <a:r>
              <a:rPr lang="fa-IR" dirty="0"/>
              <a:t>1- پایه و اساس</a:t>
            </a:r>
          </a:p>
          <a:p>
            <a:pPr algn="r" rtl="1">
              <a:buFontTx/>
              <a:buChar char="-"/>
            </a:pPr>
            <a:r>
              <a:rPr lang="fa-IR" dirty="0"/>
              <a:t>نیازهای شرکت در قالب عناصر کلیدی استراتژی شرکت</a:t>
            </a:r>
          </a:p>
          <a:p>
            <a:pPr algn="r" rtl="1">
              <a:buFontTx/>
              <a:buChar char="-"/>
            </a:pPr>
            <a:r>
              <a:rPr lang="fa-IR" dirty="0"/>
              <a:t>عوامل محیطی و تجزیه و تحلیل ( </a:t>
            </a:r>
            <a:r>
              <a:rPr lang="en-US" dirty="0"/>
              <a:t>SWOT/PESTLE</a:t>
            </a:r>
            <a:r>
              <a:rPr lang="fa-IR" dirty="0"/>
              <a:t>)</a:t>
            </a:r>
          </a:p>
          <a:p>
            <a:pPr algn="r" rtl="1">
              <a:buFontTx/>
              <a:buChar char="-"/>
            </a:pPr>
            <a:r>
              <a:rPr lang="fa-IR" dirty="0"/>
              <a:t>عوامل فرهنگی – که می توانند مانع اجرای استراتژی شوند یا به اجرای موفقیت آمیز آن کمک کنند.</a:t>
            </a:r>
          </a:p>
          <a:p>
            <a:pPr marL="0" indent="0" algn="r" rtl="1"/>
            <a:r>
              <a:rPr lang="fa-IR" dirty="0"/>
              <a:t>2- محتوا  : جزئیات استراتژی منابع انسانی پیشنهاد شده </a:t>
            </a:r>
          </a:p>
          <a:p>
            <a:pPr marL="0" indent="0" algn="r" rtl="1"/>
            <a:r>
              <a:rPr lang="fa-IR" dirty="0"/>
              <a:t>3- منطق و فلسفه کار : ضرورت اجرای استراتژی براساس نوع نیازهای شرکت و عوامل فرهنگی / محیطی</a:t>
            </a:r>
          </a:p>
          <a:p>
            <a:pPr marL="0" indent="0" algn="r" rtl="1"/>
            <a:r>
              <a:rPr lang="fa-IR" dirty="0"/>
              <a:t>4- برنامه اجرا</a:t>
            </a:r>
          </a:p>
          <a:p>
            <a:pPr marL="285750" indent="-285750" algn="r" rtl="1">
              <a:buFontTx/>
              <a:buChar char="-"/>
            </a:pPr>
            <a:r>
              <a:rPr lang="fa-IR" dirty="0"/>
              <a:t>طرح عملی</a:t>
            </a:r>
          </a:p>
          <a:p>
            <a:pPr marL="285750" indent="-285750" algn="r" rtl="1">
              <a:buFontTx/>
              <a:buChar char="-"/>
            </a:pPr>
            <a:r>
              <a:rPr lang="fa-IR" dirty="0"/>
              <a:t>مسئولیت هر مرحله</a:t>
            </a:r>
          </a:p>
          <a:p>
            <a:pPr marL="285750" indent="-285750" algn="r" rtl="1">
              <a:buFontTx/>
              <a:buChar char="-"/>
            </a:pPr>
            <a:r>
              <a:rPr lang="fa-IR" dirty="0"/>
              <a:t>منابع مورد نیاز</a:t>
            </a:r>
          </a:p>
          <a:p>
            <a:pPr marL="285750" indent="-285750" algn="r" rtl="1">
              <a:buFontTx/>
              <a:buChar char="-"/>
            </a:pPr>
            <a:r>
              <a:rPr lang="fa-IR" dirty="0"/>
              <a:t>روش های پیشنهادی برای برقراری ارتباط با کارکنان ، مشاوره با آنها ، جلب مشارکت و آموزش آنها </a:t>
            </a:r>
          </a:p>
          <a:p>
            <a:pPr marL="285750" indent="-285750" algn="r" rtl="1">
              <a:buFontTx/>
              <a:buChar char="-"/>
            </a:pPr>
            <a:r>
              <a:rPr lang="fa-IR" dirty="0"/>
              <a:t>روش های مدیریت پروژه</a:t>
            </a:r>
          </a:p>
          <a:p>
            <a:pPr marL="0" indent="0" algn="r" rtl="1"/>
            <a:r>
              <a:rPr lang="fa-IR" dirty="0"/>
              <a:t>5- تحلیل هزینه / فایده </a:t>
            </a:r>
          </a:p>
          <a:p>
            <a:pPr marL="0" indent="0" algn="r" rtl="1"/>
            <a:r>
              <a:rPr lang="fa-IR" dirty="0"/>
              <a:t>ارزیابی آثار جانبی منابع بر برنامه ( هزینه ، نیروی انسانی و تجهیزات )</a:t>
            </a:r>
          </a:p>
          <a:p>
            <a:pPr marL="285750" indent="-285750" algn="r" rtl="1">
              <a:buFontTx/>
              <a:buChar char="-"/>
            </a:pPr>
            <a:endParaRPr lang="en-US" dirty="0"/>
          </a:p>
        </p:txBody>
      </p:sp>
    </p:spTree>
    <p:extLst>
      <p:ext uri="{BB962C8B-B14F-4D97-AF65-F5344CB8AC3E}">
        <p14:creationId xmlns:p14="http://schemas.microsoft.com/office/powerpoint/2010/main" val="1480976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1905000" y="2057400"/>
          <a:ext cx="8534400" cy="1188720"/>
        </p:xfrm>
        <a:graphic>
          <a:graphicData uri="http://schemas.openxmlformats.org/drawingml/2006/table">
            <a:tbl>
              <a:tblPr firstRow="1" bandRow="1">
                <a:tableStyleId>{5C22544A-7EE6-4342-B048-85BDC9FD1C3A}</a:tableStyleId>
              </a:tblPr>
              <a:tblGrid>
                <a:gridCol w="8534400">
                  <a:extLst>
                    <a:ext uri="{9D8B030D-6E8A-4147-A177-3AD203B41FA5}">
                      <a16:colId xmlns:a16="http://schemas.microsoft.com/office/drawing/2014/main" val="20000"/>
                    </a:ext>
                  </a:extLst>
                </a:gridCol>
              </a:tblGrid>
              <a:tr h="990600">
                <a:tc>
                  <a:txBody>
                    <a:bodyPr/>
                    <a:lstStyle/>
                    <a:p>
                      <a:pPr algn="r" rtl="1"/>
                      <a:r>
                        <a:rPr lang="fa-IR" dirty="0"/>
                        <a:t>شناسایی و تشخیص:</a:t>
                      </a:r>
                    </a:p>
                    <a:p>
                      <a:pPr marL="285750" indent="-285750" algn="r" rtl="1">
                        <a:buFont typeface="Wingdings" pitchFamily="2" charset="2"/>
                        <a:buChar char="§"/>
                      </a:pPr>
                      <a:r>
                        <a:rPr lang="fa-IR" dirty="0"/>
                        <a:t>چرا این کاستی ها و مسائل وجود دارند؟</a:t>
                      </a:r>
                    </a:p>
                    <a:p>
                      <a:pPr marL="285750" indent="-285750" algn="r" rtl="1">
                        <a:buFont typeface="Wingdings" pitchFamily="2" charset="2"/>
                        <a:buChar char="§"/>
                      </a:pPr>
                      <a:r>
                        <a:rPr lang="fa-IR" dirty="0"/>
                        <a:t>علل شکاف ها و مشکلات کدام اند ؟ </a:t>
                      </a:r>
                    </a:p>
                    <a:p>
                      <a:pPr marL="285750" indent="-285750" algn="r" rtl="1">
                        <a:buFont typeface="Wingdings" pitchFamily="2" charset="2"/>
                        <a:buChar char="§"/>
                      </a:pPr>
                      <a:r>
                        <a:rPr lang="fa-IR" dirty="0"/>
                        <a:t>چه عواملی</a:t>
                      </a:r>
                      <a:r>
                        <a:rPr lang="fa-IR" baseline="0" dirty="0"/>
                        <a:t> بر موقعیت شرکت تاثیر می گذارند ( فرهنگ ،محیط،رقابت ، سیاست و جز اینها)؟</a:t>
                      </a:r>
                      <a:endParaRPr lang="fa-IR" dirty="0"/>
                    </a:p>
                  </a:txBody>
                  <a:tcPr/>
                </a:tc>
                <a:extLst>
                  <a:ext uri="{0D108BD9-81ED-4DB2-BD59-A6C34878D82A}">
                    <a16:rowId xmlns:a16="http://schemas.microsoft.com/office/drawing/2014/main" val="10000"/>
                  </a:ext>
                </a:extLst>
              </a:tr>
            </a:tbl>
          </a:graphicData>
        </a:graphic>
      </p:graphicFrame>
      <p:graphicFrame>
        <p:nvGraphicFramePr>
          <p:cNvPr id="7" name="Content Placeholder 6"/>
          <p:cNvGraphicFramePr>
            <a:graphicFrameLocks noGrp="1"/>
          </p:cNvGraphicFramePr>
          <p:nvPr>
            <p:ph idx="1"/>
            <p:extLst>
              <p:ext uri="{D42A27DB-BD31-4B8C-83A1-F6EECF244321}">
                <p14:modId xmlns:p14="http://schemas.microsoft.com/office/powerpoint/2010/main" val="3013450239"/>
              </p:ext>
            </p:extLst>
          </p:nvPr>
        </p:nvGraphicFramePr>
        <p:xfrm>
          <a:off x="1905001" y="228600"/>
          <a:ext cx="8474075" cy="1572578"/>
        </p:xfrm>
        <a:graphic>
          <a:graphicData uri="http://schemas.openxmlformats.org/drawingml/2006/table">
            <a:tbl>
              <a:tblPr firstRow="1" bandRow="1">
                <a:tableStyleId>{5C22544A-7EE6-4342-B048-85BDC9FD1C3A}</a:tableStyleId>
              </a:tblPr>
              <a:tblGrid>
                <a:gridCol w="8474075">
                  <a:extLst>
                    <a:ext uri="{9D8B030D-6E8A-4147-A177-3AD203B41FA5}">
                      <a16:colId xmlns:a16="http://schemas.microsoft.com/office/drawing/2014/main" val="20000"/>
                    </a:ext>
                  </a:extLst>
                </a:gridCol>
              </a:tblGrid>
              <a:tr h="1572578">
                <a:tc>
                  <a:txBody>
                    <a:bodyPr/>
                    <a:lstStyle/>
                    <a:p>
                      <a:pPr marL="0" indent="0" algn="r" rtl="1">
                        <a:buFont typeface="Wingdings" pitchFamily="2" charset="2"/>
                        <a:buNone/>
                      </a:pPr>
                      <a:r>
                        <a:rPr lang="fa-IR" baseline="0" dirty="0"/>
                        <a:t>تجزیه و تحلیل : </a:t>
                      </a:r>
                    </a:p>
                    <a:p>
                      <a:pPr marL="285750" indent="-285750" algn="r" rtl="1">
                        <a:buFont typeface="Wingdings" pitchFamily="2" charset="2"/>
                        <a:buChar char="§"/>
                      </a:pPr>
                      <a:r>
                        <a:rPr lang="fa-IR" dirty="0"/>
                        <a:t>استراتژی</a:t>
                      </a:r>
                      <a:r>
                        <a:rPr lang="fa-IR" baseline="0" dirty="0"/>
                        <a:t> کسب و کار کدام است و چه پیش نیاز هایی لازم دارد؟</a:t>
                      </a:r>
                    </a:p>
                    <a:p>
                      <a:pPr marL="285750" indent="-285750" algn="r" rtl="1">
                        <a:buFont typeface="Wingdings" pitchFamily="2" charset="2"/>
                        <a:buChar char="§"/>
                      </a:pPr>
                      <a:r>
                        <a:rPr lang="fa-IR" baseline="0" dirty="0"/>
                        <a:t>کدام عوامل فرهنگی و محیطی را باید در نظر بگیریم؟</a:t>
                      </a:r>
                    </a:p>
                    <a:p>
                      <a:pPr marL="285750" indent="-285750" algn="r" rtl="1">
                        <a:buFont typeface="Wingdings" pitchFamily="2" charset="2"/>
                        <a:buChar char="§"/>
                      </a:pPr>
                      <a:r>
                        <a:rPr lang="fa-IR" dirty="0"/>
                        <a:t>کاستی ها و مشکلات اصلی منابع انسانی کدام اند؟</a:t>
                      </a:r>
                    </a:p>
                    <a:p>
                      <a:pPr marL="285750" indent="-285750" algn="r" rtl="1">
                        <a:buFont typeface="Wingdings" pitchFamily="2" charset="2"/>
                        <a:buChar char="§"/>
                      </a:pPr>
                      <a:r>
                        <a:rPr lang="fa-IR" dirty="0"/>
                        <a:t>فاصله بین آنچه که انجام می شود و آنچه که باید انجام شود چیست ؟</a:t>
                      </a:r>
                      <a:endParaRPr lang="en-US" dirty="0"/>
                    </a:p>
                  </a:txBody>
                  <a:tcPr/>
                </a:tc>
                <a:extLst>
                  <a:ext uri="{0D108BD9-81ED-4DB2-BD59-A6C34878D82A}">
                    <a16:rowId xmlns:a16="http://schemas.microsoft.com/office/drawing/2014/main" val="10000"/>
                  </a:ext>
                </a:extLst>
              </a:tr>
            </a:tbl>
          </a:graphicData>
        </a:graphic>
      </p:graphicFrame>
      <p:graphicFrame>
        <p:nvGraphicFramePr>
          <p:cNvPr id="8" name="Table 7"/>
          <p:cNvGraphicFramePr>
            <a:graphicFrameLocks noGrp="1"/>
          </p:cNvGraphicFramePr>
          <p:nvPr/>
        </p:nvGraphicFramePr>
        <p:xfrm>
          <a:off x="1905000" y="3505200"/>
          <a:ext cx="8458200" cy="1188720"/>
        </p:xfrm>
        <a:graphic>
          <a:graphicData uri="http://schemas.openxmlformats.org/drawingml/2006/table">
            <a:tbl>
              <a:tblPr firstRow="1" bandRow="1">
                <a:tableStyleId>{5C22544A-7EE6-4342-B048-85BDC9FD1C3A}</a:tableStyleId>
              </a:tblPr>
              <a:tblGrid>
                <a:gridCol w="8458200">
                  <a:extLst>
                    <a:ext uri="{9D8B030D-6E8A-4147-A177-3AD203B41FA5}">
                      <a16:colId xmlns:a16="http://schemas.microsoft.com/office/drawing/2014/main" val="20000"/>
                    </a:ext>
                  </a:extLst>
                </a:gridCol>
              </a:tblGrid>
              <a:tr h="609600">
                <a:tc>
                  <a:txBody>
                    <a:bodyPr/>
                    <a:lstStyle/>
                    <a:p>
                      <a:pPr algn="r" rtl="1"/>
                      <a:r>
                        <a:rPr lang="fa-IR" dirty="0"/>
                        <a:t>یافته ها و پیشنهاد ها :</a:t>
                      </a:r>
                    </a:p>
                    <a:p>
                      <a:pPr marL="285750" indent="-285750" algn="r" rtl="1">
                        <a:buFont typeface="Wingdings" pitchFamily="2" charset="2"/>
                        <a:buChar char="§"/>
                      </a:pPr>
                      <a:r>
                        <a:rPr lang="fa-IR" dirty="0"/>
                        <a:t>نتیجه تحلیل و تشخیص چیست ؟ </a:t>
                      </a:r>
                    </a:p>
                    <a:p>
                      <a:pPr marL="285750" indent="-285750" algn="r" rtl="1">
                        <a:buFont typeface="Wingdings" pitchFamily="2" charset="2"/>
                        <a:buChar char="§"/>
                      </a:pPr>
                      <a:r>
                        <a:rPr lang="fa-IR" dirty="0"/>
                        <a:t>چه استراتژی های دیگری وجود</a:t>
                      </a:r>
                      <a:r>
                        <a:rPr lang="fa-IR" baseline="0" dirty="0"/>
                        <a:t> دارند؟</a:t>
                      </a:r>
                    </a:p>
                    <a:p>
                      <a:pPr marL="285750" indent="-285750" algn="r" rtl="1">
                        <a:buFont typeface="Wingdings" pitchFamily="2" charset="2"/>
                        <a:buChar char="§"/>
                      </a:pPr>
                      <a:r>
                        <a:rPr lang="fa-IR" baseline="0" dirty="0"/>
                        <a:t>چه گزینه ای انتخاب می شود و چرا ؟ </a:t>
                      </a:r>
                      <a:endParaRPr lang="en-US" dirty="0"/>
                    </a:p>
                  </a:txBody>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91477115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25387259"/>
              </p:ext>
            </p:extLst>
          </p:nvPr>
        </p:nvGraphicFramePr>
        <p:xfrm>
          <a:off x="2346326" y="533400"/>
          <a:ext cx="7864475" cy="1676400"/>
        </p:xfrm>
        <a:graphic>
          <a:graphicData uri="http://schemas.openxmlformats.org/drawingml/2006/table">
            <a:tbl>
              <a:tblPr firstRow="1" bandRow="1">
                <a:tableStyleId>{5C22544A-7EE6-4342-B048-85BDC9FD1C3A}</a:tableStyleId>
              </a:tblPr>
              <a:tblGrid>
                <a:gridCol w="7864475">
                  <a:extLst>
                    <a:ext uri="{9D8B030D-6E8A-4147-A177-3AD203B41FA5}">
                      <a16:colId xmlns:a16="http://schemas.microsoft.com/office/drawing/2014/main" val="20000"/>
                    </a:ext>
                  </a:extLst>
                </a:gridCol>
              </a:tblGrid>
              <a:tr h="1676400">
                <a:tc>
                  <a:txBody>
                    <a:bodyPr/>
                    <a:lstStyle/>
                    <a:p>
                      <a:pPr algn="r" rtl="1"/>
                      <a:r>
                        <a:rPr lang="fa-IR" dirty="0"/>
                        <a:t>برنامه ریزی عملی : </a:t>
                      </a:r>
                    </a:p>
                    <a:p>
                      <a:pPr marL="285750" indent="-285750" algn="r" rtl="1">
                        <a:buFont typeface="Wingdings" pitchFamily="2" charset="2"/>
                        <a:buChar char="§"/>
                      </a:pPr>
                      <a:r>
                        <a:rPr lang="fa-IR" dirty="0"/>
                        <a:t>برای</a:t>
                      </a:r>
                      <a:r>
                        <a:rPr lang="fa-IR" baseline="0" dirty="0"/>
                        <a:t> اجرای پیشنهاد ها ، چه باید کرد؟</a:t>
                      </a:r>
                    </a:p>
                    <a:p>
                      <a:pPr marL="285750" indent="-285750" algn="r" rtl="1">
                        <a:buFont typeface="Wingdings" pitchFamily="2" charset="2"/>
                        <a:buChar char="§"/>
                      </a:pPr>
                      <a:r>
                        <a:rPr lang="fa-IR" baseline="0" dirty="0"/>
                        <a:t>ممکن است با چه مشکلاتی روبه رو شویم و چگونه باید بر آنها غلبه کرد؟</a:t>
                      </a:r>
                    </a:p>
                    <a:p>
                      <a:pPr marL="285750" indent="-285750" algn="r" rtl="1">
                        <a:buFont typeface="Wingdings" pitchFamily="2" charset="2"/>
                        <a:buChar char="§"/>
                      </a:pPr>
                      <a:r>
                        <a:rPr lang="fa-IR" baseline="0" dirty="0"/>
                        <a:t>چه کسی اقدام می کند و چه موقع؟</a:t>
                      </a:r>
                    </a:p>
                    <a:p>
                      <a:pPr marL="285750" indent="-285750" algn="r" rtl="1">
                        <a:buFont typeface="Wingdings" pitchFamily="2" charset="2"/>
                        <a:buChar char="§"/>
                      </a:pPr>
                      <a:r>
                        <a:rPr lang="fa-IR" baseline="0" dirty="0"/>
                        <a:t>چگونه از وجود مدیران صف توانمند و متعهد مورد نیاز، اطمینان حاصل کنیم؟</a:t>
                      </a:r>
                      <a:endParaRPr lang="en-US" dirty="0"/>
                    </a:p>
                  </a:txBody>
                  <a:tcPr/>
                </a:tc>
                <a:extLst>
                  <a:ext uri="{0D108BD9-81ED-4DB2-BD59-A6C34878D82A}">
                    <a16:rowId xmlns:a16="http://schemas.microsoft.com/office/drawing/2014/main" val="10000"/>
                  </a:ext>
                </a:extLst>
              </a:tr>
            </a:tbl>
          </a:graphicData>
        </a:graphic>
      </p:graphicFrame>
      <p:graphicFrame>
        <p:nvGraphicFramePr>
          <p:cNvPr id="5" name="Content Placeholder 3"/>
          <p:cNvGraphicFramePr>
            <a:graphicFrameLocks/>
          </p:cNvGraphicFramePr>
          <p:nvPr/>
        </p:nvGraphicFramePr>
        <p:xfrm>
          <a:off x="2286000" y="2438400"/>
          <a:ext cx="8001000" cy="1463040"/>
        </p:xfrm>
        <a:graphic>
          <a:graphicData uri="http://schemas.openxmlformats.org/drawingml/2006/table">
            <a:tbl>
              <a:tblPr firstRow="1" bandRow="1">
                <a:tableStyleId>{5C22544A-7EE6-4342-B048-85BDC9FD1C3A}</a:tableStyleId>
              </a:tblPr>
              <a:tblGrid>
                <a:gridCol w="8001000">
                  <a:extLst>
                    <a:ext uri="{9D8B030D-6E8A-4147-A177-3AD203B41FA5}">
                      <a16:colId xmlns:a16="http://schemas.microsoft.com/office/drawing/2014/main" val="20000"/>
                    </a:ext>
                  </a:extLst>
                </a:gridCol>
              </a:tblGrid>
              <a:tr h="838200">
                <a:tc>
                  <a:txBody>
                    <a:bodyPr/>
                    <a:lstStyle/>
                    <a:p>
                      <a:pPr algn="r" rtl="1"/>
                      <a:r>
                        <a:rPr lang="fa-IR" dirty="0"/>
                        <a:t>برنامه ریزی منابع :</a:t>
                      </a:r>
                    </a:p>
                    <a:p>
                      <a:pPr marL="285750" indent="-285750" algn="r" rtl="1">
                        <a:buFont typeface="Wingdings" pitchFamily="2" charset="2"/>
                        <a:buChar char="§"/>
                      </a:pPr>
                      <a:r>
                        <a:rPr lang="fa-IR" dirty="0"/>
                        <a:t>به چه منابعی (پول ، کارکنان</a:t>
                      </a:r>
                      <a:r>
                        <a:rPr lang="fa-IR" baseline="0" dirty="0"/>
                        <a:t> ، زمان ) نیاز است؟</a:t>
                      </a:r>
                    </a:p>
                    <a:p>
                      <a:pPr marL="285750" indent="-285750" algn="r" rtl="1">
                        <a:buFont typeface="Wingdings" pitchFamily="2" charset="2"/>
                        <a:buChar char="§"/>
                      </a:pPr>
                      <a:r>
                        <a:rPr lang="fa-IR" baseline="0" dirty="0"/>
                        <a:t>چگونه این منابع را می توان تهیه کرد؟</a:t>
                      </a:r>
                    </a:p>
                    <a:p>
                      <a:pPr marL="285750" indent="-285750" algn="r" rtl="1">
                        <a:buFont typeface="Wingdings" pitchFamily="2" charset="2"/>
                        <a:buChar char="§"/>
                      </a:pPr>
                      <a:r>
                        <a:rPr lang="fa-IR" baseline="0" dirty="0"/>
                        <a:t>چطور مدیریت را قانع کنیم که به این منابع نیاز است؟</a:t>
                      </a:r>
                    </a:p>
                    <a:p>
                      <a:pPr marL="285750" indent="-285750" algn="r" rtl="1">
                        <a:buFont typeface="Wingdings" pitchFamily="2" charset="2"/>
                        <a:buChar char="§"/>
                      </a:pPr>
                      <a:r>
                        <a:rPr lang="fa-IR" baseline="0" dirty="0"/>
                        <a:t>به چه فرایند های پشتیبانی  نیاز است ؟</a:t>
                      </a:r>
                      <a:endParaRPr lang="en-US" dirty="0"/>
                    </a:p>
                  </a:txBody>
                  <a:tcPr/>
                </a:tc>
                <a:extLst>
                  <a:ext uri="{0D108BD9-81ED-4DB2-BD59-A6C34878D82A}">
                    <a16:rowId xmlns:a16="http://schemas.microsoft.com/office/drawing/2014/main" val="10000"/>
                  </a:ext>
                </a:extLst>
              </a:tr>
            </a:tbl>
          </a:graphicData>
        </a:graphic>
      </p:graphicFrame>
      <p:graphicFrame>
        <p:nvGraphicFramePr>
          <p:cNvPr id="6" name="Content Placeholder 3"/>
          <p:cNvGraphicFramePr>
            <a:graphicFrameLocks/>
          </p:cNvGraphicFramePr>
          <p:nvPr/>
        </p:nvGraphicFramePr>
        <p:xfrm>
          <a:off x="2286001" y="4114800"/>
          <a:ext cx="7978775" cy="1188720"/>
        </p:xfrm>
        <a:graphic>
          <a:graphicData uri="http://schemas.openxmlformats.org/drawingml/2006/table">
            <a:tbl>
              <a:tblPr firstRow="1" bandRow="1">
                <a:tableStyleId>{5C22544A-7EE6-4342-B048-85BDC9FD1C3A}</a:tableStyleId>
              </a:tblPr>
              <a:tblGrid>
                <a:gridCol w="7978775">
                  <a:extLst>
                    <a:ext uri="{9D8B030D-6E8A-4147-A177-3AD203B41FA5}">
                      <a16:colId xmlns:a16="http://schemas.microsoft.com/office/drawing/2014/main" val="20000"/>
                    </a:ext>
                  </a:extLst>
                </a:gridCol>
              </a:tblGrid>
              <a:tr h="762000">
                <a:tc>
                  <a:txBody>
                    <a:bodyPr/>
                    <a:lstStyle/>
                    <a:p>
                      <a:pPr algn="r" rtl="1"/>
                      <a:r>
                        <a:rPr lang="fa-IR" dirty="0"/>
                        <a:t>منافع و مزایا:</a:t>
                      </a:r>
                    </a:p>
                    <a:p>
                      <a:pPr marL="285750" indent="-285750" algn="r" rtl="1">
                        <a:buFont typeface="Wingdings" pitchFamily="2" charset="2"/>
                        <a:buChar char="§"/>
                      </a:pPr>
                      <a:r>
                        <a:rPr lang="fa-IR" dirty="0"/>
                        <a:t>منافع اجرای این پیشنهاد ها برای سازمان چیستند؟</a:t>
                      </a:r>
                    </a:p>
                    <a:p>
                      <a:pPr marL="285750" indent="-285750" algn="r" rtl="1">
                        <a:buFont typeface="Wingdings" pitchFamily="2" charset="2"/>
                        <a:buChar char="§"/>
                      </a:pPr>
                      <a:r>
                        <a:rPr lang="fa-IR" dirty="0"/>
                        <a:t>چه فایده ای برای هر یک از کارکنان دارند؟</a:t>
                      </a:r>
                    </a:p>
                    <a:p>
                      <a:pPr marL="285750" indent="-285750" algn="r" rtl="1">
                        <a:buFont typeface="Wingdings" pitchFamily="2" charset="2"/>
                        <a:buChar char="§"/>
                      </a:pPr>
                      <a:r>
                        <a:rPr lang="fa-IR" dirty="0"/>
                        <a:t>چگونه نیازهای شرکت را برآورده می سازند؟</a:t>
                      </a:r>
                      <a:endParaRPr lang="en-US" dirty="0"/>
                    </a:p>
                  </a:txBody>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1164729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73569063"/>
              </p:ext>
            </p:extLst>
          </p:nvPr>
        </p:nvGraphicFramePr>
        <p:xfrm>
          <a:off x="1752600" y="152402"/>
          <a:ext cx="8763000" cy="6523673"/>
        </p:xfrm>
        <a:graphic>
          <a:graphicData uri="http://schemas.openxmlformats.org/drawingml/2006/table">
            <a:tbl>
              <a:tblPr firstRow="1" bandRow="1">
                <a:tableStyleId>{5C22544A-7EE6-4342-B048-85BDC9FD1C3A}</a:tableStyleId>
              </a:tblPr>
              <a:tblGrid>
                <a:gridCol w="5363561">
                  <a:extLst>
                    <a:ext uri="{9D8B030D-6E8A-4147-A177-3AD203B41FA5}">
                      <a16:colId xmlns:a16="http://schemas.microsoft.com/office/drawing/2014/main" val="20000"/>
                    </a:ext>
                  </a:extLst>
                </a:gridCol>
                <a:gridCol w="3399439">
                  <a:extLst>
                    <a:ext uri="{9D8B030D-6E8A-4147-A177-3AD203B41FA5}">
                      <a16:colId xmlns:a16="http://schemas.microsoft.com/office/drawing/2014/main" val="20001"/>
                    </a:ext>
                  </a:extLst>
                </a:gridCol>
              </a:tblGrid>
              <a:tr h="566737">
                <a:tc>
                  <a:txBody>
                    <a:bodyPr/>
                    <a:lstStyle/>
                    <a:p>
                      <a:r>
                        <a:rPr lang="fa-IR" sz="1600" dirty="0"/>
                        <a:t>پرسش هایی برای ارزیابی و تحقق عوامل اصلی موفقیت در تغییر</a:t>
                      </a:r>
                      <a:endParaRPr lang="en-US" sz="1600" dirty="0"/>
                    </a:p>
                  </a:txBody>
                  <a:tcPr/>
                </a:tc>
                <a:tc>
                  <a:txBody>
                    <a:bodyPr/>
                    <a:lstStyle/>
                    <a:p>
                      <a:pPr algn="r" rtl="1"/>
                      <a:r>
                        <a:rPr lang="fa-IR" sz="1600" dirty="0"/>
                        <a:t>عوامل کلیدی موفقیت در تغییر و دگرگونی</a:t>
                      </a:r>
                      <a:endParaRPr lang="en-US" sz="1600" dirty="0"/>
                    </a:p>
                  </a:txBody>
                  <a:tcPr/>
                </a:tc>
                <a:extLst>
                  <a:ext uri="{0D108BD9-81ED-4DB2-BD59-A6C34878D82A}">
                    <a16:rowId xmlns:a16="http://schemas.microsoft.com/office/drawing/2014/main" val="10000"/>
                  </a:ext>
                </a:extLst>
              </a:tr>
              <a:tr h="1295400">
                <a:tc>
                  <a:txBody>
                    <a:bodyPr/>
                    <a:lstStyle/>
                    <a:p>
                      <a:pPr algn="r" rtl="1"/>
                      <a:r>
                        <a:rPr lang="fa-IR" sz="1600" dirty="0"/>
                        <a:t>آیا ما رهبری داریم که :</a:t>
                      </a:r>
                    </a:p>
                    <a:p>
                      <a:pPr marL="285750" indent="-285750" algn="r" rtl="1">
                        <a:buFont typeface="Arial" pitchFamily="34" charset="0"/>
                        <a:buChar char="•"/>
                      </a:pPr>
                      <a:r>
                        <a:rPr lang="fa-IR" sz="1600" dirty="0"/>
                        <a:t>تغییر را هدایت و رهبری کند؟</a:t>
                      </a:r>
                    </a:p>
                    <a:p>
                      <a:pPr marL="285750" indent="-285750" algn="r" rtl="1">
                        <a:buFont typeface="Arial" pitchFamily="34" charset="0"/>
                        <a:buChar char="•"/>
                      </a:pPr>
                      <a:r>
                        <a:rPr lang="fa-IR" sz="1600" dirty="0"/>
                        <a:t>به منظور تحقق تغییر ،آشکارا از آن حمایت کند؟</a:t>
                      </a:r>
                    </a:p>
                    <a:p>
                      <a:pPr marL="285750" indent="-285750" algn="r" rtl="1">
                        <a:buFont typeface="Arial" pitchFamily="34" charset="0"/>
                        <a:buChar char="•"/>
                      </a:pPr>
                      <a:r>
                        <a:rPr lang="fa-IR" sz="1600" dirty="0"/>
                        <a:t>منابع لازم برای حفظ تغییر را به دست آورد؟</a:t>
                      </a:r>
                    </a:p>
                    <a:p>
                      <a:pPr marL="285750" indent="-285750" algn="r" rtl="1">
                        <a:buFont typeface="Arial" pitchFamily="34" charset="0"/>
                        <a:buChar char="•"/>
                      </a:pPr>
                      <a:r>
                        <a:rPr lang="fa-IR" sz="1600" dirty="0"/>
                        <a:t>از توجه و زمان خود برای پیگیری تغییر ، دریغ نورزد؟</a:t>
                      </a:r>
                      <a:endParaRPr lang="en-US" sz="1600" dirty="0"/>
                    </a:p>
                  </a:txBody>
                  <a:tcPr/>
                </a:tc>
                <a:tc>
                  <a:txBody>
                    <a:bodyPr/>
                    <a:lstStyle/>
                    <a:p>
                      <a:pPr algn="r" rtl="1"/>
                      <a:r>
                        <a:rPr lang="fa-IR" sz="1600" dirty="0"/>
                        <a:t>رهبری</a:t>
                      </a:r>
                      <a:endParaRPr lang="en-US" sz="1600" dirty="0"/>
                    </a:p>
                  </a:txBody>
                  <a:tcPr/>
                </a:tc>
                <a:extLst>
                  <a:ext uri="{0D108BD9-81ED-4DB2-BD59-A6C34878D82A}">
                    <a16:rowId xmlns:a16="http://schemas.microsoft.com/office/drawing/2014/main" val="10001"/>
                  </a:ext>
                </a:extLst>
              </a:tr>
              <a:tr h="1295400">
                <a:tc>
                  <a:txBody>
                    <a:bodyPr/>
                    <a:lstStyle/>
                    <a:p>
                      <a:pPr algn="r" rtl="1"/>
                      <a:r>
                        <a:rPr lang="fa-IR" sz="1600" dirty="0"/>
                        <a:t>آیا کارکنان:</a:t>
                      </a:r>
                    </a:p>
                    <a:p>
                      <a:pPr marL="285750" indent="-285750" algn="r" rtl="1">
                        <a:buFont typeface="Arial" pitchFamily="34" charset="0"/>
                        <a:buChar char="•"/>
                      </a:pPr>
                      <a:r>
                        <a:rPr lang="fa-IR" sz="1600" dirty="0"/>
                        <a:t>از علت تغییر آگاهی دارند ؟</a:t>
                      </a:r>
                    </a:p>
                    <a:p>
                      <a:pPr marL="285750" indent="-285750" algn="r" rtl="1">
                        <a:buFont typeface="Arial" pitchFamily="34" charset="0"/>
                        <a:buChar char="•"/>
                      </a:pPr>
                      <a:r>
                        <a:rPr lang="fa-IR" sz="1600" dirty="0"/>
                        <a:t>اهمیت تغییر را درک کرده اند؟</a:t>
                      </a:r>
                    </a:p>
                    <a:p>
                      <a:pPr marL="285750" indent="-285750" algn="r" rtl="1">
                        <a:buFont typeface="Arial" pitchFamily="34" charset="0"/>
                        <a:buChar char="•"/>
                      </a:pPr>
                      <a:r>
                        <a:rPr lang="fa-IR" sz="1600" dirty="0"/>
                        <a:t>می دانند که تغییر در کوتاه مدت و بلند مدت چه کمکی به آنها و سازمان می کند؟</a:t>
                      </a:r>
                    </a:p>
                  </a:txBody>
                  <a:tcPr/>
                </a:tc>
                <a:tc>
                  <a:txBody>
                    <a:bodyPr/>
                    <a:lstStyle/>
                    <a:p>
                      <a:pPr algn="r" rtl="1"/>
                      <a:r>
                        <a:rPr lang="fa-IR" sz="1600" dirty="0"/>
                        <a:t>ایجاد نیاز مشترک (چرا تغییر باید انجام گیرد؟)</a:t>
                      </a:r>
                      <a:endParaRPr lang="en-US" sz="1600" dirty="0"/>
                    </a:p>
                  </a:txBody>
                  <a:tcPr/>
                </a:tc>
                <a:extLst>
                  <a:ext uri="{0D108BD9-81ED-4DB2-BD59-A6C34878D82A}">
                    <a16:rowId xmlns:a16="http://schemas.microsoft.com/office/drawing/2014/main" val="10002"/>
                  </a:ext>
                </a:extLst>
              </a:tr>
              <a:tr h="1781176">
                <a:tc>
                  <a:txBody>
                    <a:bodyPr/>
                    <a:lstStyle/>
                    <a:p>
                      <a:pPr algn="r" rtl="1"/>
                      <a:r>
                        <a:rPr lang="fa-IR" sz="1600" dirty="0"/>
                        <a:t>آیا کارکنان:</a:t>
                      </a:r>
                    </a:p>
                    <a:p>
                      <a:pPr marL="285750" indent="-285750" algn="r" rtl="1">
                        <a:buFont typeface="Arial" pitchFamily="34" charset="0"/>
                        <a:buChar char="•"/>
                      </a:pPr>
                      <a:r>
                        <a:rPr lang="fa-IR" sz="1600" dirty="0"/>
                        <a:t>از نتایج تغییر به صورت رفتاری اطلاع دارند ؟(یعنی آیا می دانند در اثر تغییر ،</a:t>
                      </a:r>
                      <a:r>
                        <a:rPr lang="fa-IR" sz="1600" baseline="0" dirty="0"/>
                        <a:t> چگونه می بایست متفاوت از قبل رفتار کنند؟</a:t>
                      </a:r>
                    </a:p>
                    <a:p>
                      <a:pPr marL="285750" indent="-285750" algn="r" rtl="1">
                        <a:buFont typeface="Arial" pitchFamily="34" charset="0"/>
                        <a:buChar char="•"/>
                      </a:pPr>
                      <a:r>
                        <a:rPr lang="fa-IR" sz="1600" baseline="0" dirty="0"/>
                        <a:t>از نتایج انجام تغییر، هیجان زده شده اند؟</a:t>
                      </a:r>
                    </a:p>
                    <a:p>
                      <a:pPr marL="285750" indent="-285750" algn="r" rtl="1">
                        <a:buFont typeface="Arial" pitchFamily="34" charset="0"/>
                        <a:buChar char="•"/>
                      </a:pPr>
                      <a:r>
                        <a:rPr lang="fa-IR" sz="1600" baseline="0" dirty="0"/>
                        <a:t>می دانند منفعت تغییر برای مشتریان و سایر ذی نفعان چیست ؟</a:t>
                      </a:r>
                      <a:endParaRPr lang="en-US" sz="1600" dirty="0"/>
                    </a:p>
                  </a:txBody>
                  <a:tcPr/>
                </a:tc>
                <a:tc>
                  <a:txBody>
                    <a:bodyPr/>
                    <a:lstStyle/>
                    <a:p>
                      <a:pPr algn="r" rtl="1"/>
                      <a:r>
                        <a:rPr lang="fa-IR" sz="1600" dirty="0"/>
                        <a:t>چشم انداز مشترک ( پس از انجام تغییر ، چه</a:t>
                      </a:r>
                      <a:r>
                        <a:rPr lang="fa-IR" sz="1600" baseline="0" dirty="0"/>
                        <a:t> اتفاقی خواهد افتاد؟)</a:t>
                      </a:r>
                      <a:endParaRPr lang="en-US" sz="1600" dirty="0"/>
                    </a:p>
                  </a:txBody>
                  <a:tcPr/>
                </a:tc>
                <a:extLst>
                  <a:ext uri="{0D108BD9-81ED-4DB2-BD59-A6C34878D82A}">
                    <a16:rowId xmlns:a16="http://schemas.microsoft.com/office/drawing/2014/main" val="10003"/>
                  </a:ext>
                </a:extLst>
              </a:tr>
              <a:tr h="1538287">
                <a:tc>
                  <a:txBody>
                    <a:bodyPr/>
                    <a:lstStyle/>
                    <a:p>
                      <a:pPr algn="r" rtl="1"/>
                      <a:r>
                        <a:rPr lang="fa-IR" sz="1600" dirty="0"/>
                        <a:t>آیا طرفداران تغییر:</a:t>
                      </a:r>
                    </a:p>
                    <a:p>
                      <a:pPr marL="285750" indent="-285750" algn="r" rtl="1">
                        <a:buFont typeface="Arial" pitchFamily="34" charset="0"/>
                        <a:buChar char="•"/>
                      </a:pPr>
                      <a:r>
                        <a:rPr lang="fa-IR" sz="1600" dirty="0"/>
                        <a:t>شناسایی کرده اند که چه افراد دیگری بایستی برای تحقق تغییر ، به</a:t>
                      </a:r>
                      <a:r>
                        <a:rPr lang="fa-IR" sz="1600" baseline="0" dirty="0"/>
                        <a:t> آن تعهد داشته باشند؟</a:t>
                      </a:r>
                    </a:p>
                    <a:p>
                      <a:pPr marL="285750" indent="-285750" algn="r" rtl="1">
                        <a:buFont typeface="Arial" pitchFamily="34" charset="0"/>
                        <a:buChar char="•"/>
                      </a:pPr>
                      <a:r>
                        <a:rPr lang="fa-IR" sz="1600" baseline="0" dirty="0"/>
                        <a:t>می دانند چگونه باید ائتلافی از حامیان تغییر را شکل داد؟</a:t>
                      </a:r>
                    </a:p>
                    <a:p>
                      <a:pPr marL="285750" indent="-285750" algn="r" rtl="1">
                        <a:buFont typeface="Arial" pitchFamily="34" charset="0"/>
                        <a:buChar char="•"/>
                      </a:pPr>
                      <a:r>
                        <a:rPr lang="fa-IR" sz="1600" baseline="0" dirty="0"/>
                        <a:t>توان جلب حمایت اعضای بانفوذ سازمان را دارند؟</a:t>
                      </a:r>
                    </a:p>
                    <a:p>
                      <a:pPr marL="285750" indent="-285750" algn="r" rtl="1">
                        <a:buFont typeface="Arial" pitchFamily="34" charset="0"/>
                        <a:buChar char="•"/>
                      </a:pPr>
                      <a:r>
                        <a:rPr lang="fa-IR" sz="1600" baseline="0" dirty="0"/>
                        <a:t>توان ایجاد ماتریس مسئولیت برای تحقق تغییر را دارند؟</a:t>
                      </a:r>
                    </a:p>
                  </a:txBody>
                  <a:tcPr/>
                </a:tc>
                <a:tc>
                  <a:txBody>
                    <a:bodyPr/>
                    <a:lstStyle/>
                    <a:p>
                      <a:pPr algn="r" rtl="1"/>
                      <a:r>
                        <a:rPr lang="fa-IR" sz="1600" dirty="0"/>
                        <a:t>ایجاد تعهد ( چه افراد</a:t>
                      </a:r>
                      <a:r>
                        <a:rPr lang="fa-IR" sz="1600" baseline="0" dirty="0"/>
                        <a:t> دیگری باید مشارکت کنند؟)</a:t>
                      </a:r>
                      <a:endParaRPr lang="en-US" sz="160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19168978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886717975"/>
              </p:ext>
            </p:extLst>
          </p:nvPr>
        </p:nvGraphicFramePr>
        <p:xfrm>
          <a:off x="1904999" y="381002"/>
          <a:ext cx="8534400" cy="5509577"/>
        </p:xfrm>
        <a:graphic>
          <a:graphicData uri="http://schemas.openxmlformats.org/drawingml/2006/table">
            <a:tbl>
              <a:tblPr firstRow="1" bandRow="1">
                <a:tableStyleId>{5C22544A-7EE6-4342-B048-85BDC9FD1C3A}</a:tableStyleId>
              </a:tblPr>
              <a:tblGrid>
                <a:gridCol w="4267200">
                  <a:extLst>
                    <a:ext uri="{9D8B030D-6E8A-4147-A177-3AD203B41FA5}">
                      <a16:colId xmlns:a16="http://schemas.microsoft.com/office/drawing/2014/main" val="20000"/>
                    </a:ext>
                  </a:extLst>
                </a:gridCol>
                <a:gridCol w="4267200">
                  <a:extLst>
                    <a:ext uri="{9D8B030D-6E8A-4147-A177-3AD203B41FA5}">
                      <a16:colId xmlns:a16="http://schemas.microsoft.com/office/drawing/2014/main" val="20001"/>
                    </a:ext>
                  </a:extLst>
                </a:gridCol>
              </a:tblGrid>
              <a:tr h="2068283">
                <a:tc>
                  <a:txBody>
                    <a:bodyPr/>
                    <a:lstStyle/>
                    <a:p>
                      <a:pPr algn="r" rtl="1"/>
                      <a:r>
                        <a:rPr lang="fa-IR" sz="1600" dirty="0"/>
                        <a:t>آیا طرفداران تغییر:</a:t>
                      </a:r>
                    </a:p>
                    <a:p>
                      <a:pPr algn="r" rtl="1"/>
                      <a:r>
                        <a:rPr lang="fa-IR" sz="1600" dirty="0"/>
                        <a:t>می دانند چگونه تغییر را با سایر سیستم های منابع انسانی – همچون کارمند یابی ، آموزش ،ارزیابی عملکرد ، پاداش ، ساختار وارتباطات _ مرتبط سازند؟</a:t>
                      </a:r>
                    </a:p>
                    <a:p>
                      <a:pPr algn="r" rtl="1"/>
                      <a:r>
                        <a:rPr lang="fa-IR" sz="1600" dirty="0"/>
                        <a:t>مسائل</a:t>
                      </a:r>
                      <a:r>
                        <a:rPr lang="fa-IR" sz="1600" baseline="0" dirty="0"/>
                        <a:t> مرتبط با سیستم ها برای تغییر را شناسایی کرده اند؟</a:t>
                      </a:r>
                      <a:endParaRPr lang="en-US" sz="1600" dirty="0"/>
                    </a:p>
                  </a:txBody>
                  <a:tcPr/>
                </a:tc>
                <a:tc>
                  <a:txBody>
                    <a:bodyPr/>
                    <a:lstStyle/>
                    <a:p>
                      <a:pPr algn="r" rtl="1"/>
                      <a:r>
                        <a:rPr lang="fa-IR" sz="1600" dirty="0"/>
                        <a:t>هدایت تغییر ( چه کسی مسئول است ؟ )</a:t>
                      </a:r>
                      <a:endParaRPr lang="en-US" sz="1600" dirty="0"/>
                    </a:p>
                  </a:txBody>
                  <a:tcPr/>
                </a:tc>
                <a:extLst>
                  <a:ext uri="{0D108BD9-81ED-4DB2-BD59-A6C34878D82A}">
                    <a16:rowId xmlns:a16="http://schemas.microsoft.com/office/drawing/2014/main" val="10000"/>
                  </a:ext>
                </a:extLst>
              </a:tr>
              <a:tr h="1507392">
                <a:tc>
                  <a:txBody>
                    <a:bodyPr/>
                    <a:lstStyle/>
                    <a:p>
                      <a:pPr algn="r" rtl="1"/>
                      <a:r>
                        <a:rPr lang="fa-IR" sz="1600" dirty="0"/>
                        <a:t>آیا طرفداران تغییر:</a:t>
                      </a:r>
                    </a:p>
                    <a:p>
                      <a:pPr algn="r" rtl="1"/>
                      <a:r>
                        <a:rPr lang="fa-IR" sz="1600" dirty="0"/>
                        <a:t>وسایل و ابزار های اندازه گیری با سنجش میزان موفقیت تغییر را در اختیار دارند؟</a:t>
                      </a:r>
                    </a:p>
                    <a:p>
                      <a:pPr algn="r" rtl="1"/>
                      <a:r>
                        <a:rPr lang="fa-IR" sz="1600" dirty="0"/>
                        <a:t>برنامه ای برای اندازه گیری و سنجش تغییرات در مقایسه با نتایج تغییرات و فرایند اجرای آنها دارند؟</a:t>
                      </a:r>
                    </a:p>
                  </a:txBody>
                  <a:tcPr/>
                </a:tc>
                <a:tc>
                  <a:txBody>
                    <a:bodyPr/>
                    <a:lstStyle/>
                    <a:p>
                      <a:pPr algn="r" rtl="1"/>
                      <a:r>
                        <a:rPr lang="fa-IR" sz="1600" dirty="0"/>
                        <a:t>نظارت بر پیشرفت(تغییر را چگونه باید اندازه گیری کرد؟)</a:t>
                      </a:r>
                      <a:endParaRPr lang="en-US" sz="1600" dirty="0"/>
                    </a:p>
                  </a:txBody>
                  <a:tcPr/>
                </a:tc>
                <a:extLst>
                  <a:ext uri="{0D108BD9-81ED-4DB2-BD59-A6C34878D82A}">
                    <a16:rowId xmlns:a16="http://schemas.microsoft.com/office/drawing/2014/main" val="10001"/>
                  </a:ext>
                </a:extLst>
              </a:tr>
              <a:tr h="1507392">
                <a:tc>
                  <a:txBody>
                    <a:bodyPr/>
                    <a:lstStyle/>
                    <a:p>
                      <a:pPr algn="r" rtl="1"/>
                      <a:r>
                        <a:rPr lang="fa-IR" sz="1600" dirty="0"/>
                        <a:t>آیا</a:t>
                      </a:r>
                      <a:r>
                        <a:rPr lang="fa-IR" sz="1600" baseline="0" dirty="0"/>
                        <a:t> طرفداران تغییر:</a:t>
                      </a:r>
                    </a:p>
                    <a:p>
                      <a:pPr algn="r" rtl="1"/>
                      <a:r>
                        <a:rPr lang="fa-IR" sz="1600" baseline="0" dirty="0"/>
                        <a:t>مراحل اولیه شروع تغییرات را شناسایی کرده اند؟</a:t>
                      </a:r>
                    </a:p>
                    <a:p>
                      <a:pPr algn="r" rtl="1"/>
                      <a:r>
                        <a:rPr lang="fa-IR" sz="1600" baseline="0" dirty="0"/>
                        <a:t>برنامه کوتاه مدت و بلند مدت برای تمرکز بر تغییرات دارند؟</a:t>
                      </a:r>
                    </a:p>
                    <a:p>
                      <a:pPr algn="r" rtl="1"/>
                      <a:r>
                        <a:rPr lang="fa-IR" sz="1600" baseline="0" dirty="0"/>
                        <a:t>برنامه ای برای سازگاری تغییر در طی زمان دارند؟</a:t>
                      </a:r>
                      <a:endParaRPr lang="en-US" sz="1600" dirty="0"/>
                    </a:p>
                  </a:txBody>
                  <a:tcPr/>
                </a:tc>
                <a:tc>
                  <a:txBody>
                    <a:bodyPr/>
                    <a:lstStyle/>
                    <a:p>
                      <a:pPr algn="r" rtl="1"/>
                      <a:r>
                        <a:rPr lang="fa-IR" sz="1600" i="0" dirty="0"/>
                        <a:t>تثبیت تغییر(تغییر</a:t>
                      </a:r>
                      <a:r>
                        <a:rPr lang="fa-IR" sz="1600" i="0" baseline="0" dirty="0"/>
                        <a:t> چگونه آغاز می شود و خاتمه می یابد؟)</a:t>
                      </a:r>
                      <a:endParaRPr lang="en-US" sz="1600" i="0" dirty="0"/>
                    </a:p>
                  </a:txBody>
                  <a:tcPr/>
                </a:tc>
                <a:extLst>
                  <a:ext uri="{0D108BD9-81ED-4DB2-BD59-A6C34878D82A}">
                    <a16:rowId xmlns:a16="http://schemas.microsoft.com/office/drawing/2014/main" val="10002"/>
                  </a:ext>
                </a:extLst>
              </a:tr>
              <a:tr h="426510">
                <a:tc>
                  <a:txBody>
                    <a:bodyPr/>
                    <a:lstStyle/>
                    <a:p>
                      <a:endParaRPr lang="en-US" sz="1600" dirty="0"/>
                    </a:p>
                  </a:txBody>
                  <a:tcPr/>
                </a:tc>
                <a:tc>
                  <a:txBody>
                    <a:bodyPr/>
                    <a:lstStyle/>
                    <a:p>
                      <a:endParaRPr lang="en-US" sz="16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394250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2600" y="228600"/>
            <a:ext cx="8816648" cy="4800600"/>
          </a:xfrm>
        </p:spPr>
        <p:txBody>
          <a:bodyPr/>
          <a:lstStyle/>
          <a:p>
            <a:endParaRPr lang="en-US" dirty="0"/>
          </a:p>
        </p:txBody>
      </p:sp>
      <p:sp>
        <p:nvSpPr>
          <p:cNvPr id="5" name="Right Arrow 4"/>
          <p:cNvSpPr/>
          <p:nvPr/>
        </p:nvSpPr>
        <p:spPr>
          <a:xfrm rot="16200000">
            <a:off x="1289252" y="1012312"/>
            <a:ext cx="1487674" cy="242319"/>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FFFFFF"/>
              </a:solidFill>
              <a:latin typeface="Franklin Gothic Book"/>
            </a:endParaRPr>
          </a:p>
        </p:txBody>
      </p:sp>
      <p:sp>
        <p:nvSpPr>
          <p:cNvPr id="10" name="Minus 9"/>
          <p:cNvSpPr/>
          <p:nvPr/>
        </p:nvSpPr>
        <p:spPr>
          <a:xfrm>
            <a:off x="772391" y="304800"/>
            <a:ext cx="10668000" cy="79656"/>
          </a:xfrm>
          <a:prstGeom prst="mathMinu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FFFFFF"/>
              </a:solidFill>
              <a:latin typeface="Franklin Gothic Book"/>
            </a:endParaRPr>
          </a:p>
        </p:txBody>
      </p:sp>
      <p:sp>
        <p:nvSpPr>
          <p:cNvPr id="11" name="Right Arrow 10"/>
          <p:cNvSpPr/>
          <p:nvPr/>
        </p:nvSpPr>
        <p:spPr>
          <a:xfrm rot="5400000">
            <a:off x="9767793" y="784565"/>
            <a:ext cx="1244335" cy="242317"/>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FFFFFF"/>
              </a:solidFill>
              <a:latin typeface="Franklin Gothic Book"/>
            </a:endParaRPr>
          </a:p>
        </p:txBody>
      </p:sp>
      <p:cxnSp>
        <p:nvCxnSpPr>
          <p:cNvPr id="13" name="Straight Arrow Connector 12"/>
          <p:cNvCxnSpPr/>
          <p:nvPr/>
        </p:nvCxnSpPr>
        <p:spPr>
          <a:xfrm flipV="1">
            <a:off x="3742489" y="4266341"/>
            <a:ext cx="0" cy="65809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5" name="Straight Arrow Connector 14"/>
          <p:cNvCxnSpPr/>
          <p:nvPr/>
        </p:nvCxnSpPr>
        <p:spPr>
          <a:xfrm>
            <a:off x="5058671" y="380962"/>
            <a:ext cx="0" cy="58535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6" name="Straight Arrow Connector 15"/>
          <p:cNvCxnSpPr/>
          <p:nvPr/>
        </p:nvCxnSpPr>
        <p:spPr>
          <a:xfrm>
            <a:off x="6409490" y="380963"/>
            <a:ext cx="0" cy="58535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7" name="Straight Arrow Connector 16"/>
          <p:cNvCxnSpPr/>
          <p:nvPr/>
        </p:nvCxnSpPr>
        <p:spPr>
          <a:xfrm>
            <a:off x="7710055" y="331618"/>
            <a:ext cx="0" cy="58535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8" name="Straight Arrow Connector 17"/>
          <p:cNvCxnSpPr/>
          <p:nvPr/>
        </p:nvCxnSpPr>
        <p:spPr>
          <a:xfrm>
            <a:off x="9352763" y="380964"/>
            <a:ext cx="0" cy="58535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9" name="Minus 18"/>
          <p:cNvSpPr/>
          <p:nvPr/>
        </p:nvSpPr>
        <p:spPr>
          <a:xfrm>
            <a:off x="609600" y="4924609"/>
            <a:ext cx="11201400" cy="45719"/>
          </a:xfrm>
          <a:prstGeom prst="mathMinu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FFFFFF"/>
              </a:solidFill>
              <a:latin typeface="Franklin Gothic Book"/>
            </a:endParaRPr>
          </a:p>
        </p:txBody>
      </p:sp>
      <p:sp>
        <p:nvSpPr>
          <p:cNvPr id="20" name="Rectangle 19"/>
          <p:cNvSpPr/>
          <p:nvPr/>
        </p:nvSpPr>
        <p:spPr>
          <a:xfrm>
            <a:off x="1884220" y="2001102"/>
            <a:ext cx="1084178" cy="1066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a-IR" dirty="0">
                <a:solidFill>
                  <a:srgbClr val="000000"/>
                </a:solidFill>
                <a:latin typeface="Franklin Gothic Book"/>
                <a:cs typeface="Arial" panose="020B0604020202020204" pitchFamily="34" charset="0"/>
              </a:rPr>
              <a:t>محاسبه و ارزیابی عملکرد</a:t>
            </a:r>
            <a:endParaRPr lang="en-US" dirty="0">
              <a:solidFill>
                <a:srgbClr val="000000"/>
              </a:solidFill>
              <a:latin typeface="Franklin Gothic Book"/>
            </a:endParaRPr>
          </a:p>
        </p:txBody>
      </p:sp>
      <p:sp>
        <p:nvSpPr>
          <p:cNvPr id="21" name="Right Arrow 20"/>
          <p:cNvSpPr/>
          <p:nvPr/>
        </p:nvSpPr>
        <p:spPr>
          <a:xfrm rot="5400000">
            <a:off x="1229526" y="3931295"/>
            <a:ext cx="1551707" cy="242317"/>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FFFFFF"/>
              </a:solidFill>
              <a:latin typeface="Franklin Gothic Book"/>
            </a:endParaRPr>
          </a:p>
        </p:txBody>
      </p:sp>
      <p:cxnSp>
        <p:nvCxnSpPr>
          <p:cNvPr id="22" name="Straight Arrow Connector 21"/>
          <p:cNvCxnSpPr/>
          <p:nvPr/>
        </p:nvCxnSpPr>
        <p:spPr>
          <a:xfrm>
            <a:off x="3742489" y="344629"/>
            <a:ext cx="0" cy="58535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3" name="Straight Arrow Connector 22"/>
          <p:cNvCxnSpPr/>
          <p:nvPr/>
        </p:nvCxnSpPr>
        <p:spPr>
          <a:xfrm flipV="1">
            <a:off x="5058671" y="4252486"/>
            <a:ext cx="0" cy="65809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4" name="Straight Arrow Connector 23"/>
          <p:cNvCxnSpPr/>
          <p:nvPr/>
        </p:nvCxnSpPr>
        <p:spPr>
          <a:xfrm flipV="1">
            <a:off x="6395635" y="4252486"/>
            <a:ext cx="0" cy="65809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5" name="Straight Arrow Connector 24"/>
          <p:cNvCxnSpPr/>
          <p:nvPr/>
        </p:nvCxnSpPr>
        <p:spPr>
          <a:xfrm flipV="1">
            <a:off x="9395271" y="4252486"/>
            <a:ext cx="0" cy="63297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6" name="Straight Arrow Connector 25"/>
          <p:cNvCxnSpPr/>
          <p:nvPr/>
        </p:nvCxnSpPr>
        <p:spPr>
          <a:xfrm flipV="1">
            <a:off x="7848600" y="4269802"/>
            <a:ext cx="0" cy="6580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5" name="Rectangle 34"/>
          <p:cNvSpPr/>
          <p:nvPr/>
        </p:nvSpPr>
        <p:spPr>
          <a:xfrm>
            <a:off x="8554237" y="1100585"/>
            <a:ext cx="1027127"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a-IR" dirty="0">
                <a:solidFill>
                  <a:srgbClr val="000000"/>
                </a:solidFill>
                <a:latin typeface="Franklin Gothic Book"/>
                <a:cs typeface="Arial" panose="020B0604020202020204" pitchFamily="34" charset="0"/>
              </a:rPr>
              <a:t>بررسی عوامل خارجی</a:t>
            </a:r>
            <a:endParaRPr lang="en-US" dirty="0">
              <a:solidFill>
                <a:srgbClr val="000000"/>
              </a:solidFill>
              <a:latin typeface="Franklin Gothic Book"/>
            </a:endParaRPr>
          </a:p>
        </p:txBody>
      </p:sp>
      <p:sp>
        <p:nvSpPr>
          <p:cNvPr id="36" name="Rectangle 35"/>
          <p:cNvSpPr/>
          <p:nvPr/>
        </p:nvSpPr>
        <p:spPr>
          <a:xfrm>
            <a:off x="3200400" y="2035312"/>
            <a:ext cx="1084178" cy="1066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a-IR" dirty="0">
                <a:solidFill>
                  <a:srgbClr val="000000"/>
                </a:solidFill>
                <a:latin typeface="Franklin Gothic Book"/>
                <a:cs typeface="Arial" panose="020B0604020202020204" pitchFamily="34" charset="0"/>
              </a:rPr>
              <a:t>تخصیص منابع</a:t>
            </a:r>
            <a:endParaRPr lang="en-US" dirty="0">
              <a:solidFill>
                <a:srgbClr val="000000"/>
              </a:solidFill>
              <a:latin typeface="Franklin Gothic Book"/>
            </a:endParaRPr>
          </a:p>
        </p:txBody>
      </p:sp>
      <p:sp>
        <p:nvSpPr>
          <p:cNvPr id="37" name="Rectangle 36"/>
          <p:cNvSpPr/>
          <p:nvPr/>
        </p:nvSpPr>
        <p:spPr>
          <a:xfrm>
            <a:off x="4516582" y="2014985"/>
            <a:ext cx="1084178" cy="1066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a-IR" dirty="0">
                <a:solidFill>
                  <a:srgbClr val="000000"/>
                </a:solidFill>
                <a:latin typeface="Franklin Gothic Book"/>
                <a:cs typeface="Arial" panose="020B0604020202020204" pitchFamily="34" charset="0"/>
              </a:rPr>
              <a:t>تعیین هدف های سالانه و سیاست ها</a:t>
            </a:r>
            <a:endParaRPr lang="en-US" dirty="0">
              <a:solidFill>
                <a:srgbClr val="000000"/>
              </a:solidFill>
              <a:latin typeface="Franklin Gothic Book"/>
            </a:endParaRPr>
          </a:p>
        </p:txBody>
      </p:sp>
      <p:sp>
        <p:nvSpPr>
          <p:cNvPr id="38" name="Rectangle 37"/>
          <p:cNvSpPr/>
          <p:nvPr/>
        </p:nvSpPr>
        <p:spPr>
          <a:xfrm>
            <a:off x="5867400" y="2018207"/>
            <a:ext cx="1084178" cy="1066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a-IR" sz="1600" b="1" dirty="0">
                <a:solidFill>
                  <a:srgbClr val="000000"/>
                </a:solidFill>
                <a:latin typeface="Franklin Gothic Book"/>
                <a:cs typeface="Arial" panose="020B0604020202020204" pitchFamily="34" charset="0"/>
              </a:rPr>
              <a:t>تدوین ،ارزیابی و انتخاب استراتژی ها</a:t>
            </a:r>
            <a:endParaRPr lang="en-US" sz="1600" b="1" dirty="0">
              <a:solidFill>
                <a:srgbClr val="000000"/>
              </a:solidFill>
              <a:latin typeface="Franklin Gothic Book"/>
            </a:endParaRPr>
          </a:p>
        </p:txBody>
      </p:sp>
      <p:sp>
        <p:nvSpPr>
          <p:cNvPr id="39" name="Rectangle 38"/>
          <p:cNvSpPr/>
          <p:nvPr/>
        </p:nvSpPr>
        <p:spPr>
          <a:xfrm>
            <a:off x="7154111" y="2018207"/>
            <a:ext cx="1084178" cy="1066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a-IR" dirty="0">
                <a:solidFill>
                  <a:srgbClr val="000000"/>
                </a:solidFill>
                <a:latin typeface="Franklin Gothic Book"/>
                <a:cs typeface="Arial" panose="020B0604020202020204" pitchFamily="34" charset="0"/>
              </a:rPr>
              <a:t>تعیین هدف های بلند مدت</a:t>
            </a:r>
            <a:endParaRPr lang="en-US" dirty="0">
              <a:solidFill>
                <a:srgbClr val="000000"/>
              </a:solidFill>
              <a:latin typeface="Franklin Gothic Book"/>
            </a:endParaRPr>
          </a:p>
        </p:txBody>
      </p:sp>
      <p:sp>
        <p:nvSpPr>
          <p:cNvPr id="40" name="Rectangle 39"/>
          <p:cNvSpPr/>
          <p:nvPr/>
        </p:nvSpPr>
        <p:spPr>
          <a:xfrm>
            <a:off x="8554237" y="3141548"/>
            <a:ext cx="999289" cy="82431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a-IR" dirty="0">
                <a:solidFill>
                  <a:srgbClr val="000000"/>
                </a:solidFill>
                <a:latin typeface="Franklin Gothic Book"/>
                <a:cs typeface="Arial" panose="020B0604020202020204" pitchFamily="34" charset="0"/>
              </a:rPr>
              <a:t>بررسی عوامل داخلی</a:t>
            </a:r>
            <a:endParaRPr lang="en-US" dirty="0">
              <a:solidFill>
                <a:srgbClr val="000000"/>
              </a:solidFill>
              <a:latin typeface="Franklin Gothic Book"/>
            </a:endParaRPr>
          </a:p>
        </p:txBody>
      </p:sp>
      <p:sp>
        <p:nvSpPr>
          <p:cNvPr id="41" name="Rectangle 40"/>
          <p:cNvSpPr/>
          <p:nvPr/>
        </p:nvSpPr>
        <p:spPr>
          <a:xfrm>
            <a:off x="9677400" y="1932739"/>
            <a:ext cx="922954" cy="119496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a-IR" dirty="0">
                <a:solidFill>
                  <a:srgbClr val="000000"/>
                </a:solidFill>
                <a:latin typeface="Franklin Gothic Book"/>
                <a:cs typeface="Arial" panose="020B0604020202020204" pitchFamily="34" charset="0"/>
              </a:rPr>
              <a:t>تعیین ماموریت</a:t>
            </a:r>
            <a:endParaRPr lang="en-US" dirty="0">
              <a:solidFill>
                <a:srgbClr val="000000"/>
              </a:solidFill>
              <a:latin typeface="Franklin Gothic Book"/>
            </a:endParaRPr>
          </a:p>
        </p:txBody>
      </p:sp>
      <p:sp>
        <p:nvSpPr>
          <p:cNvPr id="42" name="Right Arrow 41"/>
          <p:cNvSpPr/>
          <p:nvPr/>
        </p:nvSpPr>
        <p:spPr>
          <a:xfrm rot="16200000">
            <a:off x="9793741" y="4021349"/>
            <a:ext cx="1276382" cy="242319"/>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FFFFFF"/>
              </a:solidFill>
              <a:latin typeface="Franklin Gothic Book"/>
            </a:endParaRPr>
          </a:p>
        </p:txBody>
      </p:sp>
      <p:sp>
        <p:nvSpPr>
          <p:cNvPr id="43" name="Minus 42"/>
          <p:cNvSpPr/>
          <p:nvPr/>
        </p:nvSpPr>
        <p:spPr>
          <a:xfrm rot="16200000">
            <a:off x="8653116" y="2348353"/>
            <a:ext cx="1399294" cy="457200"/>
          </a:xfrm>
          <a:prstGeom prst="mathMinu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FFFFFF"/>
              </a:solidFill>
              <a:latin typeface="Franklin Gothic Book"/>
            </a:endParaRPr>
          </a:p>
        </p:txBody>
      </p:sp>
      <p:cxnSp>
        <p:nvCxnSpPr>
          <p:cNvPr id="45" name="Straight Arrow Connector 44"/>
          <p:cNvCxnSpPr/>
          <p:nvPr/>
        </p:nvCxnSpPr>
        <p:spPr>
          <a:xfrm flipH="1" flipV="1">
            <a:off x="8305800" y="2534502"/>
            <a:ext cx="1427836" cy="3421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5778278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r" rtl="1">
              <a:buFont typeface="+mj-lt"/>
              <a:buAutoNum type="arabicPeriod"/>
            </a:pPr>
            <a:r>
              <a:rPr lang="fa-IR" dirty="0"/>
              <a:t>1- آیا استراتژی ها در درون سازمان دارای ثبات رویه هستند؟</a:t>
            </a:r>
          </a:p>
          <a:p>
            <a:pPr algn="r" rtl="1">
              <a:buFont typeface="+mj-lt"/>
              <a:buAutoNum type="arabicPeriod"/>
            </a:pPr>
            <a:r>
              <a:rPr lang="fa-IR" dirty="0"/>
              <a:t>2- آیا استراتژی ها با شراطی محیط سازگارند؟</a:t>
            </a:r>
          </a:p>
          <a:p>
            <a:pPr algn="r" rtl="1">
              <a:buFont typeface="+mj-lt"/>
              <a:buAutoNum type="arabicPeriod"/>
            </a:pPr>
            <a:r>
              <a:rPr lang="fa-IR" dirty="0"/>
              <a:t>3- آیا با توجه به استراتژی های مورد نظر منابع لازم در دسترس هستند؟</a:t>
            </a:r>
          </a:p>
          <a:p>
            <a:pPr algn="r" rtl="1">
              <a:buFont typeface="+mj-lt"/>
              <a:buAutoNum type="arabicPeriod"/>
            </a:pPr>
            <a:r>
              <a:rPr lang="fa-IR" dirty="0"/>
              <a:t>آیا استراتژی های مورد نظر می توانند میزان قابل قبولی خطر بپذیرند؟</a:t>
            </a:r>
          </a:p>
          <a:p>
            <a:pPr algn="r" rtl="1">
              <a:buFont typeface="+mj-lt"/>
              <a:buAutoNum type="arabicPeriod"/>
            </a:pPr>
            <a:r>
              <a:rPr lang="fa-IR" dirty="0"/>
              <a:t>آیا استراتژی ها دارای یک چارچوب زمانی مناسب می باشند؟</a:t>
            </a:r>
          </a:p>
          <a:p>
            <a:pPr algn="r" rtl="1">
              <a:buFont typeface="+mj-lt"/>
              <a:buAutoNum type="arabicPeriod"/>
            </a:pPr>
            <a:r>
              <a:rPr lang="fa-IR" dirty="0"/>
              <a:t>آیا این استراتژی ها کارساز هستند؟</a:t>
            </a:r>
          </a:p>
          <a:p>
            <a:pPr algn="r" rtl="1">
              <a:buFont typeface="+mj-lt"/>
              <a:buAutoNum type="arabicPeriod"/>
            </a:pPr>
            <a:endParaRPr lang="en-US" dirty="0"/>
          </a:p>
        </p:txBody>
      </p:sp>
    </p:spTree>
    <p:extLst>
      <p:ext uri="{BB962C8B-B14F-4D97-AF65-F5344CB8AC3E}">
        <p14:creationId xmlns:p14="http://schemas.microsoft.com/office/powerpoint/2010/main" val="357403950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0200" y="152400"/>
            <a:ext cx="8839200" cy="6400800"/>
          </a:xfrm>
        </p:spPr>
        <p:txBody>
          <a:bodyPr/>
          <a:lstStyle/>
          <a:p>
            <a:endParaRPr lang="fa-IR" dirty="0"/>
          </a:p>
          <a:p>
            <a:endParaRPr lang="fa-IR" dirty="0"/>
          </a:p>
          <a:p>
            <a:endParaRPr lang="fa-IR" dirty="0"/>
          </a:p>
          <a:p>
            <a:endParaRPr lang="fa-IR" dirty="0"/>
          </a:p>
          <a:p>
            <a:endParaRPr lang="fa-IR" dirty="0"/>
          </a:p>
          <a:p>
            <a:endParaRPr lang="fa-IR" dirty="0"/>
          </a:p>
          <a:p>
            <a:endParaRPr lang="fa-IR" dirty="0"/>
          </a:p>
          <a:p>
            <a:endParaRPr lang="fa-IR" dirty="0"/>
          </a:p>
          <a:p>
            <a:endParaRPr lang="fa-IR" dirty="0"/>
          </a:p>
          <a:p>
            <a:endParaRPr lang="fa-IR" dirty="0"/>
          </a:p>
          <a:p>
            <a:endParaRPr lang="fa-IR" dirty="0"/>
          </a:p>
          <a:p>
            <a:endParaRPr lang="fa-IR" dirty="0"/>
          </a:p>
          <a:p>
            <a:endParaRPr lang="fa-IR" dirty="0"/>
          </a:p>
          <a:p>
            <a:endParaRPr lang="fa-IR" dirty="0"/>
          </a:p>
          <a:p>
            <a:endParaRPr lang="fa-IR" dirty="0"/>
          </a:p>
          <a:p>
            <a:endParaRPr lang="fa-IR" dirty="0"/>
          </a:p>
          <a:p>
            <a:endParaRPr lang="fa-IR" dirty="0"/>
          </a:p>
          <a:p>
            <a:r>
              <a:rPr lang="fa-IR" dirty="0"/>
              <a:t>سلطه                                       مشورت                                           مشارکت                                 تفویض</a:t>
            </a:r>
            <a:endParaRPr lang="en-US" dirty="0"/>
          </a:p>
        </p:txBody>
      </p:sp>
      <p:sp>
        <p:nvSpPr>
          <p:cNvPr id="4" name="Rectangle 3"/>
          <p:cNvSpPr/>
          <p:nvPr/>
        </p:nvSpPr>
        <p:spPr>
          <a:xfrm>
            <a:off x="2590800" y="228600"/>
            <a:ext cx="1600200"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solidFill>
                  <a:srgbClr val="FFFFFF"/>
                </a:solidFill>
                <a:latin typeface="Franklin Gothic Book"/>
                <a:cs typeface="Arial" panose="020B0604020202020204" pitchFamily="34" charset="0"/>
              </a:rPr>
              <a:t>توزیع قدرت : اختیار تصمیم گیری به کارکنان واگذار می شود.</a:t>
            </a:r>
            <a:endParaRPr lang="en-US" dirty="0">
              <a:solidFill>
                <a:srgbClr val="FFFFFF"/>
              </a:solidFill>
              <a:latin typeface="Franklin Gothic Book"/>
            </a:endParaRPr>
          </a:p>
        </p:txBody>
      </p:sp>
      <p:sp>
        <p:nvSpPr>
          <p:cNvPr id="5" name="Rectangle 4"/>
          <p:cNvSpPr/>
          <p:nvPr/>
        </p:nvSpPr>
        <p:spPr>
          <a:xfrm>
            <a:off x="4343400" y="1537855"/>
            <a:ext cx="1600200"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solidFill>
                  <a:srgbClr val="FFFFFF"/>
                </a:solidFill>
                <a:latin typeface="Franklin Gothic Book"/>
                <a:cs typeface="Arial" panose="020B0604020202020204" pitchFamily="34" charset="0"/>
              </a:rPr>
              <a:t>تسهیم قدرت : مدیر با کارکنان توامان تصمیم می گیرد.</a:t>
            </a:r>
            <a:endParaRPr lang="en-US" dirty="0">
              <a:solidFill>
                <a:srgbClr val="FFFFFF"/>
              </a:solidFill>
              <a:latin typeface="Franklin Gothic Book"/>
            </a:endParaRPr>
          </a:p>
        </p:txBody>
      </p:sp>
      <p:sp>
        <p:nvSpPr>
          <p:cNvPr id="6" name="Rectangle 5"/>
          <p:cNvSpPr/>
          <p:nvPr/>
        </p:nvSpPr>
        <p:spPr>
          <a:xfrm>
            <a:off x="6085609" y="2833255"/>
            <a:ext cx="1600200"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solidFill>
                  <a:srgbClr val="FFFFFF"/>
                </a:solidFill>
                <a:latin typeface="Franklin Gothic Book"/>
                <a:cs typeface="Arial" panose="020B0604020202020204" pitchFamily="34" charset="0"/>
              </a:rPr>
              <a:t>تسهیم نفوذ: مدیر هنگام تصمیم گیری با کار کنان مشورت می کند</a:t>
            </a:r>
            <a:endParaRPr lang="en-US" dirty="0">
              <a:solidFill>
                <a:srgbClr val="FFFFFF"/>
              </a:solidFill>
              <a:latin typeface="Franklin Gothic Book"/>
            </a:endParaRPr>
          </a:p>
        </p:txBody>
      </p:sp>
      <p:sp>
        <p:nvSpPr>
          <p:cNvPr id="7" name="Rectangle 6"/>
          <p:cNvSpPr/>
          <p:nvPr/>
        </p:nvSpPr>
        <p:spPr>
          <a:xfrm>
            <a:off x="7897091" y="4128655"/>
            <a:ext cx="1600200"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solidFill>
                  <a:srgbClr val="FFFFFF"/>
                </a:solidFill>
                <a:latin typeface="Franklin Gothic Book"/>
                <a:cs typeface="Arial" panose="020B0604020202020204" pitchFamily="34" charset="0"/>
              </a:rPr>
              <a:t>قدرت اقتدار ما ب : مدیر تصمیم های خود را تحمیل می کند</a:t>
            </a:r>
            <a:endParaRPr lang="en-US" dirty="0">
              <a:solidFill>
                <a:srgbClr val="FFFFFF"/>
              </a:solidFill>
              <a:latin typeface="Franklin Gothic Book"/>
            </a:endParaRPr>
          </a:p>
        </p:txBody>
      </p:sp>
      <p:sp>
        <p:nvSpPr>
          <p:cNvPr id="8" name="Left Arrow 7"/>
          <p:cNvSpPr/>
          <p:nvPr/>
        </p:nvSpPr>
        <p:spPr>
          <a:xfrm>
            <a:off x="1905000" y="5791200"/>
            <a:ext cx="8305800" cy="76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Franklin Gothic Book"/>
            </a:endParaRPr>
          </a:p>
        </p:txBody>
      </p:sp>
      <p:cxnSp>
        <p:nvCxnSpPr>
          <p:cNvPr id="10" name="Straight Arrow Connector 9"/>
          <p:cNvCxnSpPr/>
          <p:nvPr/>
        </p:nvCxnSpPr>
        <p:spPr>
          <a:xfrm flipH="1" flipV="1">
            <a:off x="6400801" y="4648200"/>
            <a:ext cx="990601" cy="654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flipV="1">
            <a:off x="2895600" y="1981200"/>
            <a:ext cx="914400" cy="654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flipV="1">
            <a:off x="4495801" y="3434196"/>
            <a:ext cx="990601" cy="654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47725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6400" y="228600"/>
            <a:ext cx="8839200" cy="6400800"/>
          </a:xfrm>
        </p:spPr>
        <p:txBody>
          <a:bodyPr/>
          <a:lstStyle/>
          <a:p>
            <a:endParaRPr lang="en-US" dirty="0"/>
          </a:p>
        </p:txBody>
      </p:sp>
      <p:sp>
        <p:nvSpPr>
          <p:cNvPr id="12" name="Rectangle 11"/>
          <p:cNvSpPr/>
          <p:nvPr/>
        </p:nvSpPr>
        <p:spPr>
          <a:xfrm>
            <a:off x="8382000" y="356755"/>
            <a:ext cx="1905000" cy="533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a-IR" dirty="0">
                <a:solidFill>
                  <a:srgbClr val="000000"/>
                </a:solidFill>
                <a:latin typeface="Franklin Gothic Book"/>
                <a:cs typeface="Arial" panose="020B0604020202020204" pitchFamily="34" charset="0"/>
              </a:rPr>
              <a:t>1- تشخیص نوع سازمان</a:t>
            </a:r>
            <a:endParaRPr lang="en-US" dirty="0">
              <a:solidFill>
                <a:srgbClr val="000000"/>
              </a:solidFill>
              <a:latin typeface="Franklin Gothic Book"/>
            </a:endParaRPr>
          </a:p>
        </p:txBody>
      </p:sp>
      <p:sp>
        <p:nvSpPr>
          <p:cNvPr id="13" name="Rectangle 12"/>
          <p:cNvSpPr/>
          <p:nvPr/>
        </p:nvSpPr>
        <p:spPr>
          <a:xfrm>
            <a:off x="2209800" y="356755"/>
            <a:ext cx="1905000" cy="533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a-IR" dirty="0">
                <a:solidFill>
                  <a:srgbClr val="000000"/>
                </a:solidFill>
                <a:latin typeface="Franklin Gothic Book"/>
                <a:cs typeface="Arial" panose="020B0604020202020204" pitchFamily="34" charset="0"/>
              </a:rPr>
              <a:t>3- تشخیص عملکرد سازمان</a:t>
            </a:r>
            <a:endParaRPr lang="en-US" dirty="0">
              <a:solidFill>
                <a:srgbClr val="000000"/>
              </a:solidFill>
              <a:latin typeface="Franklin Gothic Book"/>
            </a:endParaRPr>
          </a:p>
        </p:txBody>
      </p:sp>
      <p:sp>
        <p:nvSpPr>
          <p:cNvPr id="14" name="Rectangle 13"/>
          <p:cNvSpPr/>
          <p:nvPr/>
        </p:nvSpPr>
        <p:spPr>
          <a:xfrm>
            <a:off x="5334000" y="356755"/>
            <a:ext cx="1905000" cy="533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a-IR" dirty="0">
                <a:solidFill>
                  <a:srgbClr val="000000"/>
                </a:solidFill>
                <a:latin typeface="Franklin Gothic Book"/>
                <a:cs typeface="Arial" panose="020B0604020202020204" pitchFamily="34" charset="0"/>
              </a:rPr>
              <a:t>2- تشخیص فرهنگ سازمان</a:t>
            </a:r>
            <a:endParaRPr lang="en-US" dirty="0">
              <a:solidFill>
                <a:srgbClr val="000000"/>
              </a:solidFill>
              <a:latin typeface="Franklin Gothic Book"/>
            </a:endParaRPr>
          </a:p>
        </p:txBody>
      </p:sp>
      <p:cxnSp>
        <p:nvCxnSpPr>
          <p:cNvPr id="16" name="Straight Arrow Connector 15"/>
          <p:cNvCxnSpPr/>
          <p:nvPr/>
        </p:nvCxnSpPr>
        <p:spPr>
          <a:xfrm>
            <a:off x="6303818" y="890156"/>
            <a:ext cx="0" cy="86244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162300" y="890156"/>
            <a:ext cx="0" cy="633845"/>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162300" y="1524000"/>
            <a:ext cx="57531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8932718" y="890155"/>
            <a:ext cx="0" cy="633845"/>
          </a:xfrm>
          <a:prstGeom prst="line">
            <a:avLst/>
          </a:prstGeom>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4648200" y="1898073"/>
            <a:ext cx="3429000"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a-IR" dirty="0">
                <a:solidFill>
                  <a:srgbClr val="000000"/>
                </a:solidFill>
                <a:latin typeface="Franklin Gothic Book"/>
                <a:cs typeface="Arial" panose="020B0604020202020204" pitchFamily="34" charset="0"/>
              </a:rPr>
              <a:t>4- شناخت تغییر فرهنگی و احراز لزوم اجرای آن</a:t>
            </a:r>
            <a:endParaRPr lang="en-US" dirty="0">
              <a:solidFill>
                <a:srgbClr val="000000"/>
              </a:solidFill>
              <a:latin typeface="Franklin Gothic Book"/>
            </a:endParaRPr>
          </a:p>
        </p:txBody>
      </p:sp>
      <p:sp>
        <p:nvSpPr>
          <p:cNvPr id="24" name="Rectangle 23"/>
          <p:cNvSpPr/>
          <p:nvPr/>
        </p:nvSpPr>
        <p:spPr>
          <a:xfrm>
            <a:off x="4672445" y="2590800"/>
            <a:ext cx="3429000"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a-IR" dirty="0">
                <a:solidFill>
                  <a:srgbClr val="000000"/>
                </a:solidFill>
                <a:latin typeface="Franklin Gothic Book"/>
                <a:cs typeface="Arial" panose="020B0604020202020204" pitchFamily="34" charset="0"/>
              </a:rPr>
              <a:t>5- برنامه ریزی برای تغییر</a:t>
            </a:r>
            <a:endParaRPr lang="en-US" dirty="0">
              <a:solidFill>
                <a:srgbClr val="000000"/>
              </a:solidFill>
              <a:latin typeface="Franklin Gothic Book"/>
            </a:endParaRPr>
          </a:p>
        </p:txBody>
      </p:sp>
      <p:sp>
        <p:nvSpPr>
          <p:cNvPr id="25" name="Rectangle 24"/>
          <p:cNvSpPr/>
          <p:nvPr/>
        </p:nvSpPr>
        <p:spPr>
          <a:xfrm>
            <a:off x="4672445" y="3276600"/>
            <a:ext cx="3429000"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a-IR" dirty="0">
                <a:solidFill>
                  <a:srgbClr val="000000"/>
                </a:solidFill>
                <a:latin typeface="Franklin Gothic Book"/>
                <a:cs typeface="Arial" panose="020B0604020202020204" pitchFamily="34" charset="0"/>
              </a:rPr>
              <a:t>6- تعیین ساختار سازمانی</a:t>
            </a:r>
            <a:endParaRPr lang="en-US" dirty="0">
              <a:solidFill>
                <a:srgbClr val="000000"/>
              </a:solidFill>
              <a:latin typeface="Franklin Gothic Book"/>
            </a:endParaRPr>
          </a:p>
        </p:txBody>
      </p:sp>
      <p:sp>
        <p:nvSpPr>
          <p:cNvPr id="26" name="Rectangle 25"/>
          <p:cNvSpPr/>
          <p:nvPr/>
        </p:nvSpPr>
        <p:spPr>
          <a:xfrm>
            <a:off x="4672445" y="3969327"/>
            <a:ext cx="3429000"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a-IR" dirty="0">
                <a:solidFill>
                  <a:srgbClr val="000000"/>
                </a:solidFill>
                <a:latin typeface="Franklin Gothic Book"/>
                <a:cs typeface="Arial" panose="020B0604020202020204" pitchFamily="34" charset="0"/>
              </a:rPr>
              <a:t>7- توسعه برنامه ریزی</a:t>
            </a:r>
            <a:endParaRPr lang="en-US" dirty="0">
              <a:solidFill>
                <a:srgbClr val="000000"/>
              </a:solidFill>
              <a:latin typeface="Franklin Gothic Book"/>
            </a:endParaRPr>
          </a:p>
        </p:txBody>
      </p:sp>
      <p:sp>
        <p:nvSpPr>
          <p:cNvPr id="27" name="Rectangle 26"/>
          <p:cNvSpPr/>
          <p:nvPr/>
        </p:nvSpPr>
        <p:spPr>
          <a:xfrm>
            <a:off x="4648200" y="6096000"/>
            <a:ext cx="3429000"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a-IR" dirty="0">
                <a:solidFill>
                  <a:srgbClr val="000000"/>
                </a:solidFill>
                <a:latin typeface="Franklin Gothic Book"/>
                <a:cs typeface="Arial" panose="020B0604020202020204" pitchFamily="34" charset="0"/>
              </a:rPr>
              <a:t>10- درونی سازی فرهنگ تغییر</a:t>
            </a:r>
            <a:endParaRPr lang="en-US" dirty="0">
              <a:solidFill>
                <a:srgbClr val="000000"/>
              </a:solidFill>
              <a:latin typeface="Franklin Gothic Book"/>
            </a:endParaRPr>
          </a:p>
        </p:txBody>
      </p:sp>
      <p:sp>
        <p:nvSpPr>
          <p:cNvPr id="28" name="Rectangle 27"/>
          <p:cNvSpPr/>
          <p:nvPr/>
        </p:nvSpPr>
        <p:spPr>
          <a:xfrm>
            <a:off x="4648200" y="5410200"/>
            <a:ext cx="3429000"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a-IR" dirty="0">
                <a:solidFill>
                  <a:srgbClr val="000000"/>
                </a:solidFill>
                <a:latin typeface="Franklin Gothic Book"/>
                <a:cs typeface="Arial" panose="020B0604020202020204" pitchFamily="34" charset="0"/>
              </a:rPr>
              <a:t>9- کنترل انعطاف پذیر</a:t>
            </a:r>
            <a:endParaRPr lang="en-US" dirty="0">
              <a:solidFill>
                <a:srgbClr val="000000"/>
              </a:solidFill>
              <a:latin typeface="Franklin Gothic Book"/>
            </a:endParaRPr>
          </a:p>
        </p:txBody>
      </p:sp>
      <p:sp>
        <p:nvSpPr>
          <p:cNvPr id="29" name="Rectangle 28"/>
          <p:cNvSpPr/>
          <p:nvPr/>
        </p:nvSpPr>
        <p:spPr>
          <a:xfrm>
            <a:off x="4648200" y="4675909"/>
            <a:ext cx="3429000"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a-IR" dirty="0">
                <a:solidFill>
                  <a:srgbClr val="000000"/>
                </a:solidFill>
                <a:latin typeface="Franklin Gothic Book"/>
                <a:cs typeface="Arial" panose="020B0604020202020204" pitchFamily="34" charset="0"/>
              </a:rPr>
              <a:t>8- تعمیم رهبری به سطوح تغییر</a:t>
            </a:r>
            <a:endParaRPr lang="en-US" dirty="0">
              <a:solidFill>
                <a:srgbClr val="000000"/>
              </a:solidFill>
              <a:latin typeface="Franklin Gothic Book"/>
            </a:endParaRPr>
          </a:p>
        </p:txBody>
      </p:sp>
    </p:spTree>
    <p:extLst>
      <p:ext uri="{BB962C8B-B14F-4D97-AF65-F5344CB8AC3E}">
        <p14:creationId xmlns:p14="http://schemas.microsoft.com/office/powerpoint/2010/main" val="176031727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t>تغییر</a:t>
            </a:r>
            <a:endParaRPr lang="en-US" dirty="0"/>
          </a:p>
        </p:txBody>
      </p:sp>
      <p:sp>
        <p:nvSpPr>
          <p:cNvPr id="3" name="Content Placeholder 2"/>
          <p:cNvSpPr>
            <a:spLocks noGrp="1"/>
          </p:cNvSpPr>
          <p:nvPr>
            <p:ph idx="1"/>
          </p:nvPr>
        </p:nvSpPr>
        <p:spPr>
          <a:xfrm>
            <a:off x="1752600" y="1143000"/>
            <a:ext cx="8763000" cy="4191000"/>
          </a:xfrm>
        </p:spPr>
        <p:txBody>
          <a:bodyPr/>
          <a:lstStyle/>
          <a:p>
            <a:pPr algn="r" rtl="1"/>
            <a:r>
              <a:rPr lang="fa-IR" dirty="0"/>
              <a:t>ت – توسعه   </a:t>
            </a:r>
          </a:p>
          <a:p>
            <a:pPr algn="r" rtl="1"/>
            <a:r>
              <a:rPr lang="fa-IR" dirty="0"/>
              <a:t>خود توسعه یابی : تغییر هویت ، مفاهیم اساسی و الگوها ( پارادایم ها ) از درون = منابع خودی</a:t>
            </a:r>
          </a:p>
          <a:p>
            <a:pPr algn="r" rtl="1"/>
            <a:r>
              <a:rPr lang="fa-IR" dirty="0"/>
              <a:t>تجدید ، نوآوری : تغییر اصول و ترکیب کلی تحت تاثیر عوامل برون سازمانی</a:t>
            </a:r>
          </a:p>
          <a:p>
            <a:pPr algn="r" rtl="1"/>
            <a:r>
              <a:rPr lang="fa-IR" dirty="0"/>
              <a:t>تبدیل : دگرگونی، تغییر چارچوب و شکل تحت تاثیر عوامل برون سازمانی</a:t>
            </a:r>
          </a:p>
          <a:p>
            <a:pPr algn="r" rtl="1"/>
            <a:endParaRPr lang="fa-IR" dirty="0"/>
          </a:p>
          <a:p>
            <a:pPr algn="r" rtl="1"/>
            <a:endParaRPr lang="fa-IR" dirty="0"/>
          </a:p>
          <a:p>
            <a:pPr algn="r" rtl="1"/>
            <a:r>
              <a:rPr lang="fa-IR" dirty="0"/>
              <a:t>س – سازگاری</a:t>
            </a:r>
          </a:p>
          <a:p>
            <a:pPr algn="r" rtl="1"/>
            <a:r>
              <a:rPr lang="fa-IR" dirty="0"/>
              <a:t>بهبود : تغییر برخی از ناصر بدون تغییر در چارچوب و اصول</a:t>
            </a:r>
          </a:p>
          <a:p>
            <a:pPr algn="r" rtl="1"/>
            <a:r>
              <a:rPr lang="fa-IR" dirty="0"/>
              <a:t>تبادی / جایگزینی : تعویض جنبه های منفرد بدون بهبود اساسی</a:t>
            </a:r>
          </a:p>
          <a:p>
            <a:pPr algn="r" rtl="1"/>
            <a:r>
              <a:rPr lang="fa-IR" dirty="0"/>
              <a:t>انبساط (رشد ) یا انقباض: تغییر کمی در اندازه ، تنها به شکل تکراری و افزایشی</a:t>
            </a:r>
            <a:endParaRPr lang="en-US" dirty="0"/>
          </a:p>
        </p:txBody>
      </p:sp>
    </p:spTree>
    <p:extLst>
      <p:ext uri="{BB962C8B-B14F-4D97-AF65-F5344CB8AC3E}">
        <p14:creationId xmlns:p14="http://schemas.microsoft.com/office/powerpoint/2010/main" val="295526577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t>نیرو های تغییر</a:t>
            </a:r>
            <a:endParaRPr lang="en-US" dirty="0"/>
          </a:p>
        </p:txBody>
      </p:sp>
      <p:sp>
        <p:nvSpPr>
          <p:cNvPr id="3" name="Content Placeholder 2"/>
          <p:cNvSpPr>
            <a:spLocks noGrp="1"/>
          </p:cNvSpPr>
          <p:nvPr>
            <p:ph idx="1"/>
          </p:nvPr>
        </p:nvSpPr>
        <p:spPr>
          <a:xfrm>
            <a:off x="1752600" y="990600"/>
            <a:ext cx="8686800" cy="5410200"/>
          </a:xfrm>
        </p:spPr>
        <p:txBody>
          <a:bodyPr>
            <a:normAutofit fontScale="92500" lnSpcReduction="20000"/>
          </a:bodyPr>
          <a:lstStyle/>
          <a:p>
            <a:pPr algn="r" rtl="1"/>
            <a:r>
              <a:rPr lang="fa-IR" dirty="0"/>
              <a:t>الف : نیرو های بیرونی</a:t>
            </a:r>
          </a:p>
          <a:p>
            <a:pPr algn="r" rtl="1"/>
            <a:r>
              <a:rPr lang="fa-IR" dirty="0"/>
              <a:t>نیرو های بیرونی از خارج بر سازمان جهت تغییر فشار وارد آورده و جزء عوامل اصلی پدید آورنده تغییر به شمار می آیند عمده این نیرو ها عبارتند از ویژگی های جمعیتی ، پیشرفت های تکنولوژیکی ، تغییرات بازار ، و فشارهای اجتماعی و سیاسی</a:t>
            </a:r>
          </a:p>
          <a:p>
            <a:pPr algn="r" rtl="1"/>
            <a:r>
              <a:rPr lang="fa-IR" dirty="0"/>
              <a:t>1- ویژگی های جمعیتی</a:t>
            </a:r>
          </a:p>
          <a:p>
            <a:pPr algn="r" rtl="1"/>
            <a:r>
              <a:rPr lang="fa-IR" dirty="0"/>
              <a:t>اگر سازمان ها درصدد کسب حداکثر مشارکت و تعهد از جانب کارمندانشان هستند ، باید به مدیریت موثر و تنوع گرایی روی آورند سازمان ها باید توان برآورده کردن انتظارات متنوع نسل جدید را داشته باشند.</a:t>
            </a:r>
          </a:p>
          <a:p>
            <a:pPr algn="r" rtl="1"/>
            <a:r>
              <a:rPr lang="fa-IR" dirty="0"/>
              <a:t>2- پیشرفت های تکنولوژیکی</a:t>
            </a:r>
          </a:p>
          <a:p>
            <a:pPr algn="r" rtl="1"/>
            <a:r>
              <a:rPr lang="fa-IR" dirty="0"/>
              <a:t>در عصر حاضر ، سازمان های تولیدی و خدماتی ، تکنولوژی های مدرن را به عنوان ابزاری جهت بهبود بهره وری و رقابت در عرصه بازار به کار گرفته اند پیشرفت تکنولوژی های اطلاعاتی و به کارگیری آنها یکی از برجسته ترین نیرو های تغییر به شمار می رود.</a:t>
            </a:r>
          </a:p>
          <a:p>
            <a:pPr algn="r" rtl="1"/>
            <a:r>
              <a:rPr lang="fa-IR" dirty="0"/>
              <a:t>امروزه سازمان های بزرگ و کوچک خصوصی و عمومی ، سود آور و غیر سود اور جهت دستیابی به موفقیت های بیشتر باید با مجموعه ای از تکنولوژی های اطلاعاتی منطبق شوند همچنین کارشناسان تداوم تجارت الکترونیک را در گرو ایجاد تغییراتی بنیادین آن هم در تمامی سازمانها ی دنیا می دانند.</a:t>
            </a:r>
          </a:p>
          <a:p>
            <a:pPr algn="r" rtl="1"/>
            <a:r>
              <a:rPr lang="fa-IR" dirty="0"/>
              <a:t>3- تغییرات بازار</a:t>
            </a:r>
          </a:p>
          <a:p>
            <a:pPr algn="r" rtl="1"/>
            <a:r>
              <a:rPr lang="fa-IR" dirty="0"/>
              <a:t>شکل گیری پدیده اقتصاد جهانی طی سال های گذشته باعث شده است تا شرکت ها تغییرات قابل توجهی را در روش های کار خود به وجود آورند عمده کشور هایی که خواهان پیوستن به تجارت جهانی هستند، به ناچار تغییراتی را در ساختار اقتصادی کشور خودشان به عمل آورده اند.</a:t>
            </a:r>
          </a:p>
          <a:p>
            <a:pPr algn="r" rtl="1"/>
            <a:r>
              <a:rPr lang="fa-IR" dirty="0"/>
              <a:t>4- فشارهای سیاسی و اجتماعی</a:t>
            </a:r>
          </a:p>
          <a:p>
            <a:pPr algn="r" rtl="1"/>
            <a:r>
              <a:rPr lang="fa-IR" dirty="0"/>
              <a:t>این دسته نیرو ها به خاطر وقایع اجتماعی و سیاسی شکل می گیرند در عین حال باعث تغییراتی در سازمان های پیرامون خود می شوند.</a:t>
            </a:r>
          </a:p>
          <a:p>
            <a:pPr algn="r" rtl="1"/>
            <a:r>
              <a:rPr lang="fa-IR" dirty="0"/>
              <a:t>ب : نیرو های درونی</a:t>
            </a:r>
          </a:p>
          <a:p>
            <a:pPr algn="r" rtl="1"/>
            <a:r>
              <a:rPr lang="fa-IR" dirty="0"/>
              <a:t>نیرو های درونی که اغلب از درون سازمان شکل می گیرند ، علت اصلی برخی تغییرات سازمانی محسوب می شوند این نیروها اغلب از مشکلاتی در منابع انسانی ، تصمیمات و رفتار مدیریت ، خط مشی ها ، نگرش و رفتارهای جدید کارکنان، تعارض،جابجایی و ...ناشی می شوند.</a:t>
            </a:r>
            <a:endParaRPr lang="en-US" dirty="0"/>
          </a:p>
        </p:txBody>
      </p:sp>
    </p:spTree>
    <p:extLst>
      <p:ext uri="{BB962C8B-B14F-4D97-AF65-F5344CB8AC3E}">
        <p14:creationId xmlns:p14="http://schemas.microsoft.com/office/powerpoint/2010/main" val="173176615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a:t>فرایند تغییر</a:t>
            </a:r>
            <a:endParaRPr lang="en-US" dirty="0"/>
          </a:p>
        </p:txBody>
      </p:sp>
      <p:sp>
        <p:nvSpPr>
          <p:cNvPr id="3" name="Content Placeholder 2"/>
          <p:cNvSpPr>
            <a:spLocks noGrp="1"/>
          </p:cNvSpPr>
          <p:nvPr>
            <p:ph idx="1"/>
          </p:nvPr>
        </p:nvSpPr>
        <p:spPr/>
        <p:txBody>
          <a:bodyPr/>
          <a:lstStyle/>
          <a:p>
            <a:pPr algn="r" rtl="1"/>
            <a:r>
              <a:rPr lang="fa-IR" dirty="0"/>
              <a:t>1- خروج از انجماد</a:t>
            </a:r>
          </a:p>
          <a:p>
            <a:pPr algn="r" rtl="1"/>
            <a:r>
              <a:rPr lang="fa-IR" dirty="0"/>
              <a:t>2- تغییر</a:t>
            </a:r>
          </a:p>
          <a:p>
            <a:pPr algn="r" rtl="1"/>
            <a:r>
              <a:rPr lang="fa-IR" dirty="0"/>
              <a:t>3- تثبیت یا انجماد مجدد</a:t>
            </a:r>
            <a:endParaRPr lang="en-US" dirty="0"/>
          </a:p>
        </p:txBody>
      </p:sp>
    </p:spTree>
    <p:extLst>
      <p:ext uri="{BB962C8B-B14F-4D97-AF65-F5344CB8AC3E}">
        <p14:creationId xmlns:p14="http://schemas.microsoft.com/office/powerpoint/2010/main" val="129715236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968846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0AEE683-4833-BEF2-F7F1-B18603537252}"/>
              </a:ext>
            </a:extLst>
          </p:cNvPr>
          <p:cNvSpPr>
            <a:spLocks noGrp="1"/>
          </p:cNvSpPr>
          <p:nvPr>
            <p:ph type="title"/>
          </p:nvPr>
        </p:nvSpPr>
        <p:spPr>
          <a:xfrm>
            <a:off x="613913" y="382378"/>
            <a:ext cx="10515600" cy="1325563"/>
          </a:xfrm>
        </p:spPr>
        <p:txBody>
          <a:bodyPr>
            <a:normAutofit fontScale="90000"/>
          </a:bodyPr>
          <a:lstStyle/>
          <a:p>
            <a:pPr marL="0" marR="0" lvl="0" indent="0" algn="ctr" defTabSz="914400" rtl="0" eaLnBrk="1" fontAlgn="auto" latinLnBrk="0" hangingPunct="1">
              <a:lnSpc>
                <a:spcPct val="100000"/>
              </a:lnSpc>
              <a:spcBef>
                <a:spcPts val="0"/>
              </a:spcBef>
              <a:spcAft>
                <a:spcPts val="0"/>
              </a:spcAft>
              <a:tabLst/>
              <a:defRPr/>
            </a:pPr>
            <a:r>
              <a:rPr kumimoji="0" lang="fa-IR" sz="2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تعریف شایستگی در سازمان</a:t>
            </a:r>
            <a:b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br>
            <a:endParaRPr lang="en-US" sz="6000" dirty="0"/>
          </a:p>
        </p:txBody>
      </p:sp>
      <p:sp>
        <p:nvSpPr>
          <p:cNvPr id="5" name="Content Placeholder 4">
            <a:extLst>
              <a:ext uri="{FF2B5EF4-FFF2-40B4-BE49-F238E27FC236}">
                <a16:creationId xmlns:a16="http://schemas.microsoft.com/office/drawing/2014/main" id="{8D3A7509-CC0D-15D3-103F-985A59FBB305}"/>
              </a:ext>
            </a:extLst>
          </p:cNvPr>
          <p:cNvSpPr>
            <a:spLocks noGrp="1"/>
          </p:cNvSpPr>
          <p:nvPr>
            <p:ph idx="1"/>
          </p:nvPr>
        </p:nvSpPr>
        <p:spPr>
          <a:xfrm>
            <a:off x="613913" y="1446063"/>
            <a:ext cx="10515600" cy="4351338"/>
          </a:xfrm>
        </p:spPr>
        <p:txBody>
          <a:bodyPr/>
          <a:lstStyle/>
          <a:p>
            <a:pPr algn="r" rtl="1"/>
            <a:r>
              <a:rPr lang="fa-IR" b="1" dirty="0"/>
              <a:t>شایستگی </a:t>
            </a:r>
            <a:r>
              <a:rPr lang="en-US" b="1" dirty="0"/>
              <a:t>Competency)</a:t>
            </a:r>
            <a:r>
              <a:rPr lang="fa-IR" b="1" dirty="0"/>
              <a:t>)</a:t>
            </a:r>
            <a:r>
              <a:rPr lang="en-US" dirty="0"/>
              <a:t> </a:t>
            </a:r>
            <a:r>
              <a:rPr lang="fa-IR" dirty="0"/>
              <a:t>به مجموعه‌ای یکپارچه از </a:t>
            </a:r>
            <a:r>
              <a:rPr lang="fa-IR" b="1" dirty="0"/>
              <a:t>دانش، مهارت‌ها، نگرش‌ها و رفتارهای قابل مشاهده و قابل سنجش</a:t>
            </a:r>
            <a:r>
              <a:rPr lang="fa-IR" dirty="0"/>
              <a:t> اطلاق می‌شود که موجب می‌گردد یک فرد بتواند </a:t>
            </a:r>
            <a:r>
              <a:rPr lang="fa-IR" b="1" dirty="0"/>
              <a:t>وظایف و مسئولیت‌های شغلی خود را به‌صورت اثربخش، پایدار و همسو با اهداف سازمان</a:t>
            </a:r>
            <a:r>
              <a:rPr lang="fa-IR" dirty="0"/>
              <a:t> انجام دهد.</a:t>
            </a:r>
            <a:endParaRPr lang="en-US" dirty="0"/>
          </a:p>
        </p:txBody>
      </p:sp>
    </p:spTree>
    <p:extLst>
      <p:ext uri="{BB962C8B-B14F-4D97-AF65-F5344CB8AC3E}">
        <p14:creationId xmlns:p14="http://schemas.microsoft.com/office/powerpoint/2010/main" val="62788677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30DE9-E857-505C-6922-9AAB5C322227}"/>
              </a:ext>
            </a:extLst>
          </p:cNvPr>
          <p:cNvSpPr>
            <a:spLocks noGrp="1"/>
          </p:cNvSpPr>
          <p:nvPr>
            <p:ph type="title"/>
          </p:nvPr>
        </p:nvSpPr>
        <p:spPr/>
        <p:txBody>
          <a:bodyPr/>
          <a:lstStyle/>
          <a:p>
            <a:pPr algn="ctr"/>
            <a:r>
              <a:rPr lang="fa-IR" dirty="0"/>
              <a:t>شایستگی‌ها بیانگر آن هستند که:</a:t>
            </a:r>
            <a:br>
              <a:rPr lang="fa-IR" dirty="0"/>
            </a:br>
            <a:endParaRPr lang="en-US" dirty="0"/>
          </a:p>
        </p:txBody>
      </p:sp>
      <p:sp>
        <p:nvSpPr>
          <p:cNvPr id="3" name="Content Placeholder 2">
            <a:extLst>
              <a:ext uri="{FF2B5EF4-FFF2-40B4-BE49-F238E27FC236}">
                <a16:creationId xmlns:a16="http://schemas.microsoft.com/office/drawing/2014/main" id="{EF1CA245-A22F-A0AA-5CAC-DBF43D4298A3}"/>
              </a:ext>
            </a:extLst>
          </p:cNvPr>
          <p:cNvSpPr>
            <a:spLocks noGrp="1"/>
          </p:cNvSpPr>
          <p:nvPr>
            <p:ph idx="1"/>
          </p:nvPr>
        </p:nvSpPr>
        <p:spPr/>
        <p:txBody>
          <a:bodyPr/>
          <a:lstStyle/>
          <a:p>
            <a:pPr marL="0" indent="0" algn="r" rtl="1">
              <a:buNone/>
            </a:pPr>
            <a:r>
              <a:rPr lang="fa-IR" dirty="0"/>
              <a:t>فرد </a:t>
            </a:r>
            <a:r>
              <a:rPr lang="fa-IR" b="1" dirty="0"/>
              <a:t>چه می‌داند</a:t>
            </a:r>
            <a:r>
              <a:rPr lang="fa-IR" dirty="0"/>
              <a:t>،</a:t>
            </a:r>
          </a:p>
          <a:p>
            <a:pPr marL="0" indent="0" algn="r" rtl="1">
              <a:buNone/>
            </a:pPr>
            <a:r>
              <a:rPr lang="fa-IR" b="1" dirty="0"/>
              <a:t>چه توانمندی‌هایی دارد</a:t>
            </a:r>
            <a:r>
              <a:rPr lang="fa-IR" dirty="0"/>
              <a:t>،</a:t>
            </a:r>
          </a:p>
          <a:p>
            <a:pPr marL="0" indent="0" algn="r" rtl="1">
              <a:buNone/>
            </a:pPr>
            <a:r>
              <a:rPr lang="fa-IR" dirty="0"/>
              <a:t>با </a:t>
            </a:r>
            <a:r>
              <a:rPr lang="fa-IR" b="1" dirty="0"/>
              <a:t>چه نگرش و ارزشی</a:t>
            </a:r>
            <a:r>
              <a:rPr lang="fa-IR" dirty="0"/>
              <a:t> عمل می‌کند،</a:t>
            </a:r>
          </a:p>
          <a:p>
            <a:pPr marL="0" indent="0" algn="r" rtl="1">
              <a:buNone/>
            </a:pPr>
            <a:r>
              <a:rPr lang="fa-IR" dirty="0"/>
              <a:t>و </a:t>
            </a:r>
            <a:r>
              <a:rPr lang="fa-IR" b="1" dirty="0"/>
              <a:t>در عمل چگونه رفتار می‌نماید</a:t>
            </a:r>
            <a:r>
              <a:rPr lang="fa-IR" dirty="0"/>
              <a:t>.</a:t>
            </a:r>
          </a:p>
          <a:p>
            <a:endParaRPr lang="en-US" dirty="0"/>
          </a:p>
        </p:txBody>
      </p:sp>
    </p:spTree>
    <p:extLst>
      <p:ext uri="{BB962C8B-B14F-4D97-AF65-F5344CB8AC3E}">
        <p14:creationId xmlns:p14="http://schemas.microsoft.com/office/powerpoint/2010/main" val="272799337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E54FC-00C7-276F-D216-FAB74601E0D8}"/>
              </a:ext>
            </a:extLst>
          </p:cNvPr>
          <p:cNvSpPr>
            <a:spLocks noGrp="1"/>
          </p:cNvSpPr>
          <p:nvPr>
            <p:ph type="title"/>
          </p:nvPr>
        </p:nvSpPr>
        <p:spPr/>
        <p:txBody>
          <a:bodyPr/>
          <a:lstStyle/>
          <a:p>
            <a:pPr algn="ctr"/>
            <a:r>
              <a:rPr lang="fa-IR" b="1" dirty="0"/>
              <a:t>تمایز شایستگی با مفاهیم مشابه</a:t>
            </a:r>
            <a:br>
              <a:rPr lang="fa-IR" b="1" dirty="0"/>
            </a:br>
            <a:endParaRPr lang="en-US" dirty="0"/>
          </a:p>
        </p:txBody>
      </p:sp>
      <p:sp>
        <p:nvSpPr>
          <p:cNvPr id="3" name="Content Placeholder 2">
            <a:extLst>
              <a:ext uri="{FF2B5EF4-FFF2-40B4-BE49-F238E27FC236}">
                <a16:creationId xmlns:a16="http://schemas.microsoft.com/office/drawing/2014/main" id="{7ED1878B-F389-BAC5-0733-89425BCF1C8A}"/>
              </a:ext>
            </a:extLst>
          </p:cNvPr>
          <p:cNvSpPr>
            <a:spLocks noGrp="1"/>
          </p:cNvSpPr>
          <p:nvPr>
            <p:ph idx="1"/>
          </p:nvPr>
        </p:nvSpPr>
        <p:spPr/>
        <p:txBody>
          <a:bodyPr/>
          <a:lstStyle/>
          <a:p>
            <a:pPr algn="r" rtl="1">
              <a:buNone/>
            </a:pPr>
            <a:r>
              <a:rPr lang="fa-IR" dirty="0"/>
              <a:t>شایستگی مفهومی فراتر از تحصیلات، تجربه یا توان فنی صرف است.</a:t>
            </a:r>
            <a:br>
              <a:rPr lang="fa-IR" dirty="0"/>
            </a:br>
            <a:r>
              <a:rPr lang="fa-IR" dirty="0"/>
              <a:t>در حالی که:</a:t>
            </a:r>
          </a:p>
          <a:p>
            <a:pPr algn="r" rtl="1">
              <a:buFont typeface="Arial" panose="020B0604020202020204" pitchFamily="34" charset="0"/>
              <a:buChar char="•"/>
            </a:pPr>
            <a:r>
              <a:rPr lang="fa-IR" dirty="0"/>
              <a:t>تحصیلات نشان‌دهنده دانش نظری است،</a:t>
            </a:r>
          </a:p>
          <a:p>
            <a:pPr algn="r" rtl="1">
              <a:buFont typeface="Arial" panose="020B0604020202020204" pitchFamily="34" charset="0"/>
              <a:buChar char="•"/>
            </a:pPr>
            <a:r>
              <a:rPr lang="fa-IR" dirty="0"/>
              <a:t>تجربه نشان‌دهنده سابقه حضور در موقعیت‌های شغلی است،</a:t>
            </a:r>
          </a:p>
          <a:p>
            <a:pPr algn="r" rtl="1">
              <a:buNone/>
            </a:pPr>
            <a:r>
              <a:rPr lang="fa-IR" b="1" dirty="0"/>
              <a:t>شایستگی نشان‌دهنده توان واقعی فرد در خلق ارزش سازمانی در شرایط واقعی کار می‌باشد.</a:t>
            </a:r>
            <a:endParaRPr lang="fa-IR" dirty="0"/>
          </a:p>
          <a:p>
            <a:pPr algn="r" rtl="1"/>
            <a:endParaRPr lang="en-US" dirty="0"/>
          </a:p>
        </p:txBody>
      </p:sp>
    </p:spTree>
    <p:extLst>
      <p:ext uri="{BB962C8B-B14F-4D97-AF65-F5344CB8AC3E}">
        <p14:creationId xmlns:p14="http://schemas.microsoft.com/office/powerpoint/2010/main" val="412181162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E6B3864-97CE-30C4-8A67-12446BF179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033F52-00B4-8821-0855-FA0827FC284F}"/>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FFEDAD59-6731-7776-731B-D2D5CB26B3DF}"/>
              </a:ext>
            </a:extLst>
          </p:cNvPr>
          <p:cNvGraphicFramePr>
            <a:graphicFrameLocks noGrp="1"/>
          </p:cNvGraphicFramePr>
          <p:nvPr>
            <p:ph idx="1"/>
            <p:extLst>
              <p:ext uri="{D42A27DB-BD31-4B8C-83A1-F6EECF244321}">
                <p14:modId xmlns:p14="http://schemas.microsoft.com/office/powerpoint/2010/main" val="1540209053"/>
              </p:ext>
            </p:extLst>
          </p:nvPr>
        </p:nvGraphicFramePr>
        <p:xfrm>
          <a:off x="915838" y="2722772"/>
          <a:ext cx="10515600" cy="185420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829363537"/>
                    </a:ext>
                  </a:extLst>
                </a:gridCol>
                <a:gridCol w="5257800">
                  <a:extLst>
                    <a:ext uri="{9D8B030D-6E8A-4147-A177-3AD203B41FA5}">
                      <a16:colId xmlns:a16="http://schemas.microsoft.com/office/drawing/2014/main" val="3134547022"/>
                    </a:ext>
                  </a:extLst>
                </a:gridCol>
              </a:tblGrid>
              <a:tr h="370840">
                <a:tc>
                  <a:txBody>
                    <a:bodyPr/>
                    <a:lstStyle/>
                    <a:p>
                      <a:pPr algn="ctr" rtl="1">
                        <a:buNone/>
                      </a:pPr>
                      <a:r>
                        <a:rPr lang="fa-IR"/>
                        <a:t>مؤلفه</a:t>
                      </a:r>
                    </a:p>
                  </a:txBody>
                  <a:tcPr anchor="ctr"/>
                </a:tc>
                <a:tc>
                  <a:txBody>
                    <a:bodyPr/>
                    <a:lstStyle/>
                    <a:p>
                      <a:pPr algn="ctr" rtl="1">
                        <a:buNone/>
                      </a:pPr>
                      <a:r>
                        <a:rPr lang="fa-IR"/>
                        <a:t>تعریف</a:t>
                      </a:r>
                    </a:p>
                  </a:txBody>
                  <a:tcPr anchor="ctr"/>
                </a:tc>
                <a:extLst>
                  <a:ext uri="{0D108BD9-81ED-4DB2-BD59-A6C34878D82A}">
                    <a16:rowId xmlns:a16="http://schemas.microsoft.com/office/drawing/2014/main" val="2865925093"/>
                  </a:ext>
                </a:extLst>
              </a:tr>
              <a:tr h="370840">
                <a:tc>
                  <a:txBody>
                    <a:bodyPr/>
                    <a:lstStyle/>
                    <a:p>
                      <a:pPr algn="ctr" rtl="1">
                        <a:buNone/>
                      </a:pPr>
                      <a:r>
                        <a:rPr lang="fa-IR" dirty="0"/>
                        <a:t>دانش (</a:t>
                      </a:r>
                      <a:r>
                        <a:rPr lang="en-US" dirty="0"/>
                        <a:t>Knowledge)</a:t>
                      </a:r>
                      <a:r>
                        <a:rPr lang="fa-IR" dirty="0"/>
                        <a:t>))</a:t>
                      </a:r>
                      <a:endParaRPr lang="en-US" dirty="0"/>
                    </a:p>
                  </a:txBody>
                  <a:tcPr anchor="ctr"/>
                </a:tc>
                <a:tc>
                  <a:txBody>
                    <a:bodyPr/>
                    <a:lstStyle/>
                    <a:p>
                      <a:pPr algn="ctr" rtl="1">
                        <a:buNone/>
                      </a:pPr>
                      <a:r>
                        <a:rPr lang="fa-IR"/>
                        <a:t>آگاهی‌ها و اطلاعات تخصصی مرتبط با شغل</a:t>
                      </a:r>
                    </a:p>
                  </a:txBody>
                  <a:tcPr anchor="ctr"/>
                </a:tc>
                <a:extLst>
                  <a:ext uri="{0D108BD9-81ED-4DB2-BD59-A6C34878D82A}">
                    <a16:rowId xmlns:a16="http://schemas.microsoft.com/office/drawing/2014/main" val="3230378784"/>
                  </a:ext>
                </a:extLst>
              </a:tr>
              <a:tr h="370840">
                <a:tc>
                  <a:txBody>
                    <a:bodyPr/>
                    <a:lstStyle/>
                    <a:p>
                      <a:pPr algn="ctr" rtl="1">
                        <a:buNone/>
                      </a:pPr>
                      <a:r>
                        <a:rPr lang="fa-IR" dirty="0"/>
                        <a:t>مهارت (</a:t>
                      </a:r>
                      <a:r>
                        <a:rPr lang="en-US" dirty="0"/>
                        <a:t>Skill)</a:t>
                      </a:r>
                      <a:r>
                        <a:rPr lang="fa-IR" dirty="0"/>
                        <a:t>))</a:t>
                      </a:r>
                      <a:endParaRPr lang="en-US" dirty="0"/>
                    </a:p>
                  </a:txBody>
                  <a:tcPr anchor="ctr"/>
                </a:tc>
                <a:tc>
                  <a:txBody>
                    <a:bodyPr/>
                    <a:lstStyle/>
                    <a:p>
                      <a:pPr algn="ctr" rtl="1">
                        <a:buNone/>
                      </a:pPr>
                      <a:r>
                        <a:rPr lang="fa-IR"/>
                        <a:t>توانایی به‌کارگیری دانش در عمل</a:t>
                      </a:r>
                    </a:p>
                  </a:txBody>
                  <a:tcPr anchor="ctr"/>
                </a:tc>
                <a:extLst>
                  <a:ext uri="{0D108BD9-81ED-4DB2-BD59-A6C34878D82A}">
                    <a16:rowId xmlns:a16="http://schemas.microsoft.com/office/drawing/2014/main" val="1595230472"/>
                  </a:ext>
                </a:extLst>
              </a:tr>
              <a:tr h="370840">
                <a:tc>
                  <a:txBody>
                    <a:bodyPr/>
                    <a:lstStyle/>
                    <a:p>
                      <a:pPr algn="ctr" rtl="1">
                        <a:buNone/>
                      </a:pPr>
                      <a:r>
                        <a:rPr lang="fa-IR" dirty="0"/>
                        <a:t>نگرش (</a:t>
                      </a:r>
                      <a:r>
                        <a:rPr lang="en-US" dirty="0"/>
                        <a:t>Attitude)</a:t>
                      </a:r>
                      <a:r>
                        <a:rPr lang="fa-IR" dirty="0"/>
                        <a:t>))</a:t>
                      </a:r>
                      <a:endParaRPr lang="en-US" dirty="0"/>
                    </a:p>
                  </a:txBody>
                  <a:tcPr anchor="ctr"/>
                </a:tc>
                <a:tc>
                  <a:txBody>
                    <a:bodyPr/>
                    <a:lstStyle/>
                    <a:p>
                      <a:pPr algn="ctr" rtl="1">
                        <a:buNone/>
                      </a:pPr>
                      <a:r>
                        <a:rPr lang="fa-IR"/>
                        <a:t>باورها، ارزش‌ها و گرایش‌های رفتاری</a:t>
                      </a:r>
                    </a:p>
                  </a:txBody>
                  <a:tcPr anchor="ctr"/>
                </a:tc>
                <a:extLst>
                  <a:ext uri="{0D108BD9-81ED-4DB2-BD59-A6C34878D82A}">
                    <a16:rowId xmlns:a16="http://schemas.microsoft.com/office/drawing/2014/main" val="3197117134"/>
                  </a:ext>
                </a:extLst>
              </a:tr>
              <a:tr h="370840">
                <a:tc>
                  <a:txBody>
                    <a:bodyPr/>
                    <a:lstStyle/>
                    <a:p>
                      <a:pPr algn="ctr" rtl="1">
                        <a:buNone/>
                      </a:pPr>
                      <a:r>
                        <a:rPr lang="fa-IR" dirty="0"/>
                        <a:t>رفتار (</a:t>
                      </a:r>
                      <a:r>
                        <a:rPr lang="en-US" dirty="0"/>
                        <a:t>Behavior)</a:t>
                      </a:r>
                      <a:r>
                        <a:rPr lang="fa-IR" dirty="0"/>
                        <a:t>))</a:t>
                      </a:r>
                      <a:endParaRPr lang="en-US" dirty="0"/>
                    </a:p>
                  </a:txBody>
                  <a:tcPr anchor="ctr"/>
                </a:tc>
                <a:tc>
                  <a:txBody>
                    <a:bodyPr/>
                    <a:lstStyle/>
                    <a:p>
                      <a:pPr algn="ctr" rtl="1">
                        <a:buNone/>
                      </a:pPr>
                      <a:r>
                        <a:rPr lang="fa-IR" dirty="0"/>
                        <a:t>نمود عینی و قابل مشاهده عملکرد فرد</a:t>
                      </a:r>
                    </a:p>
                  </a:txBody>
                  <a:tcPr anchor="ctr"/>
                </a:tc>
                <a:extLst>
                  <a:ext uri="{0D108BD9-81ED-4DB2-BD59-A6C34878D82A}">
                    <a16:rowId xmlns:a16="http://schemas.microsoft.com/office/drawing/2014/main" val="1434033615"/>
                  </a:ext>
                </a:extLst>
              </a:tr>
            </a:tbl>
          </a:graphicData>
        </a:graphic>
      </p:graphicFrame>
    </p:spTree>
    <p:extLst>
      <p:ext uri="{BB962C8B-B14F-4D97-AF65-F5344CB8AC3E}">
        <p14:creationId xmlns:p14="http://schemas.microsoft.com/office/powerpoint/2010/main" val="196457920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24FD097-820F-83E2-A5AA-DD44EDCFCD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ACE911-8CA1-2E2F-FD78-086F0B8FC92F}"/>
              </a:ext>
            </a:extLst>
          </p:cNvPr>
          <p:cNvSpPr>
            <a:spLocks noGrp="1"/>
          </p:cNvSpPr>
          <p:nvPr>
            <p:ph type="title"/>
          </p:nvPr>
        </p:nvSpPr>
        <p:spPr/>
        <p:txBody>
          <a:bodyPr/>
          <a:lstStyle/>
          <a:p>
            <a:pPr algn="ctr"/>
            <a:r>
              <a:rPr lang="fa-IR" b="1" dirty="0"/>
              <a:t>انواع شایستگی‌ها در سازمان</a:t>
            </a:r>
            <a:br>
              <a:rPr lang="fa-IR" b="1" dirty="0"/>
            </a:br>
            <a:endParaRPr lang="en-US" dirty="0"/>
          </a:p>
        </p:txBody>
      </p:sp>
      <p:sp>
        <p:nvSpPr>
          <p:cNvPr id="3" name="Content Placeholder 2">
            <a:extLst>
              <a:ext uri="{FF2B5EF4-FFF2-40B4-BE49-F238E27FC236}">
                <a16:creationId xmlns:a16="http://schemas.microsoft.com/office/drawing/2014/main" id="{741771C2-8E19-B5D5-5335-520D3DEFB4E9}"/>
              </a:ext>
            </a:extLst>
          </p:cNvPr>
          <p:cNvSpPr>
            <a:spLocks noGrp="1"/>
          </p:cNvSpPr>
          <p:nvPr>
            <p:ph idx="1"/>
          </p:nvPr>
        </p:nvSpPr>
        <p:spPr>
          <a:xfrm>
            <a:off x="284672" y="1825625"/>
            <a:ext cx="11559396" cy="4351338"/>
          </a:xfrm>
        </p:spPr>
        <p:txBody>
          <a:bodyPr>
            <a:normAutofit/>
          </a:bodyPr>
          <a:lstStyle/>
          <a:p>
            <a:pPr algn="r" rtl="1">
              <a:buFont typeface="+mj-lt"/>
              <a:buAutoNum type="arabicPeriod"/>
            </a:pPr>
            <a:r>
              <a:rPr lang="fa-IR" b="1" dirty="0"/>
              <a:t>شایستگی‌های هسته‌ای (</a:t>
            </a:r>
            <a:r>
              <a:rPr lang="en-US" b="1" dirty="0"/>
              <a:t>Core Competencies)</a:t>
            </a:r>
            <a:r>
              <a:rPr lang="fa-IR" b="1" dirty="0"/>
              <a:t>))</a:t>
            </a:r>
            <a:br>
              <a:rPr lang="en-US" dirty="0"/>
            </a:br>
            <a:r>
              <a:rPr lang="fa-IR" dirty="0"/>
              <a:t>شایستگی‌هایی که برای کلیه کارکنان سازمان ضروری بوده و بازتاب‌دهنده فرهنگ و ارزش‌های سازمان هستند.</a:t>
            </a:r>
          </a:p>
          <a:p>
            <a:pPr algn="r" rtl="1">
              <a:buFont typeface="+mj-lt"/>
              <a:buAutoNum type="arabicPeriod"/>
            </a:pPr>
            <a:r>
              <a:rPr lang="fa-IR" b="1" dirty="0"/>
              <a:t>شایستگی‌های شغلی یا تخصصی (</a:t>
            </a:r>
            <a:r>
              <a:rPr lang="en-US" b="1" dirty="0"/>
              <a:t>Functional / Technical Competencies</a:t>
            </a:r>
            <a:r>
              <a:rPr lang="fa-IR" b="1" dirty="0"/>
              <a:t>)</a:t>
            </a:r>
            <a:br>
              <a:rPr lang="en-US" dirty="0"/>
            </a:br>
            <a:r>
              <a:rPr lang="fa-IR" dirty="0"/>
              <a:t>شایستگی‌های مرتبط با یک نقش یا خانواده شغلی مشخص.</a:t>
            </a:r>
          </a:p>
          <a:p>
            <a:pPr algn="r" rtl="1">
              <a:buFont typeface="+mj-lt"/>
              <a:buAutoNum type="arabicPeriod"/>
            </a:pPr>
            <a:r>
              <a:rPr lang="fa-IR" b="1" dirty="0"/>
              <a:t>شایستگی‌های مدیریتی و رهبری (</a:t>
            </a:r>
            <a:r>
              <a:rPr lang="en-US" b="1" dirty="0"/>
              <a:t>Managerial &amp; Leadership Competencies</a:t>
            </a:r>
            <a:r>
              <a:rPr lang="fa-IR" b="1" dirty="0"/>
              <a:t>)</a:t>
            </a:r>
            <a:br>
              <a:rPr lang="en-US" dirty="0"/>
            </a:br>
            <a:r>
              <a:rPr lang="fa-IR" dirty="0"/>
              <a:t>شایستگی‌هایی که برای ایفای نقش‌های سرپرستی و مدیریتی ضروری هستند، از جمله تصمیم‌گیری، هدایت تیم و توسعه کارکنان.</a:t>
            </a:r>
          </a:p>
          <a:p>
            <a:pPr algn="r" rtl="1"/>
            <a:endParaRPr lang="en-US" dirty="0"/>
          </a:p>
        </p:txBody>
      </p:sp>
    </p:spTree>
    <p:extLst>
      <p:ext uri="{BB962C8B-B14F-4D97-AF65-F5344CB8AC3E}">
        <p14:creationId xmlns:p14="http://schemas.microsoft.com/office/powerpoint/2010/main" val="156046519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2FCC4CA-CC94-DBA8-DF1D-74B67E4FC60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723C9B3-74AD-92CC-BFFF-37D861BF6B48}"/>
              </a:ext>
            </a:extLst>
          </p:cNvPr>
          <p:cNvSpPr>
            <a:spLocks noGrp="1"/>
          </p:cNvSpPr>
          <p:nvPr>
            <p:ph type="title"/>
          </p:nvPr>
        </p:nvSpPr>
        <p:spPr>
          <a:xfrm>
            <a:off x="777815" y="270234"/>
            <a:ext cx="10515600" cy="1325563"/>
          </a:xfrm>
        </p:spPr>
        <p:txBody>
          <a:bodyPr/>
          <a:lstStyle/>
          <a:p>
            <a:pPr algn="ctr"/>
            <a:r>
              <a:rPr lang="fa-IR" b="1" dirty="0"/>
              <a:t>اهمیت شایستگی در مدیریت سازمان</a:t>
            </a:r>
            <a:br>
              <a:rPr lang="fa-IR" b="1" dirty="0"/>
            </a:br>
            <a:endParaRPr lang="en-US" dirty="0"/>
          </a:p>
        </p:txBody>
      </p:sp>
      <p:sp>
        <p:nvSpPr>
          <p:cNvPr id="5" name="Content Placeholder 4">
            <a:extLst>
              <a:ext uri="{FF2B5EF4-FFF2-40B4-BE49-F238E27FC236}">
                <a16:creationId xmlns:a16="http://schemas.microsoft.com/office/drawing/2014/main" id="{8FF21A61-628F-9E99-3CB7-DABED5CDA837}"/>
              </a:ext>
            </a:extLst>
          </p:cNvPr>
          <p:cNvSpPr>
            <a:spLocks noGrp="1"/>
          </p:cNvSpPr>
          <p:nvPr>
            <p:ph idx="1"/>
          </p:nvPr>
        </p:nvSpPr>
        <p:spPr>
          <a:xfrm>
            <a:off x="562154" y="1946395"/>
            <a:ext cx="10515600" cy="4351338"/>
          </a:xfrm>
        </p:spPr>
        <p:txBody>
          <a:bodyPr/>
          <a:lstStyle/>
          <a:p>
            <a:pPr algn="r" rtl="1">
              <a:buNone/>
            </a:pPr>
            <a:r>
              <a:rPr lang="fa-IR" dirty="0"/>
              <a:t>رویکرد شایستگی‌محور، زیربنای اصلی نظام‌های نوین مدیریت منابع انسانی است و در حوزه‌های زیر کاربرد مستقیم دارد:</a:t>
            </a:r>
          </a:p>
          <a:p>
            <a:pPr algn="r" rtl="1">
              <a:buFont typeface="Arial" panose="020B0604020202020204" pitchFamily="34" charset="0"/>
              <a:buChar char="•"/>
            </a:pPr>
            <a:r>
              <a:rPr lang="fa-IR" dirty="0"/>
              <a:t>جذب و انتخاب مدیران</a:t>
            </a:r>
          </a:p>
          <a:p>
            <a:pPr algn="r" rtl="1">
              <a:buFont typeface="Arial" panose="020B0604020202020204" pitchFamily="34" charset="0"/>
              <a:buChar char="•"/>
            </a:pPr>
            <a:r>
              <a:rPr lang="fa-IR" dirty="0"/>
              <a:t>ارزیابی عملکرد</a:t>
            </a:r>
          </a:p>
          <a:p>
            <a:pPr algn="r" rtl="1">
              <a:buFont typeface="Arial" panose="020B0604020202020204" pitchFamily="34" charset="0"/>
              <a:buChar char="•"/>
            </a:pPr>
            <a:r>
              <a:rPr lang="fa-IR" dirty="0"/>
              <a:t>طراحی مسیر رشد و جانشین‌پروری</a:t>
            </a:r>
          </a:p>
          <a:p>
            <a:pPr algn="r" rtl="1">
              <a:buFont typeface="Arial" panose="020B0604020202020204" pitchFamily="34" charset="0"/>
              <a:buChar char="•"/>
            </a:pPr>
            <a:r>
              <a:rPr lang="fa-IR" dirty="0"/>
              <a:t>نیازسنجی و اثربخشی آموزش‌های مدیریتی</a:t>
            </a:r>
          </a:p>
          <a:p>
            <a:pPr algn="r" rtl="1"/>
            <a:endParaRPr lang="en-US" dirty="0"/>
          </a:p>
        </p:txBody>
      </p:sp>
    </p:spTree>
    <p:extLst>
      <p:ext uri="{BB962C8B-B14F-4D97-AF65-F5344CB8AC3E}">
        <p14:creationId xmlns:p14="http://schemas.microsoft.com/office/powerpoint/2010/main" val="29918775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8ECEA89-44F1-D0E4-33A7-CD1D5C27B2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02C067-EB78-FF68-0B0E-216CE900CEFC}"/>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172F9C68-1B3E-26FD-A344-E414767DD3CF}"/>
              </a:ext>
            </a:extLst>
          </p:cNvPr>
          <p:cNvGraphicFramePr>
            <a:graphicFrameLocks noGrp="1"/>
          </p:cNvGraphicFramePr>
          <p:nvPr>
            <p:ph idx="1"/>
            <p:extLst>
              <p:ext uri="{D42A27DB-BD31-4B8C-83A1-F6EECF244321}">
                <p14:modId xmlns:p14="http://schemas.microsoft.com/office/powerpoint/2010/main" val="355779555"/>
              </p:ext>
            </p:extLst>
          </p:nvPr>
        </p:nvGraphicFramePr>
        <p:xfrm>
          <a:off x="838200" y="1825625"/>
          <a:ext cx="10515597" cy="1854200"/>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4103651751"/>
                    </a:ext>
                  </a:extLst>
                </a:gridCol>
                <a:gridCol w="3505199">
                  <a:extLst>
                    <a:ext uri="{9D8B030D-6E8A-4147-A177-3AD203B41FA5}">
                      <a16:colId xmlns:a16="http://schemas.microsoft.com/office/drawing/2014/main" val="2282291617"/>
                    </a:ext>
                  </a:extLst>
                </a:gridCol>
                <a:gridCol w="3505199">
                  <a:extLst>
                    <a:ext uri="{9D8B030D-6E8A-4147-A177-3AD203B41FA5}">
                      <a16:colId xmlns:a16="http://schemas.microsoft.com/office/drawing/2014/main" val="2431304949"/>
                    </a:ext>
                  </a:extLst>
                </a:gridCol>
              </a:tblGrid>
              <a:tr h="370840">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668005006"/>
                  </a:ext>
                </a:extLst>
              </a:tr>
              <a:tr h="370840">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3613124306"/>
                  </a:ext>
                </a:extLst>
              </a:tr>
              <a:tr h="370840">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265132401"/>
                  </a:ext>
                </a:extLst>
              </a:tr>
              <a:tr h="370840">
                <a:tc>
                  <a:txBody>
                    <a:bodyPr/>
                    <a:lstStyle/>
                    <a:p>
                      <a:endParaRPr lang="en-US" dirty="0"/>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3258726133"/>
                  </a:ext>
                </a:extLst>
              </a:tr>
              <a:tr h="370840">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126065208"/>
                  </a:ext>
                </a:extLst>
              </a:tr>
            </a:tbl>
          </a:graphicData>
        </a:graphic>
      </p:graphicFrame>
    </p:spTree>
    <p:extLst>
      <p:ext uri="{BB962C8B-B14F-4D97-AF65-F5344CB8AC3E}">
        <p14:creationId xmlns:p14="http://schemas.microsoft.com/office/powerpoint/2010/main" val="134308846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21EE41E-F7F0-4672-4C6D-BE2627C04E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1A99C3-2C8F-79BC-3AC0-29BD766B45B4}"/>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78ACFC84-B831-6E9C-139A-6DCEB25D8369}"/>
              </a:ext>
            </a:extLst>
          </p:cNvPr>
          <p:cNvSpPr>
            <a:spLocks noGrp="1"/>
          </p:cNvSpPr>
          <p:nvPr>
            <p:ph idx="1"/>
          </p:nvPr>
        </p:nvSpPr>
        <p:spPr/>
        <p:txBody>
          <a:bodyPr/>
          <a:lstStyle/>
          <a:p>
            <a:pPr>
              <a:buNone/>
            </a:pPr>
            <a:r>
              <a:rPr lang="fa-IR" dirty="0"/>
              <a:t>سازمان چگونه </a:t>
            </a:r>
            <a:r>
              <a:rPr lang="fa-IR" b="1" dirty="0"/>
              <a:t>افرادش را جذب، توسعه، درگیر، توانمند و نگهداشت</a:t>
            </a:r>
            <a:r>
              <a:rPr lang="fa-IR" dirty="0"/>
              <a:t> می‌کند تا استراتژی محقق شود.</a:t>
            </a:r>
          </a:p>
          <a:p>
            <a:pPr algn="r" rtl="1"/>
            <a:endParaRPr lang="en-US" dirty="0"/>
          </a:p>
        </p:txBody>
      </p:sp>
    </p:spTree>
    <p:extLst>
      <p:ext uri="{BB962C8B-B14F-4D97-AF65-F5344CB8AC3E}">
        <p14:creationId xmlns:p14="http://schemas.microsoft.com/office/powerpoint/2010/main" val="10970781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54982B7-40B9-B3DD-C1BF-530AD08C090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3D09167-DC6D-CA22-CF85-39D3ABD0BCEC}"/>
              </a:ext>
            </a:extLst>
          </p:cNvPr>
          <p:cNvSpPr>
            <a:spLocks noGrp="1"/>
          </p:cNvSpPr>
          <p:nvPr>
            <p:ph type="title"/>
          </p:nvPr>
        </p:nvSpPr>
        <p:spPr>
          <a:xfrm>
            <a:off x="777815" y="270234"/>
            <a:ext cx="10515600" cy="1325563"/>
          </a:xfrm>
        </p:spPr>
        <p:txBody>
          <a:bodyPr/>
          <a:lstStyle/>
          <a:p>
            <a:pPr algn="ctr">
              <a:buNone/>
            </a:pPr>
            <a:r>
              <a:rPr lang="fa-IR" b="1" dirty="0"/>
              <a:t>1️⃣ هم‌راستاسازی افراد با استراتژی</a:t>
            </a:r>
          </a:p>
        </p:txBody>
      </p:sp>
      <p:sp>
        <p:nvSpPr>
          <p:cNvPr id="5" name="Content Placeholder 4">
            <a:extLst>
              <a:ext uri="{FF2B5EF4-FFF2-40B4-BE49-F238E27FC236}">
                <a16:creationId xmlns:a16="http://schemas.microsoft.com/office/drawing/2014/main" id="{548BA6CE-E69D-2DFA-7A77-636A6C2DF1C8}"/>
              </a:ext>
            </a:extLst>
          </p:cNvPr>
          <p:cNvSpPr>
            <a:spLocks noGrp="1"/>
          </p:cNvSpPr>
          <p:nvPr>
            <p:ph idx="1"/>
          </p:nvPr>
        </p:nvSpPr>
        <p:spPr>
          <a:xfrm>
            <a:off x="562154" y="1946395"/>
            <a:ext cx="10515600" cy="4351338"/>
          </a:xfrm>
        </p:spPr>
        <p:txBody>
          <a:bodyPr/>
          <a:lstStyle/>
          <a:p>
            <a:pPr algn="r" rtl="1">
              <a:buFont typeface="Arial" panose="020B0604020202020204" pitchFamily="34" charset="0"/>
              <a:buChar char="•"/>
            </a:pPr>
            <a:r>
              <a:rPr lang="fa-IR" dirty="0"/>
              <a:t>ترجمه استراتژی به شایستگی‌ها</a:t>
            </a:r>
          </a:p>
          <a:p>
            <a:pPr algn="r" rtl="1">
              <a:buFont typeface="Arial" panose="020B0604020202020204" pitchFamily="34" charset="0"/>
              <a:buChar char="•"/>
            </a:pPr>
            <a:r>
              <a:rPr lang="fa-IR" dirty="0"/>
              <a:t>نقش‌ها و مسئولیت‌های شفاف</a:t>
            </a:r>
          </a:p>
          <a:p>
            <a:pPr algn="r" rtl="1">
              <a:buFont typeface="Arial" panose="020B0604020202020204" pitchFamily="34" charset="0"/>
              <a:buChar char="•"/>
            </a:pPr>
            <a:r>
              <a:rPr lang="fa-IR" dirty="0"/>
              <a:t>هدف‌گذاری فردی همسو با اهداف کلان</a:t>
            </a:r>
          </a:p>
          <a:p>
            <a:pPr algn="r" rtl="1">
              <a:buFont typeface="Arial" panose="020B0604020202020204" pitchFamily="34" charset="0"/>
              <a:buChar char="•"/>
            </a:pPr>
            <a:endParaRPr lang="fa-IR" dirty="0"/>
          </a:p>
          <a:p>
            <a:pPr algn="r" rtl="1">
              <a:buNone/>
            </a:pPr>
            <a:r>
              <a:rPr lang="en-US" b="1" dirty="0"/>
              <a:t>📌</a:t>
            </a:r>
            <a:r>
              <a:rPr lang="en-US" dirty="0"/>
              <a:t> </a:t>
            </a:r>
            <a:r>
              <a:rPr lang="fa-IR" dirty="0"/>
              <a:t>ابزارها:</a:t>
            </a:r>
          </a:p>
          <a:p>
            <a:pPr algn="r" rtl="1">
              <a:buFont typeface="Arial" panose="020B0604020202020204" pitchFamily="34" charset="0"/>
              <a:buChar char="•"/>
            </a:pPr>
            <a:r>
              <a:rPr lang="en-US" dirty="0"/>
              <a:t>Strategy Map</a:t>
            </a:r>
          </a:p>
          <a:p>
            <a:pPr algn="r" rtl="1">
              <a:buFont typeface="Arial" panose="020B0604020202020204" pitchFamily="34" charset="0"/>
              <a:buChar char="•"/>
            </a:pPr>
            <a:r>
              <a:rPr lang="en-US" dirty="0"/>
              <a:t>KPI Cascade</a:t>
            </a:r>
          </a:p>
          <a:p>
            <a:pPr algn="r" rtl="1">
              <a:buFont typeface="Arial" panose="020B0604020202020204" pitchFamily="34" charset="0"/>
              <a:buChar char="•"/>
            </a:pPr>
            <a:r>
              <a:rPr lang="en-US" dirty="0"/>
              <a:t>OKR Alignment</a:t>
            </a:r>
          </a:p>
          <a:p>
            <a:pPr algn="r" rtl="1"/>
            <a:endParaRPr lang="en-US" dirty="0"/>
          </a:p>
        </p:txBody>
      </p:sp>
    </p:spTree>
    <p:extLst>
      <p:ext uri="{BB962C8B-B14F-4D97-AF65-F5344CB8AC3E}">
        <p14:creationId xmlns:p14="http://schemas.microsoft.com/office/powerpoint/2010/main" val="24566851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0AFC60D-CD5C-9A26-D231-687A0C73E0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2696E3-16FD-9B6F-679D-A4CDBCFCA566}"/>
              </a:ext>
            </a:extLst>
          </p:cNvPr>
          <p:cNvSpPr>
            <a:spLocks noGrp="1"/>
          </p:cNvSpPr>
          <p:nvPr>
            <p:ph type="title"/>
          </p:nvPr>
        </p:nvSpPr>
        <p:spPr/>
        <p:txBody>
          <a:bodyPr/>
          <a:lstStyle/>
          <a:p>
            <a:pPr algn="ctr"/>
            <a:r>
              <a:rPr lang="fa-IR" b="1" dirty="0"/>
              <a:t>2️⃣ جذب، توسعه و نگهداشت استعداد</a:t>
            </a:r>
            <a:br>
              <a:rPr lang="fa-IR" b="1" dirty="0"/>
            </a:br>
            <a:endParaRPr lang="en-US" dirty="0"/>
          </a:p>
        </p:txBody>
      </p:sp>
      <p:sp>
        <p:nvSpPr>
          <p:cNvPr id="3" name="Content Placeholder 2">
            <a:extLst>
              <a:ext uri="{FF2B5EF4-FFF2-40B4-BE49-F238E27FC236}">
                <a16:creationId xmlns:a16="http://schemas.microsoft.com/office/drawing/2014/main" id="{E14F1BE0-27A1-704F-9397-55FF42531358}"/>
              </a:ext>
            </a:extLst>
          </p:cNvPr>
          <p:cNvSpPr>
            <a:spLocks noGrp="1"/>
          </p:cNvSpPr>
          <p:nvPr>
            <p:ph idx="1"/>
          </p:nvPr>
        </p:nvSpPr>
        <p:spPr/>
        <p:txBody>
          <a:bodyPr/>
          <a:lstStyle/>
          <a:p>
            <a:pPr algn="r" rtl="1">
              <a:buFont typeface="Arial" panose="020B0604020202020204" pitchFamily="34" charset="0"/>
              <a:buChar char="•"/>
            </a:pPr>
            <a:r>
              <a:rPr lang="fa-IR" dirty="0"/>
              <a:t>جذب شایستگی‌محور</a:t>
            </a:r>
          </a:p>
          <a:p>
            <a:pPr algn="r" rtl="1">
              <a:buFont typeface="Arial" panose="020B0604020202020204" pitchFamily="34" charset="0"/>
              <a:buChar char="•"/>
            </a:pPr>
            <a:r>
              <a:rPr lang="fa-IR" dirty="0"/>
              <a:t>آموزش هدفمند (نه آموزش نمایشی!)</a:t>
            </a:r>
          </a:p>
          <a:p>
            <a:pPr algn="r" rtl="1">
              <a:buFont typeface="Arial" panose="020B0604020202020204" pitchFamily="34" charset="0"/>
              <a:buChar char="•"/>
            </a:pPr>
            <a:r>
              <a:rPr lang="fa-IR" dirty="0"/>
              <a:t>جانشین‌پروری</a:t>
            </a:r>
          </a:p>
          <a:p>
            <a:pPr algn="r" rtl="1">
              <a:buFont typeface="Arial" panose="020B0604020202020204" pitchFamily="34" charset="0"/>
              <a:buChar char="•"/>
            </a:pPr>
            <a:r>
              <a:rPr lang="fa-IR" dirty="0"/>
              <a:t>مسیر شغلی شفاف</a:t>
            </a:r>
          </a:p>
          <a:p>
            <a:pPr algn="r" rtl="1"/>
            <a:endParaRPr lang="en-US" dirty="0"/>
          </a:p>
        </p:txBody>
      </p:sp>
    </p:spTree>
    <p:extLst>
      <p:ext uri="{BB962C8B-B14F-4D97-AF65-F5344CB8AC3E}">
        <p14:creationId xmlns:p14="http://schemas.microsoft.com/office/powerpoint/2010/main" val="20718251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61AF091-3588-F339-A7A8-9E652E3DF6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01C174-06B1-7691-5AAA-574F394393D1}"/>
              </a:ext>
            </a:extLst>
          </p:cNvPr>
          <p:cNvSpPr>
            <a:spLocks noGrp="1"/>
          </p:cNvSpPr>
          <p:nvPr>
            <p:ph type="title"/>
          </p:nvPr>
        </p:nvSpPr>
        <p:spPr/>
        <p:txBody>
          <a:bodyPr/>
          <a:lstStyle/>
          <a:p>
            <a:pPr algn="ctr"/>
            <a:r>
              <a:rPr lang="fa-IR" b="1" dirty="0"/>
              <a:t>3️⃣ توانمندسازی و مشارکت</a:t>
            </a:r>
            <a:br>
              <a:rPr lang="fa-IR" b="1" dirty="0"/>
            </a:br>
            <a:endParaRPr lang="en-US" dirty="0"/>
          </a:p>
        </p:txBody>
      </p:sp>
      <p:sp>
        <p:nvSpPr>
          <p:cNvPr id="3" name="Content Placeholder 2">
            <a:extLst>
              <a:ext uri="{FF2B5EF4-FFF2-40B4-BE49-F238E27FC236}">
                <a16:creationId xmlns:a16="http://schemas.microsoft.com/office/drawing/2014/main" id="{F550FADA-9F01-3AD1-280F-A5470AADC1F8}"/>
              </a:ext>
            </a:extLst>
          </p:cNvPr>
          <p:cNvSpPr>
            <a:spLocks noGrp="1"/>
          </p:cNvSpPr>
          <p:nvPr>
            <p:ph idx="1"/>
          </p:nvPr>
        </p:nvSpPr>
        <p:spPr/>
        <p:txBody>
          <a:bodyPr/>
          <a:lstStyle/>
          <a:p>
            <a:pPr algn="r" rtl="1">
              <a:buFont typeface="Arial" panose="020B0604020202020204" pitchFamily="34" charset="0"/>
              <a:buChar char="•"/>
            </a:pPr>
            <a:r>
              <a:rPr lang="fa-IR" dirty="0"/>
              <a:t>تفویض اختیار واقعی</a:t>
            </a:r>
          </a:p>
          <a:p>
            <a:pPr algn="r" rtl="1">
              <a:buFont typeface="Arial" panose="020B0604020202020204" pitchFamily="34" charset="0"/>
              <a:buChar char="•"/>
            </a:pPr>
            <a:r>
              <a:rPr lang="fa-IR" dirty="0"/>
              <a:t>مشارکت در تصمیم‌گیری</a:t>
            </a:r>
          </a:p>
          <a:p>
            <a:pPr algn="r" rtl="1">
              <a:buFont typeface="Arial" panose="020B0604020202020204" pitchFamily="34" charset="0"/>
              <a:buChar char="•"/>
            </a:pPr>
            <a:r>
              <a:rPr lang="fa-IR" dirty="0"/>
              <a:t>تیم‌های خودگردان</a:t>
            </a:r>
          </a:p>
          <a:p>
            <a:pPr algn="r" rtl="1">
              <a:buFont typeface="Arial" panose="020B0604020202020204" pitchFamily="34" charset="0"/>
              <a:buChar char="•"/>
            </a:pPr>
            <a:r>
              <a:rPr lang="fa-IR" dirty="0"/>
              <a:t>اعتماد سازمانی</a:t>
            </a:r>
          </a:p>
          <a:p>
            <a:pPr algn="r" rtl="1"/>
            <a:endParaRPr lang="en-US" dirty="0"/>
          </a:p>
        </p:txBody>
      </p:sp>
    </p:spTree>
    <p:extLst>
      <p:ext uri="{BB962C8B-B14F-4D97-AF65-F5344CB8AC3E}">
        <p14:creationId xmlns:p14="http://schemas.microsoft.com/office/powerpoint/2010/main" val="314426634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350E617-C61C-3957-9F0E-2779C0E47A2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4302B7D-24BF-C74E-AFF7-64B3C0C0BDDB}"/>
              </a:ext>
            </a:extLst>
          </p:cNvPr>
          <p:cNvSpPr>
            <a:spLocks noGrp="1"/>
          </p:cNvSpPr>
          <p:nvPr>
            <p:ph type="title"/>
          </p:nvPr>
        </p:nvSpPr>
        <p:spPr>
          <a:xfrm>
            <a:off x="777815" y="270234"/>
            <a:ext cx="10515600" cy="1325563"/>
          </a:xfrm>
        </p:spPr>
        <p:txBody>
          <a:bodyPr/>
          <a:lstStyle/>
          <a:p>
            <a:pPr algn="ctr"/>
            <a:r>
              <a:rPr lang="fa-IR" b="1" dirty="0"/>
              <a:t>4️⃣ انگیزش، تعهد و تجربه کارکنان</a:t>
            </a:r>
            <a:br>
              <a:rPr lang="fa-IR" b="1" dirty="0"/>
            </a:br>
            <a:endParaRPr lang="en-US" dirty="0"/>
          </a:p>
        </p:txBody>
      </p:sp>
      <p:sp>
        <p:nvSpPr>
          <p:cNvPr id="5" name="Content Placeholder 4">
            <a:extLst>
              <a:ext uri="{FF2B5EF4-FFF2-40B4-BE49-F238E27FC236}">
                <a16:creationId xmlns:a16="http://schemas.microsoft.com/office/drawing/2014/main" id="{3C7D82C7-22A9-4DF2-1E65-3A9A4DDBCD56}"/>
              </a:ext>
            </a:extLst>
          </p:cNvPr>
          <p:cNvSpPr>
            <a:spLocks noGrp="1"/>
          </p:cNvSpPr>
          <p:nvPr>
            <p:ph idx="1"/>
          </p:nvPr>
        </p:nvSpPr>
        <p:spPr>
          <a:xfrm>
            <a:off x="562154" y="1946395"/>
            <a:ext cx="10515600" cy="4351338"/>
          </a:xfrm>
        </p:spPr>
        <p:txBody>
          <a:bodyPr/>
          <a:lstStyle/>
          <a:p>
            <a:pPr algn="r" rtl="1">
              <a:buFont typeface="Arial" panose="020B0604020202020204" pitchFamily="34" charset="0"/>
              <a:buChar char="•"/>
            </a:pPr>
            <a:r>
              <a:rPr lang="en-US" dirty="0"/>
              <a:t>Engagement</a:t>
            </a:r>
          </a:p>
          <a:p>
            <a:pPr algn="r" rtl="1">
              <a:buFont typeface="Arial" panose="020B0604020202020204" pitchFamily="34" charset="0"/>
              <a:buChar char="•"/>
            </a:pPr>
            <a:r>
              <a:rPr lang="en-US" dirty="0"/>
              <a:t>Well-being</a:t>
            </a:r>
          </a:p>
          <a:p>
            <a:pPr algn="r" rtl="1">
              <a:buFont typeface="Arial" panose="020B0604020202020204" pitchFamily="34" charset="0"/>
              <a:buChar char="•"/>
            </a:pPr>
            <a:r>
              <a:rPr lang="fa-IR" dirty="0"/>
              <a:t>تجربه کارکنان</a:t>
            </a:r>
            <a:endParaRPr lang="en-US" dirty="0"/>
          </a:p>
          <a:p>
            <a:pPr algn="r" rtl="1">
              <a:buFont typeface="Arial" panose="020B0604020202020204" pitchFamily="34" charset="0"/>
              <a:buChar char="•"/>
            </a:pPr>
            <a:r>
              <a:rPr lang="fa-IR" dirty="0"/>
              <a:t>عدالت سازمانی</a:t>
            </a:r>
          </a:p>
          <a:p>
            <a:pPr algn="r" rtl="1"/>
            <a:endParaRPr lang="en-US" dirty="0"/>
          </a:p>
        </p:txBody>
      </p:sp>
    </p:spTree>
    <p:extLst>
      <p:ext uri="{BB962C8B-B14F-4D97-AF65-F5344CB8AC3E}">
        <p14:creationId xmlns:p14="http://schemas.microsoft.com/office/powerpoint/2010/main" val="42672118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96F4242-DEB4-91B4-78BD-209FB33856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373951-4BE7-CFF9-AF75-14DBE947A8EB}"/>
              </a:ext>
            </a:extLst>
          </p:cNvPr>
          <p:cNvSpPr>
            <a:spLocks noGrp="1"/>
          </p:cNvSpPr>
          <p:nvPr>
            <p:ph type="title"/>
          </p:nvPr>
        </p:nvSpPr>
        <p:spPr/>
        <p:txBody>
          <a:bodyPr/>
          <a:lstStyle/>
          <a:p>
            <a:pPr algn="ctr"/>
            <a:r>
              <a:rPr lang="fa-IR" b="1" dirty="0"/>
              <a:t>5️⃣ فرهنگ عملکرد و یادگیری</a:t>
            </a:r>
            <a:br>
              <a:rPr lang="fa-IR" b="1" dirty="0"/>
            </a:br>
            <a:endParaRPr lang="en-US" dirty="0"/>
          </a:p>
        </p:txBody>
      </p:sp>
      <p:sp>
        <p:nvSpPr>
          <p:cNvPr id="3" name="Content Placeholder 2">
            <a:extLst>
              <a:ext uri="{FF2B5EF4-FFF2-40B4-BE49-F238E27FC236}">
                <a16:creationId xmlns:a16="http://schemas.microsoft.com/office/drawing/2014/main" id="{6D402160-EE67-F0C8-3B5E-F6279BAC4DE2}"/>
              </a:ext>
            </a:extLst>
          </p:cNvPr>
          <p:cNvSpPr>
            <a:spLocks noGrp="1"/>
          </p:cNvSpPr>
          <p:nvPr>
            <p:ph idx="1"/>
          </p:nvPr>
        </p:nvSpPr>
        <p:spPr/>
        <p:txBody>
          <a:bodyPr/>
          <a:lstStyle/>
          <a:p>
            <a:pPr algn="r" rtl="1">
              <a:buFont typeface="Arial" panose="020B0604020202020204" pitchFamily="34" charset="0"/>
              <a:buChar char="•"/>
            </a:pPr>
            <a:r>
              <a:rPr lang="fa-IR" dirty="0"/>
              <a:t>بازخورد مستمر</a:t>
            </a:r>
          </a:p>
          <a:p>
            <a:pPr algn="r" rtl="1">
              <a:buFont typeface="Arial" panose="020B0604020202020204" pitchFamily="34" charset="0"/>
              <a:buChar char="•"/>
            </a:pPr>
            <a:r>
              <a:rPr lang="fa-IR" dirty="0"/>
              <a:t>یادگیری سازمانی</a:t>
            </a:r>
          </a:p>
          <a:p>
            <a:pPr algn="r" rtl="1">
              <a:buFont typeface="Arial" panose="020B0604020202020204" pitchFamily="34" charset="0"/>
              <a:buChar char="•"/>
            </a:pPr>
            <a:r>
              <a:rPr lang="fa-IR" dirty="0"/>
              <a:t>اشتراک دانش</a:t>
            </a:r>
          </a:p>
          <a:p>
            <a:pPr algn="r" rtl="1">
              <a:buFont typeface="Arial" panose="020B0604020202020204" pitchFamily="34" charset="0"/>
              <a:buChar char="•"/>
            </a:pPr>
            <a:r>
              <a:rPr lang="fa-IR" dirty="0"/>
              <a:t>پذیرش خطا (</a:t>
            </a:r>
            <a:r>
              <a:rPr lang="en-US" dirty="0"/>
              <a:t>Safe to fail</a:t>
            </a:r>
            <a:r>
              <a:rPr lang="fa-IR" dirty="0"/>
              <a:t>)</a:t>
            </a:r>
            <a:endParaRPr lang="en-US" dirty="0"/>
          </a:p>
          <a:p>
            <a:pPr algn="r" rtl="1"/>
            <a:endParaRPr lang="en-US" dirty="0"/>
          </a:p>
        </p:txBody>
      </p:sp>
    </p:spTree>
    <p:extLst>
      <p:ext uri="{BB962C8B-B14F-4D97-AF65-F5344CB8AC3E}">
        <p14:creationId xmlns:p14="http://schemas.microsoft.com/office/powerpoint/2010/main" val="160525787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45C0B70-DD24-620C-BBEE-B874951870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E03CA2-EFCA-283D-7F5B-F3F0920D3824}"/>
              </a:ext>
            </a:extLst>
          </p:cNvPr>
          <p:cNvSpPr>
            <a:spLocks noGrp="1"/>
          </p:cNvSpPr>
          <p:nvPr>
            <p:ph type="title"/>
          </p:nvPr>
        </p:nvSpPr>
        <p:spPr/>
        <p:txBody>
          <a:bodyPr/>
          <a:lstStyle/>
          <a:p>
            <a:pPr algn="ctr"/>
            <a:r>
              <a:rPr lang="fa-IR" b="1" dirty="0"/>
              <a:t>تعریف فرهنگ سازمانی</a:t>
            </a:r>
            <a:br>
              <a:rPr lang="fa-IR" b="1" dirty="0"/>
            </a:br>
            <a:endParaRPr lang="en-US" dirty="0"/>
          </a:p>
        </p:txBody>
      </p:sp>
      <p:sp>
        <p:nvSpPr>
          <p:cNvPr id="3" name="Content Placeholder 2">
            <a:extLst>
              <a:ext uri="{FF2B5EF4-FFF2-40B4-BE49-F238E27FC236}">
                <a16:creationId xmlns:a16="http://schemas.microsoft.com/office/drawing/2014/main" id="{67C389AF-49AB-621B-6557-6C3F689805A1}"/>
              </a:ext>
            </a:extLst>
          </p:cNvPr>
          <p:cNvSpPr>
            <a:spLocks noGrp="1"/>
          </p:cNvSpPr>
          <p:nvPr>
            <p:ph idx="1"/>
          </p:nvPr>
        </p:nvSpPr>
        <p:spPr/>
        <p:txBody>
          <a:bodyPr/>
          <a:lstStyle/>
          <a:p>
            <a:pPr algn="r" rtl="1">
              <a:buNone/>
            </a:pPr>
            <a:r>
              <a:rPr lang="fa-IR" b="1" dirty="0"/>
              <a:t>فرهنگ سازمانی</a:t>
            </a:r>
            <a:r>
              <a:rPr lang="fa-IR" dirty="0"/>
              <a:t> مجموعه‌ای از </a:t>
            </a:r>
            <a:r>
              <a:rPr lang="fa-IR" b="1" dirty="0"/>
              <a:t>ارزش‌ها، باورها، هنجارها و الگوهای رفتاری مشترک</a:t>
            </a:r>
            <a:r>
              <a:rPr lang="fa-IR" dirty="0"/>
              <a:t> است که تعیین می‌کند</a:t>
            </a:r>
            <a:br>
              <a:rPr lang="fa-IR" dirty="0"/>
            </a:br>
            <a:r>
              <a:rPr lang="fa-IR" dirty="0"/>
              <a:t>«در این سازمان </a:t>
            </a:r>
            <a:r>
              <a:rPr lang="fa-IR" b="1" dirty="0"/>
              <a:t>چطور فکر می‌کنیم، چطور تصمیم می‌گیریم و چطور عمل می‌کنیم</a:t>
            </a:r>
            <a:r>
              <a:rPr lang="fa-IR" dirty="0"/>
              <a:t>.»</a:t>
            </a:r>
          </a:p>
          <a:p>
            <a:pPr algn="r" rtl="1">
              <a:buNone/>
            </a:pPr>
            <a:endParaRPr lang="fa-IR" dirty="0"/>
          </a:p>
          <a:p>
            <a:pPr algn="r" rtl="1">
              <a:buNone/>
            </a:pPr>
            <a:endParaRPr lang="fa-IR" dirty="0"/>
          </a:p>
          <a:p>
            <a:pPr algn="r" rtl="1">
              <a:buNone/>
            </a:pPr>
            <a:r>
              <a:rPr lang="fa-IR" dirty="0"/>
              <a:t>یا به زبان مدیریتی‌تر:</a:t>
            </a:r>
          </a:p>
          <a:p>
            <a:pPr algn="r" rtl="1">
              <a:buNone/>
            </a:pPr>
            <a:r>
              <a:rPr lang="fa-IR" dirty="0"/>
              <a:t>فرهنگ سازمانی، </a:t>
            </a:r>
            <a:r>
              <a:rPr lang="fa-IR" b="1" dirty="0"/>
              <a:t>سیستم نانوشته‌ای</a:t>
            </a:r>
            <a:r>
              <a:rPr lang="fa-IR" dirty="0"/>
              <a:t> است که رفتار واقعی افراد را شکل می‌دهد، حتی وقتی هیچ آیین‌نامه‌ای وجود ندارد.</a:t>
            </a:r>
          </a:p>
          <a:p>
            <a:pPr algn="r" rtl="1"/>
            <a:endParaRPr lang="en-US" dirty="0"/>
          </a:p>
        </p:txBody>
      </p:sp>
    </p:spTree>
    <p:extLst>
      <p:ext uri="{BB962C8B-B14F-4D97-AF65-F5344CB8AC3E}">
        <p14:creationId xmlns:p14="http://schemas.microsoft.com/office/powerpoint/2010/main" val="376556410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DEC9056-0C2D-E3A6-3E47-6FB5287E9CB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E2890FE-B059-3E18-06CC-BF82CA454B55}"/>
              </a:ext>
            </a:extLst>
          </p:cNvPr>
          <p:cNvSpPr>
            <a:spLocks noGrp="1"/>
          </p:cNvSpPr>
          <p:nvPr>
            <p:ph type="title"/>
          </p:nvPr>
        </p:nvSpPr>
        <p:spPr>
          <a:xfrm>
            <a:off x="838200" y="460015"/>
            <a:ext cx="10515600" cy="1325563"/>
          </a:xfrm>
        </p:spPr>
        <p:txBody>
          <a:bodyPr>
            <a:normAutofit fontScale="90000"/>
          </a:bodyPr>
          <a:lstStyle/>
          <a:p>
            <a:pPr algn="ctr" rtl="1"/>
            <a:r>
              <a:rPr lang="fa-IR" b="1" dirty="0"/>
              <a:t>فرهنگ سازمانی شامل چیست؟</a:t>
            </a:r>
            <a:br>
              <a:rPr lang="fa-IR" b="1" dirty="0"/>
            </a:br>
            <a:r>
              <a:rPr lang="fa-IR" dirty="0"/>
              <a:t>فرهنگ فقط شعار روی دیوار نیست</a:t>
            </a:r>
            <a:br>
              <a:rPr lang="en-US" dirty="0"/>
            </a:br>
            <a:endParaRPr lang="en-US" dirty="0"/>
          </a:p>
        </p:txBody>
      </p:sp>
      <p:sp>
        <p:nvSpPr>
          <p:cNvPr id="5" name="Content Placeholder 4">
            <a:extLst>
              <a:ext uri="{FF2B5EF4-FFF2-40B4-BE49-F238E27FC236}">
                <a16:creationId xmlns:a16="http://schemas.microsoft.com/office/drawing/2014/main" id="{761B5235-8F9F-3C4C-62D2-3A23F972DFC1}"/>
              </a:ext>
            </a:extLst>
          </p:cNvPr>
          <p:cNvSpPr>
            <a:spLocks noGrp="1"/>
          </p:cNvSpPr>
          <p:nvPr>
            <p:ph idx="1"/>
          </p:nvPr>
        </p:nvSpPr>
        <p:spPr>
          <a:xfrm>
            <a:off x="562154" y="1946395"/>
            <a:ext cx="10515600" cy="4592428"/>
          </a:xfrm>
        </p:spPr>
        <p:txBody>
          <a:bodyPr>
            <a:normAutofit fontScale="85000" lnSpcReduction="20000"/>
          </a:bodyPr>
          <a:lstStyle/>
          <a:p>
            <a:pPr algn="r" rtl="1">
              <a:buNone/>
            </a:pPr>
            <a:r>
              <a:rPr lang="en-US" dirty="0"/>
              <a:t>1️⃣ </a:t>
            </a:r>
            <a:r>
              <a:rPr lang="fa-IR" b="1" dirty="0"/>
              <a:t>باورها</a:t>
            </a:r>
            <a:br>
              <a:rPr lang="fa-IR" dirty="0"/>
            </a:br>
            <a:r>
              <a:rPr lang="fa-IR" dirty="0"/>
              <a:t>– ما به چه چیزی واقعاً اعتقاد داریم؟</a:t>
            </a:r>
            <a:br>
              <a:rPr lang="fa-IR" dirty="0"/>
            </a:br>
            <a:r>
              <a:rPr lang="fa-IR" dirty="0"/>
              <a:t>(مثلاً: خطا جرم است یا فرصت یادگیری؟)</a:t>
            </a:r>
          </a:p>
          <a:p>
            <a:pPr algn="r" rtl="1">
              <a:buNone/>
            </a:pPr>
            <a:r>
              <a:rPr lang="fa-IR" dirty="0"/>
              <a:t>2️⃣ </a:t>
            </a:r>
            <a:r>
              <a:rPr lang="fa-IR" b="1" dirty="0"/>
              <a:t>ارزش‌ها</a:t>
            </a:r>
            <a:br>
              <a:rPr lang="fa-IR" dirty="0"/>
            </a:br>
            <a:r>
              <a:rPr lang="fa-IR" dirty="0"/>
              <a:t>– چه چیزهایی مهم‌اند؟</a:t>
            </a:r>
            <a:br>
              <a:rPr lang="fa-IR" dirty="0"/>
            </a:br>
            <a:r>
              <a:rPr lang="fa-IR" dirty="0"/>
              <a:t>(سرعت؟ کیفیت؟ مشتری؟ سود؟)</a:t>
            </a:r>
          </a:p>
          <a:p>
            <a:pPr algn="r" rtl="1">
              <a:buNone/>
            </a:pPr>
            <a:r>
              <a:rPr lang="fa-IR" dirty="0"/>
              <a:t>3️⃣ </a:t>
            </a:r>
            <a:r>
              <a:rPr lang="fa-IR" b="1" dirty="0"/>
              <a:t>هنجارهای رفتاری</a:t>
            </a:r>
            <a:br>
              <a:rPr lang="fa-IR" dirty="0"/>
            </a:br>
            <a:r>
              <a:rPr lang="fa-IR" dirty="0"/>
              <a:t>– چه رفتاری پذیرفته است؟</a:t>
            </a:r>
            <a:br>
              <a:rPr lang="fa-IR" dirty="0"/>
            </a:br>
            <a:r>
              <a:rPr lang="fa-IR" dirty="0"/>
              <a:t>(گزارش خطا، مخالفت محترمانه، شفافیت)</a:t>
            </a:r>
          </a:p>
          <a:p>
            <a:pPr algn="r" rtl="1">
              <a:buNone/>
            </a:pPr>
            <a:r>
              <a:rPr lang="fa-IR" dirty="0"/>
              <a:t>4️⃣ </a:t>
            </a:r>
            <a:r>
              <a:rPr lang="fa-IR" b="1" dirty="0"/>
              <a:t>الگوهای تصمیم‌گیری</a:t>
            </a:r>
            <a:br>
              <a:rPr lang="fa-IR" dirty="0"/>
            </a:br>
            <a:r>
              <a:rPr lang="fa-IR" dirty="0"/>
              <a:t>– تصمیم‌ها چطور گرفته می‌شوند؟</a:t>
            </a:r>
            <a:br>
              <a:rPr lang="fa-IR" dirty="0"/>
            </a:br>
            <a:r>
              <a:rPr lang="fa-IR" dirty="0"/>
              <a:t>(متمرکز، مشارکتی، داده‌محور)</a:t>
            </a:r>
          </a:p>
          <a:p>
            <a:pPr algn="r" rtl="1">
              <a:buNone/>
            </a:pPr>
            <a:r>
              <a:rPr lang="fa-IR" dirty="0"/>
              <a:t>5️⃣ </a:t>
            </a:r>
            <a:r>
              <a:rPr lang="fa-IR" b="1" dirty="0"/>
              <a:t>نمادها و نشانه‌ها</a:t>
            </a:r>
            <a:br>
              <a:rPr lang="fa-IR" dirty="0"/>
            </a:br>
            <a:r>
              <a:rPr lang="fa-IR" dirty="0"/>
              <a:t>– داستان‌ها، قهرمان‌ها، تابوها</a:t>
            </a:r>
          </a:p>
          <a:p>
            <a:pPr algn="r" rtl="1"/>
            <a:endParaRPr lang="en-US" dirty="0"/>
          </a:p>
        </p:txBody>
      </p:sp>
    </p:spTree>
    <p:extLst>
      <p:ext uri="{BB962C8B-B14F-4D97-AF65-F5344CB8AC3E}">
        <p14:creationId xmlns:p14="http://schemas.microsoft.com/office/powerpoint/2010/main" val="389455150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1ECE638-7FE2-2F2C-DF52-76F9A4C3F7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FAFC80-F0CE-46F0-3436-2A23E3732122}"/>
              </a:ext>
            </a:extLst>
          </p:cNvPr>
          <p:cNvSpPr>
            <a:spLocks noGrp="1"/>
          </p:cNvSpPr>
          <p:nvPr>
            <p:ph type="title"/>
          </p:nvPr>
        </p:nvSpPr>
        <p:spPr/>
        <p:txBody>
          <a:bodyPr/>
          <a:lstStyle/>
          <a:p>
            <a:pPr algn="ctr"/>
            <a:r>
              <a:rPr lang="fa-IR" b="1" dirty="0"/>
              <a:t>تعریف کاربردی (اجرایی)</a:t>
            </a:r>
            <a:br>
              <a:rPr lang="fa-IR" b="1" dirty="0"/>
            </a:br>
            <a:endParaRPr lang="en-US" dirty="0"/>
          </a:p>
        </p:txBody>
      </p:sp>
      <p:sp>
        <p:nvSpPr>
          <p:cNvPr id="3" name="Content Placeholder 2">
            <a:extLst>
              <a:ext uri="{FF2B5EF4-FFF2-40B4-BE49-F238E27FC236}">
                <a16:creationId xmlns:a16="http://schemas.microsoft.com/office/drawing/2014/main" id="{0F06A1D6-AC4F-966F-CBA6-DCA4B8BE8E8D}"/>
              </a:ext>
            </a:extLst>
          </p:cNvPr>
          <p:cNvSpPr>
            <a:spLocks noGrp="1"/>
          </p:cNvSpPr>
          <p:nvPr>
            <p:ph idx="1"/>
          </p:nvPr>
        </p:nvSpPr>
        <p:spPr/>
        <p:txBody>
          <a:bodyPr/>
          <a:lstStyle/>
          <a:p>
            <a:pPr algn="r" rtl="1">
              <a:buNone/>
            </a:pPr>
            <a:r>
              <a:rPr lang="fa-IR" dirty="0"/>
              <a:t>فرهنگ سازمانی = </a:t>
            </a:r>
            <a:r>
              <a:rPr lang="fa-IR" b="1" dirty="0"/>
              <a:t>رفتار تکرارشونده‌ای که پاداش می‌گیرد یا نادیده گرفته می‌شود</a:t>
            </a:r>
          </a:p>
          <a:p>
            <a:pPr algn="r" rtl="1">
              <a:buNone/>
            </a:pPr>
            <a:endParaRPr lang="fa-IR" dirty="0"/>
          </a:p>
          <a:p>
            <a:pPr algn="r" rtl="1">
              <a:buNone/>
            </a:pPr>
            <a:r>
              <a:rPr lang="fa-IR" dirty="0"/>
              <a:t>اگر چیزی را تشویق کنی → فرهنگ است</a:t>
            </a:r>
            <a:br>
              <a:rPr lang="fa-IR" dirty="0"/>
            </a:br>
            <a:r>
              <a:rPr lang="fa-IR" dirty="0"/>
              <a:t>اگر چیزی را تحمل کنی → فرهنگ است</a:t>
            </a:r>
            <a:br>
              <a:rPr lang="fa-IR" dirty="0"/>
            </a:br>
            <a:r>
              <a:rPr lang="fa-IR" dirty="0"/>
              <a:t>اگر چیزی را نادیده بگیری → فرهنگ است</a:t>
            </a:r>
          </a:p>
          <a:p>
            <a:pPr algn="r" rtl="1"/>
            <a:endParaRPr lang="en-US" dirty="0"/>
          </a:p>
        </p:txBody>
      </p:sp>
    </p:spTree>
    <p:extLst>
      <p:ext uri="{BB962C8B-B14F-4D97-AF65-F5344CB8AC3E}">
        <p14:creationId xmlns:p14="http://schemas.microsoft.com/office/powerpoint/2010/main" val="144298468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8215153-EA3C-312A-E408-120A180ADD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B6BD8C-06EF-1064-5A85-1F85A8C3D379}"/>
              </a:ext>
            </a:extLst>
          </p:cNvPr>
          <p:cNvSpPr>
            <a:spLocks noGrp="1"/>
          </p:cNvSpPr>
          <p:nvPr>
            <p:ph type="title"/>
          </p:nvPr>
        </p:nvSpPr>
        <p:spPr/>
        <p:txBody>
          <a:bodyPr>
            <a:normAutofit fontScale="90000"/>
          </a:bodyPr>
          <a:lstStyle/>
          <a:p>
            <a:r>
              <a:rPr lang="fa-IR" dirty="0"/>
              <a:t>«فرهنگ سازمانی همان چیزی است که وقتی مدیر نیست، اتفاق می‌افتد.»</a:t>
            </a:r>
            <a:br>
              <a:rPr lang="fa-IR" dirty="0"/>
            </a:br>
            <a:endParaRPr lang="en-US" dirty="0"/>
          </a:p>
        </p:txBody>
      </p:sp>
      <p:sp>
        <p:nvSpPr>
          <p:cNvPr id="3" name="Content Placeholder 2">
            <a:extLst>
              <a:ext uri="{FF2B5EF4-FFF2-40B4-BE49-F238E27FC236}">
                <a16:creationId xmlns:a16="http://schemas.microsoft.com/office/drawing/2014/main" id="{D306455C-202F-1BE0-8876-DAD03A02F69A}"/>
              </a:ext>
            </a:extLst>
          </p:cNvPr>
          <p:cNvSpPr>
            <a:spLocks noGrp="1"/>
          </p:cNvSpPr>
          <p:nvPr>
            <p:ph idx="1"/>
          </p:nvPr>
        </p:nvSpPr>
        <p:spPr/>
        <p:txBody>
          <a:bodyPr/>
          <a:lstStyle/>
          <a:p>
            <a:pPr algn="r" rtl="1"/>
            <a:endParaRPr lang="en-US" dirty="0"/>
          </a:p>
        </p:txBody>
      </p:sp>
    </p:spTree>
    <p:extLst>
      <p:ext uri="{BB962C8B-B14F-4D97-AF65-F5344CB8AC3E}">
        <p14:creationId xmlns:p14="http://schemas.microsoft.com/office/powerpoint/2010/main" val="215139349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5F85CBC-F6A8-E117-7D51-5A41DE520A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ABD566-36A7-8935-31B2-C51DEBDF5BC3}"/>
              </a:ext>
            </a:extLst>
          </p:cNvPr>
          <p:cNvSpPr>
            <a:spLocks noGrp="1"/>
          </p:cNvSpPr>
          <p:nvPr>
            <p:ph type="title"/>
          </p:nvPr>
        </p:nvSpPr>
        <p:spPr/>
        <p:txBody>
          <a:bodyPr/>
          <a:lstStyle/>
          <a:p>
            <a:pPr algn="ctr"/>
            <a:r>
              <a:rPr lang="fa-IR" b="1" dirty="0"/>
              <a:t>تعریف ارزش‌های سازمانی</a:t>
            </a:r>
            <a:br>
              <a:rPr lang="fa-IR" b="1" dirty="0"/>
            </a:br>
            <a:endParaRPr lang="en-US" dirty="0"/>
          </a:p>
        </p:txBody>
      </p:sp>
      <p:sp>
        <p:nvSpPr>
          <p:cNvPr id="3" name="Content Placeholder 2">
            <a:extLst>
              <a:ext uri="{FF2B5EF4-FFF2-40B4-BE49-F238E27FC236}">
                <a16:creationId xmlns:a16="http://schemas.microsoft.com/office/drawing/2014/main" id="{A7F05425-462C-1CC9-B73B-3EF62A207D6B}"/>
              </a:ext>
            </a:extLst>
          </p:cNvPr>
          <p:cNvSpPr>
            <a:spLocks noGrp="1"/>
          </p:cNvSpPr>
          <p:nvPr>
            <p:ph idx="1"/>
          </p:nvPr>
        </p:nvSpPr>
        <p:spPr>
          <a:xfrm>
            <a:off x="431321" y="1825625"/>
            <a:ext cx="10922479" cy="4351338"/>
          </a:xfrm>
        </p:spPr>
        <p:txBody>
          <a:bodyPr/>
          <a:lstStyle/>
          <a:p>
            <a:pPr algn="r" rtl="1">
              <a:buNone/>
            </a:pPr>
            <a:r>
              <a:rPr lang="fa-IR" b="1" dirty="0"/>
              <a:t>ارزش‌های سازمانی</a:t>
            </a:r>
            <a:r>
              <a:rPr lang="fa-IR" dirty="0"/>
              <a:t> اصول بنیادینی هستند که مشخص می‌کنند</a:t>
            </a:r>
            <a:br>
              <a:rPr lang="fa-IR" dirty="0"/>
            </a:br>
            <a:r>
              <a:rPr lang="fa-IR" dirty="0"/>
              <a:t>«در این سازمان چه چیزهایی مهم است و بر اساس چه معیارهایی تصمیم می‌گیریم و رفتار می‌کنیم.»</a:t>
            </a:r>
          </a:p>
          <a:p>
            <a:pPr algn="r" rtl="1">
              <a:buNone/>
            </a:pPr>
            <a:endParaRPr lang="fa-IR" dirty="0"/>
          </a:p>
          <a:p>
            <a:pPr algn="r" rtl="1">
              <a:buNone/>
            </a:pPr>
            <a:r>
              <a:rPr lang="fa-IR" dirty="0"/>
              <a:t>«ارزش‌ها اعلام نمی‌شوند؛ </a:t>
            </a:r>
            <a:r>
              <a:rPr lang="fa-IR" b="1" dirty="0"/>
              <a:t>زندگی می‌شوند</a:t>
            </a:r>
            <a:r>
              <a:rPr lang="fa-IR" dirty="0"/>
              <a:t>.»</a:t>
            </a:r>
          </a:p>
          <a:p>
            <a:pPr algn="r" rtl="1">
              <a:buNone/>
            </a:pPr>
            <a:endParaRPr lang="fa-IR" dirty="0"/>
          </a:p>
          <a:p>
            <a:pPr algn="r" rtl="1">
              <a:buNone/>
            </a:pPr>
            <a:r>
              <a:rPr lang="fa-IR" b="1" dirty="0"/>
              <a:t>ارزش‌های سازمانی</a:t>
            </a:r>
            <a:r>
              <a:rPr lang="fa-IR" dirty="0"/>
              <a:t> هسته‌ی فرهنگ سازمان‌اند؛ همون چیزی که رفتار واقعی را می‌سازند</a:t>
            </a:r>
          </a:p>
          <a:p>
            <a:pPr algn="r" rtl="1"/>
            <a:endParaRPr lang="en-US" dirty="0"/>
          </a:p>
        </p:txBody>
      </p:sp>
    </p:spTree>
    <p:extLst>
      <p:ext uri="{BB962C8B-B14F-4D97-AF65-F5344CB8AC3E}">
        <p14:creationId xmlns:p14="http://schemas.microsoft.com/office/powerpoint/2010/main" val="195891398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8BD7A00-E410-34F9-345E-EC8F7322F6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C179D8-B73F-552B-327B-C2612680193B}"/>
              </a:ext>
            </a:extLst>
          </p:cNvPr>
          <p:cNvSpPr>
            <a:spLocks noGrp="1"/>
          </p:cNvSpPr>
          <p:nvPr>
            <p:ph type="title"/>
          </p:nvPr>
        </p:nvSpPr>
        <p:spPr/>
        <p:txBody>
          <a:bodyPr/>
          <a:lstStyle/>
          <a:p>
            <a:pPr algn="ctr"/>
            <a:r>
              <a:rPr lang="fa-IR" b="1" dirty="0"/>
              <a:t>ارزش‌ها دقیقاً چه کار می‌کنند؟</a:t>
            </a:r>
            <a:br>
              <a:rPr lang="fa-IR" b="1" dirty="0"/>
            </a:br>
            <a:endParaRPr lang="en-US" dirty="0"/>
          </a:p>
        </p:txBody>
      </p:sp>
      <p:sp>
        <p:nvSpPr>
          <p:cNvPr id="3" name="Content Placeholder 2">
            <a:extLst>
              <a:ext uri="{FF2B5EF4-FFF2-40B4-BE49-F238E27FC236}">
                <a16:creationId xmlns:a16="http://schemas.microsoft.com/office/drawing/2014/main" id="{FF9EC97C-7F12-6CD8-432B-2B2EAD9A64A0}"/>
              </a:ext>
            </a:extLst>
          </p:cNvPr>
          <p:cNvSpPr>
            <a:spLocks noGrp="1"/>
          </p:cNvSpPr>
          <p:nvPr>
            <p:ph idx="1"/>
          </p:nvPr>
        </p:nvSpPr>
        <p:spPr/>
        <p:txBody>
          <a:bodyPr/>
          <a:lstStyle/>
          <a:p>
            <a:pPr algn="r" rtl="1">
              <a:buNone/>
            </a:pPr>
            <a:r>
              <a:rPr lang="fa-IR" b="1" dirty="0"/>
              <a:t>ارزش‌ها:</a:t>
            </a:r>
          </a:p>
          <a:p>
            <a:pPr algn="r" rtl="1">
              <a:buNone/>
            </a:pPr>
            <a:endParaRPr lang="fa-IR" b="1" dirty="0"/>
          </a:p>
          <a:p>
            <a:pPr algn="r" rtl="1">
              <a:buFont typeface="Arial" panose="020B0604020202020204" pitchFamily="34" charset="0"/>
              <a:buChar char="•"/>
            </a:pPr>
            <a:r>
              <a:rPr lang="fa-IR" dirty="0"/>
              <a:t>جهت تصمیم‌گیری می‌دهند</a:t>
            </a:r>
          </a:p>
          <a:p>
            <a:pPr algn="r" rtl="1">
              <a:buFont typeface="Arial" panose="020B0604020202020204" pitchFamily="34" charset="0"/>
              <a:buChar char="•"/>
            </a:pPr>
            <a:r>
              <a:rPr lang="fa-IR" dirty="0"/>
              <a:t>رفتار مطلوب را تعریف می‌کنند</a:t>
            </a:r>
          </a:p>
          <a:p>
            <a:pPr algn="r" rtl="1">
              <a:buFont typeface="Arial" panose="020B0604020202020204" pitchFamily="34" charset="0"/>
              <a:buChar char="•"/>
            </a:pPr>
            <a:r>
              <a:rPr lang="fa-IR" dirty="0"/>
              <a:t>مرز درست/غلط را مشخص می‌کنند</a:t>
            </a:r>
          </a:p>
          <a:p>
            <a:pPr algn="r" rtl="1">
              <a:buFont typeface="Arial" panose="020B0604020202020204" pitchFamily="34" charset="0"/>
              <a:buChar char="•"/>
            </a:pPr>
            <a:r>
              <a:rPr lang="fa-IR" dirty="0"/>
              <a:t>پایه فرهنگ و شایستگی‌اند</a:t>
            </a:r>
          </a:p>
          <a:p>
            <a:pPr algn="r" rtl="1">
              <a:buFont typeface="Arial" panose="020B0604020202020204" pitchFamily="34" charset="0"/>
              <a:buChar char="•"/>
            </a:pPr>
            <a:r>
              <a:rPr lang="fa-IR" dirty="0"/>
              <a:t>مبنای ارزیابی و پاداش‌اند</a:t>
            </a:r>
          </a:p>
          <a:p>
            <a:pPr algn="r" rtl="1"/>
            <a:endParaRPr lang="en-US" dirty="0"/>
          </a:p>
        </p:txBody>
      </p:sp>
    </p:spTree>
    <p:extLst>
      <p:ext uri="{BB962C8B-B14F-4D97-AF65-F5344CB8AC3E}">
        <p14:creationId xmlns:p14="http://schemas.microsoft.com/office/powerpoint/2010/main" val="247430124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2A38D74-321D-A3C4-777D-BC3C7F5A08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9C389A-3A0C-14ED-B7CB-ACEDDD78109B}"/>
              </a:ext>
            </a:extLst>
          </p:cNvPr>
          <p:cNvSpPr>
            <a:spLocks noGrp="1"/>
          </p:cNvSpPr>
          <p:nvPr>
            <p:ph type="title"/>
          </p:nvPr>
        </p:nvSpPr>
        <p:spPr/>
        <p:txBody>
          <a:bodyPr/>
          <a:lstStyle/>
          <a:p>
            <a:pPr algn="ctr"/>
            <a:r>
              <a:rPr lang="fa-IR" b="1" dirty="0"/>
              <a:t>نمونه ارزش‌های سازمانی</a:t>
            </a:r>
            <a:br>
              <a:rPr lang="en-US" b="1" dirty="0"/>
            </a:br>
            <a:endParaRPr lang="en-US" dirty="0"/>
          </a:p>
        </p:txBody>
      </p:sp>
      <p:sp>
        <p:nvSpPr>
          <p:cNvPr id="3" name="Content Placeholder 2">
            <a:extLst>
              <a:ext uri="{FF2B5EF4-FFF2-40B4-BE49-F238E27FC236}">
                <a16:creationId xmlns:a16="http://schemas.microsoft.com/office/drawing/2014/main" id="{0BF4D2D6-AF81-8802-4D64-6E57EA6180B5}"/>
              </a:ext>
            </a:extLst>
          </p:cNvPr>
          <p:cNvSpPr>
            <a:spLocks noGrp="1"/>
          </p:cNvSpPr>
          <p:nvPr>
            <p:ph idx="1"/>
          </p:nvPr>
        </p:nvSpPr>
        <p:spPr/>
        <p:txBody>
          <a:bodyPr>
            <a:normAutofit fontScale="62500" lnSpcReduction="20000"/>
          </a:bodyPr>
          <a:lstStyle/>
          <a:p>
            <a:pPr algn="r" rtl="1">
              <a:buNone/>
            </a:pPr>
            <a:r>
              <a:rPr lang="en-US" b="1" dirty="0"/>
              <a:t>1️⃣ </a:t>
            </a:r>
            <a:r>
              <a:rPr lang="fa-IR" b="1" dirty="0"/>
              <a:t>ارزش‌های اخلاقی و بنیادین</a:t>
            </a:r>
          </a:p>
          <a:p>
            <a:pPr algn="r" rtl="1">
              <a:buFont typeface="Arial" panose="020B0604020202020204" pitchFamily="34" charset="0"/>
              <a:buChar char="•"/>
            </a:pPr>
            <a:r>
              <a:rPr lang="fa-IR" dirty="0"/>
              <a:t>صداقت</a:t>
            </a:r>
          </a:p>
          <a:p>
            <a:pPr algn="r" rtl="1">
              <a:buFont typeface="Arial" panose="020B0604020202020204" pitchFamily="34" charset="0"/>
              <a:buChar char="•"/>
            </a:pPr>
            <a:r>
              <a:rPr lang="fa-IR" dirty="0"/>
              <a:t>مسئولیت‌پذیری</a:t>
            </a:r>
          </a:p>
          <a:p>
            <a:pPr algn="r" rtl="1">
              <a:buFont typeface="Arial" panose="020B0604020202020204" pitchFamily="34" charset="0"/>
              <a:buChar char="•"/>
            </a:pPr>
            <a:r>
              <a:rPr lang="fa-IR" dirty="0"/>
              <a:t>عدالت</a:t>
            </a:r>
          </a:p>
          <a:p>
            <a:pPr algn="r" rtl="1">
              <a:buFont typeface="Arial" panose="020B0604020202020204" pitchFamily="34" charset="0"/>
              <a:buChar char="•"/>
            </a:pPr>
            <a:r>
              <a:rPr lang="fa-IR" dirty="0"/>
              <a:t>احترام</a:t>
            </a:r>
          </a:p>
          <a:p>
            <a:pPr algn="r" rtl="1">
              <a:buNone/>
            </a:pPr>
            <a:r>
              <a:rPr lang="en-US" dirty="0"/>
              <a:t>📌 </a:t>
            </a:r>
            <a:r>
              <a:rPr lang="fa-IR" dirty="0"/>
              <a:t>بدون این‌ها سازمان پایدار نیست</a:t>
            </a:r>
          </a:p>
          <a:p>
            <a:pPr algn="r" rtl="1">
              <a:buNone/>
            </a:pPr>
            <a:br>
              <a:rPr lang="fa-IR" dirty="0"/>
            </a:br>
            <a:endParaRPr lang="fa-IR" dirty="0"/>
          </a:p>
          <a:p>
            <a:pPr algn="r" rtl="1">
              <a:buNone/>
            </a:pPr>
            <a:r>
              <a:rPr lang="fa-IR" b="1" dirty="0"/>
              <a:t>2️⃣ ارزش‌های عملکردی</a:t>
            </a:r>
          </a:p>
          <a:p>
            <a:pPr algn="r" rtl="1">
              <a:buFont typeface="Arial" panose="020B0604020202020204" pitchFamily="34" charset="0"/>
              <a:buChar char="•"/>
            </a:pPr>
            <a:r>
              <a:rPr lang="fa-IR" dirty="0"/>
              <a:t>نتیجه‌گرایی</a:t>
            </a:r>
          </a:p>
          <a:p>
            <a:pPr algn="r" rtl="1">
              <a:buFont typeface="Arial" panose="020B0604020202020204" pitchFamily="34" charset="0"/>
              <a:buChar char="•"/>
            </a:pPr>
            <a:r>
              <a:rPr lang="fa-IR" dirty="0"/>
              <a:t>پاسخگویی</a:t>
            </a:r>
          </a:p>
          <a:p>
            <a:pPr algn="r" rtl="1">
              <a:buFont typeface="Arial" panose="020B0604020202020204" pitchFamily="34" charset="0"/>
              <a:buChar char="•"/>
            </a:pPr>
            <a:r>
              <a:rPr lang="fa-IR" dirty="0"/>
              <a:t>کیفیت</a:t>
            </a:r>
          </a:p>
          <a:p>
            <a:pPr algn="r" rtl="1">
              <a:buFont typeface="Arial" panose="020B0604020202020204" pitchFamily="34" charset="0"/>
              <a:buChar char="•"/>
            </a:pPr>
            <a:r>
              <a:rPr lang="fa-IR" dirty="0"/>
              <a:t>انضباط کاری</a:t>
            </a:r>
          </a:p>
          <a:p>
            <a:pPr algn="r" rtl="1">
              <a:buNone/>
            </a:pPr>
            <a:r>
              <a:rPr lang="en-US" dirty="0"/>
              <a:t>📌 </a:t>
            </a:r>
            <a:r>
              <a:rPr lang="fa-IR" dirty="0"/>
              <a:t>اتصال مستقیم به </a:t>
            </a:r>
            <a:r>
              <a:rPr lang="en-US" dirty="0"/>
              <a:t>KPI</a:t>
            </a:r>
          </a:p>
          <a:p>
            <a:pPr algn="r" rtl="1"/>
            <a:endParaRPr lang="en-US" dirty="0"/>
          </a:p>
        </p:txBody>
      </p:sp>
    </p:spTree>
    <p:extLst>
      <p:ext uri="{BB962C8B-B14F-4D97-AF65-F5344CB8AC3E}">
        <p14:creationId xmlns:p14="http://schemas.microsoft.com/office/powerpoint/2010/main" val="180144436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743C2AD-DFFF-21B1-2D2B-A869088F221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FA529C-0E7B-E6A6-764A-3C98D11D9593}"/>
              </a:ext>
            </a:extLst>
          </p:cNvPr>
          <p:cNvSpPr>
            <a:spLocks noGrp="1"/>
          </p:cNvSpPr>
          <p:nvPr>
            <p:ph idx="1"/>
          </p:nvPr>
        </p:nvSpPr>
        <p:spPr>
          <a:xfrm>
            <a:off x="933090" y="992038"/>
            <a:ext cx="10515600" cy="5688792"/>
          </a:xfrm>
        </p:spPr>
        <p:txBody>
          <a:bodyPr>
            <a:normAutofit fontScale="92500" lnSpcReduction="10000"/>
          </a:bodyPr>
          <a:lstStyle/>
          <a:p>
            <a:pPr algn="r" rtl="1">
              <a:buNone/>
            </a:pPr>
            <a:r>
              <a:rPr lang="fa-IR" sz="1600" b="1" dirty="0"/>
              <a:t>3️⃣ ارزش‌های انسانی و فرهنگی</a:t>
            </a:r>
          </a:p>
          <a:p>
            <a:pPr algn="r" rtl="1">
              <a:buFont typeface="Arial" panose="020B0604020202020204" pitchFamily="34" charset="0"/>
              <a:buChar char="•"/>
            </a:pPr>
            <a:r>
              <a:rPr lang="fa-IR" sz="1600" b="1" dirty="0"/>
              <a:t>اعتماد</a:t>
            </a:r>
          </a:p>
          <a:p>
            <a:pPr algn="r" rtl="1">
              <a:buFont typeface="Arial" panose="020B0604020202020204" pitchFamily="34" charset="0"/>
              <a:buChar char="•"/>
            </a:pPr>
            <a:r>
              <a:rPr lang="fa-IR" sz="1600" b="1" dirty="0"/>
              <a:t>همکاری</a:t>
            </a:r>
          </a:p>
          <a:p>
            <a:pPr algn="r" rtl="1">
              <a:buFont typeface="Arial" panose="020B0604020202020204" pitchFamily="34" charset="0"/>
              <a:buChar char="•"/>
            </a:pPr>
            <a:r>
              <a:rPr lang="fa-IR" sz="1600" b="1" dirty="0"/>
              <a:t>یادگیری</a:t>
            </a:r>
          </a:p>
          <a:p>
            <a:pPr algn="r" rtl="1">
              <a:buFont typeface="Arial" panose="020B0604020202020204" pitchFamily="34" charset="0"/>
              <a:buChar char="•"/>
            </a:pPr>
            <a:r>
              <a:rPr lang="fa-IR" sz="1600" b="1" dirty="0"/>
              <a:t>امنیت روانی</a:t>
            </a:r>
          </a:p>
          <a:p>
            <a:pPr algn="r" rtl="1">
              <a:buNone/>
            </a:pPr>
            <a:br>
              <a:rPr lang="en-US" sz="1600" b="1" dirty="0"/>
            </a:br>
            <a:endParaRPr lang="en-US" sz="1600" b="1" dirty="0"/>
          </a:p>
          <a:p>
            <a:pPr algn="r" rtl="1">
              <a:buNone/>
            </a:pPr>
            <a:r>
              <a:rPr lang="en-US" sz="1600" b="1" dirty="0"/>
              <a:t>4️⃣ </a:t>
            </a:r>
            <a:r>
              <a:rPr lang="fa-IR" sz="1600" b="1" dirty="0"/>
              <a:t>ارزش‌های مشتری و بازار</a:t>
            </a:r>
          </a:p>
          <a:p>
            <a:pPr algn="r" rtl="1">
              <a:buFont typeface="Arial" panose="020B0604020202020204" pitchFamily="34" charset="0"/>
              <a:buChar char="•"/>
            </a:pPr>
            <a:r>
              <a:rPr lang="fa-IR" sz="1600" b="1" dirty="0"/>
              <a:t>مشتری‌محوری</a:t>
            </a:r>
          </a:p>
          <a:p>
            <a:pPr algn="r" rtl="1">
              <a:buFont typeface="Arial" panose="020B0604020202020204" pitchFamily="34" charset="0"/>
              <a:buChar char="•"/>
            </a:pPr>
            <a:r>
              <a:rPr lang="fa-IR" sz="1600" b="1" dirty="0"/>
              <a:t>تعهد به ارزش مشتری</a:t>
            </a:r>
          </a:p>
          <a:p>
            <a:pPr algn="r" rtl="1">
              <a:buFont typeface="Arial" panose="020B0604020202020204" pitchFamily="34" charset="0"/>
              <a:buChar char="•"/>
            </a:pPr>
            <a:r>
              <a:rPr lang="fa-IR" sz="1600" b="1" dirty="0"/>
              <a:t>شفافیت در تعامل</a:t>
            </a:r>
          </a:p>
          <a:p>
            <a:pPr algn="r" rtl="1">
              <a:buNone/>
            </a:pPr>
            <a:br>
              <a:rPr lang="fa-IR" sz="1600" b="1" dirty="0"/>
            </a:br>
            <a:endParaRPr lang="fa-IR" sz="1600" b="1" dirty="0"/>
          </a:p>
          <a:p>
            <a:pPr algn="r" rtl="1">
              <a:buNone/>
            </a:pPr>
            <a:r>
              <a:rPr lang="fa-IR" sz="1600" b="1" dirty="0"/>
              <a:t>5️⃣ ارزش‌های آینده‌محور</a:t>
            </a:r>
          </a:p>
          <a:p>
            <a:pPr algn="r" rtl="1">
              <a:buFont typeface="Arial" panose="020B0604020202020204" pitchFamily="34" charset="0"/>
              <a:buChar char="•"/>
            </a:pPr>
            <a:r>
              <a:rPr lang="fa-IR" sz="1600" b="1" dirty="0"/>
              <a:t>نوآوری</a:t>
            </a:r>
          </a:p>
          <a:p>
            <a:pPr algn="r" rtl="1">
              <a:buFont typeface="Arial" panose="020B0604020202020204" pitchFamily="34" charset="0"/>
              <a:buChar char="•"/>
            </a:pPr>
            <a:r>
              <a:rPr lang="fa-IR" sz="1600" b="1" dirty="0"/>
              <a:t>چابکی</a:t>
            </a:r>
          </a:p>
          <a:p>
            <a:pPr algn="r" rtl="1">
              <a:buFont typeface="Arial" panose="020B0604020202020204" pitchFamily="34" charset="0"/>
              <a:buChar char="•"/>
            </a:pPr>
            <a:r>
              <a:rPr lang="fa-IR" sz="1600" b="1" dirty="0"/>
              <a:t>داده‌محوری</a:t>
            </a:r>
          </a:p>
          <a:p>
            <a:pPr algn="r" rtl="1">
              <a:buFont typeface="Arial" panose="020B0604020202020204" pitchFamily="34" charset="0"/>
              <a:buChar char="•"/>
            </a:pPr>
            <a:r>
              <a:rPr lang="fa-IR" sz="1600" b="1" dirty="0"/>
              <a:t>پایداری</a:t>
            </a:r>
          </a:p>
          <a:p>
            <a:pPr algn="r" rtl="1"/>
            <a:endParaRPr lang="en-US" sz="1600" b="1" dirty="0"/>
          </a:p>
        </p:txBody>
      </p:sp>
    </p:spTree>
    <p:extLst>
      <p:ext uri="{BB962C8B-B14F-4D97-AF65-F5344CB8AC3E}">
        <p14:creationId xmlns:p14="http://schemas.microsoft.com/office/powerpoint/2010/main" val="114340161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648454B-80B1-ADA3-487C-9A9405AC2B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97F6D7-1AEF-F41C-1804-C480C4500541}"/>
              </a:ext>
            </a:extLst>
          </p:cNvPr>
          <p:cNvSpPr>
            <a:spLocks noGrp="1"/>
          </p:cNvSpPr>
          <p:nvPr>
            <p:ph type="title"/>
          </p:nvPr>
        </p:nvSpPr>
        <p:spPr/>
        <p:txBody>
          <a:bodyPr/>
          <a:lstStyle/>
          <a:p>
            <a:pPr algn="ctr"/>
            <a:r>
              <a:rPr lang="fa-IR" b="1" dirty="0"/>
              <a:t>مثال اجرایی </a:t>
            </a:r>
            <a:br>
              <a:rPr lang="fa-IR" b="1" dirty="0"/>
            </a:br>
            <a:endParaRPr lang="en-US" dirty="0"/>
          </a:p>
        </p:txBody>
      </p:sp>
      <p:sp>
        <p:nvSpPr>
          <p:cNvPr id="3" name="Content Placeholder 2">
            <a:extLst>
              <a:ext uri="{FF2B5EF4-FFF2-40B4-BE49-F238E27FC236}">
                <a16:creationId xmlns:a16="http://schemas.microsoft.com/office/drawing/2014/main" id="{7DB0D0AB-8716-B119-126C-3A7C6C74C3FD}"/>
              </a:ext>
            </a:extLst>
          </p:cNvPr>
          <p:cNvSpPr>
            <a:spLocks noGrp="1"/>
          </p:cNvSpPr>
          <p:nvPr>
            <p:ph idx="1"/>
          </p:nvPr>
        </p:nvSpPr>
        <p:spPr/>
        <p:txBody>
          <a:bodyPr/>
          <a:lstStyle/>
          <a:p>
            <a:pPr algn="r" rtl="1">
              <a:buNone/>
            </a:pPr>
            <a:r>
              <a:rPr lang="fa-IR" b="1" dirty="0"/>
              <a:t>ارزش: شفافیت</a:t>
            </a:r>
          </a:p>
          <a:p>
            <a:pPr algn="r" rtl="1">
              <a:buNone/>
            </a:pPr>
            <a:endParaRPr lang="fa-IR" dirty="0"/>
          </a:p>
          <a:p>
            <a:pPr algn="r" rtl="1">
              <a:buNone/>
            </a:pPr>
            <a:r>
              <a:rPr lang="fa-IR" b="1" i="1" dirty="0"/>
              <a:t>اگر واقعاً ارزش باشد:</a:t>
            </a:r>
          </a:p>
          <a:p>
            <a:pPr algn="r" rtl="1">
              <a:buFont typeface="Arial" panose="020B0604020202020204" pitchFamily="34" charset="0"/>
              <a:buChar char="•"/>
            </a:pPr>
            <a:r>
              <a:rPr lang="fa-IR" dirty="0"/>
              <a:t>گزارش خطا تنبیه ندارد</a:t>
            </a:r>
          </a:p>
          <a:p>
            <a:pPr algn="r" rtl="1">
              <a:buFont typeface="Arial" panose="020B0604020202020204" pitchFamily="34" charset="0"/>
              <a:buChar char="•"/>
            </a:pPr>
            <a:r>
              <a:rPr lang="fa-IR" dirty="0"/>
              <a:t>اطلاعات پنهان نمی‌شود</a:t>
            </a:r>
          </a:p>
          <a:p>
            <a:pPr algn="r" rtl="1">
              <a:buFont typeface="Arial" panose="020B0604020202020204" pitchFamily="34" charset="0"/>
              <a:buChar char="•"/>
            </a:pPr>
            <a:r>
              <a:rPr lang="fa-IR" dirty="0"/>
              <a:t>تصمیم‌ها توضیح داده می‌شوند</a:t>
            </a:r>
          </a:p>
          <a:p>
            <a:pPr algn="r" rtl="1">
              <a:buFont typeface="Arial" panose="020B0604020202020204" pitchFamily="34" charset="0"/>
              <a:buChar char="•"/>
            </a:pPr>
            <a:r>
              <a:rPr lang="fa-IR" dirty="0"/>
              <a:t>مدیر پاسخگوست</a:t>
            </a:r>
          </a:p>
          <a:p>
            <a:pPr algn="r" rtl="1"/>
            <a:endParaRPr lang="en-US" dirty="0"/>
          </a:p>
        </p:txBody>
      </p:sp>
    </p:spTree>
    <p:extLst>
      <p:ext uri="{BB962C8B-B14F-4D97-AF65-F5344CB8AC3E}">
        <p14:creationId xmlns:p14="http://schemas.microsoft.com/office/powerpoint/2010/main" val="6529174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D3C950C-AFF8-7E07-DF36-3915463943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23C8F5-AF24-AA88-F8E3-13100CBE2F1B}"/>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EE9CFA12-9272-FECF-45AF-912FB3D77D3D}"/>
              </a:ext>
            </a:extLst>
          </p:cNvPr>
          <p:cNvGraphicFramePr>
            <a:graphicFrameLocks noGrp="1"/>
          </p:cNvGraphicFramePr>
          <p:nvPr>
            <p:ph idx="1"/>
            <p:extLst>
              <p:ext uri="{D42A27DB-BD31-4B8C-83A1-F6EECF244321}">
                <p14:modId xmlns:p14="http://schemas.microsoft.com/office/powerpoint/2010/main" val="3141476492"/>
              </p:ext>
            </p:extLst>
          </p:nvPr>
        </p:nvGraphicFramePr>
        <p:xfrm>
          <a:off x="655608" y="1889186"/>
          <a:ext cx="10698192" cy="3812875"/>
        </p:xfrm>
        <a:graphic>
          <a:graphicData uri="http://schemas.openxmlformats.org/drawingml/2006/table">
            <a:tbl>
              <a:tblPr firstRow="1" bandRow="1">
                <a:tableStyleId>{5C22544A-7EE6-4342-B048-85BDC9FD1C3A}</a:tableStyleId>
              </a:tblPr>
              <a:tblGrid>
                <a:gridCol w="5349096">
                  <a:extLst>
                    <a:ext uri="{9D8B030D-6E8A-4147-A177-3AD203B41FA5}">
                      <a16:colId xmlns:a16="http://schemas.microsoft.com/office/drawing/2014/main" val="2643397245"/>
                    </a:ext>
                  </a:extLst>
                </a:gridCol>
                <a:gridCol w="5349096">
                  <a:extLst>
                    <a:ext uri="{9D8B030D-6E8A-4147-A177-3AD203B41FA5}">
                      <a16:colId xmlns:a16="http://schemas.microsoft.com/office/drawing/2014/main" val="2044519982"/>
                    </a:ext>
                  </a:extLst>
                </a:gridCol>
              </a:tblGrid>
              <a:tr h="762575">
                <a:tc>
                  <a:txBody>
                    <a:bodyPr/>
                    <a:lstStyle/>
                    <a:p>
                      <a:pPr algn="ctr">
                        <a:buNone/>
                      </a:pPr>
                      <a:r>
                        <a:rPr lang="fa-IR"/>
                        <a:t>ارزش</a:t>
                      </a:r>
                    </a:p>
                  </a:txBody>
                  <a:tcPr anchor="ctr"/>
                </a:tc>
                <a:tc>
                  <a:txBody>
                    <a:bodyPr/>
                    <a:lstStyle/>
                    <a:p>
                      <a:pPr algn="ctr">
                        <a:buNone/>
                      </a:pPr>
                      <a:r>
                        <a:rPr lang="fa-IR"/>
                        <a:t>شایستگی متناظر</a:t>
                      </a:r>
                    </a:p>
                  </a:txBody>
                  <a:tcPr anchor="ctr"/>
                </a:tc>
                <a:extLst>
                  <a:ext uri="{0D108BD9-81ED-4DB2-BD59-A6C34878D82A}">
                    <a16:rowId xmlns:a16="http://schemas.microsoft.com/office/drawing/2014/main" val="3436558893"/>
                  </a:ext>
                </a:extLst>
              </a:tr>
              <a:tr h="762575">
                <a:tc>
                  <a:txBody>
                    <a:bodyPr/>
                    <a:lstStyle/>
                    <a:p>
                      <a:pPr algn="ctr">
                        <a:buNone/>
                      </a:pPr>
                      <a:r>
                        <a:rPr lang="fa-IR"/>
                        <a:t>مشتری‌محوری</a:t>
                      </a:r>
                    </a:p>
                  </a:txBody>
                  <a:tcPr anchor="ctr"/>
                </a:tc>
                <a:tc>
                  <a:txBody>
                    <a:bodyPr/>
                    <a:lstStyle/>
                    <a:p>
                      <a:pPr algn="ctr">
                        <a:buNone/>
                      </a:pPr>
                      <a:r>
                        <a:rPr lang="fa-IR"/>
                        <a:t>تصمیم‌گیری مبتنی بر ارزش مشتری</a:t>
                      </a:r>
                    </a:p>
                  </a:txBody>
                  <a:tcPr anchor="ctr"/>
                </a:tc>
                <a:extLst>
                  <a:ext uri="{0D108BD9-81ED-4DB2-BD59-A6C34878D82A}">
                    <a16:rowId xmlns:a16="http://schemas.microsoft.com/office/drawing/2014/main" val="700654459"/>
                  </a:ext>
                </a:extLst>
              </a:tr>
              <a:tr h="762575">
                <a:tc>
                  <a:txBody>
                    <a:bodyPr/>
                    <a:lstStyle/>
                    <a:p>
                      <a:pPr algn="ctr">
                        <a:buNone/>
                      </a:pPr>
                      <a:r>
                        <a:rPr lang="fa-IR"/>
                        <a:t>یادگیری</a:t>
                      </a:r>
                    </a:p>
                  </a:txBody>
                  <a:tcPr anchor="ctr"/>
                </a:tc>
                <a:tc>
                  <a:txBody>
                    <a:bodyPr/>
                    <a:lstStyle/>
                    <a:p>
                      <a:pPr algn="ctr">
                        <a:buNone/>
                      </a:pPr>
                      <a:r>
                        <a:rPr lang="fa-IR"/>
                        <a:t>توسعه فردی</a:t>
                      </a:r>
                    </a:p>
                  </a:txBody>
                  <a:tcPr anchor="ctr"/>
                </a:tc>
                <a:extLst>
                  <a:ext uri="{0D108BD9-81ED-4DB2-BD59-A6C34878D82A}">
                    <a16:rowId xmlns:a16="http://schemas.microsoft.com/office/drawing/2014/main" val="1752475633"/>
                  </a:ext>
                </a:extLst>
              </a:tr>
              <a:tr h="762575">
                <a:tc>
                  <a:txBody>
                    <a:bodyPr/>
                    <a:lstStyle/>
                    <a:p>
                      <a:pPr algn="ctr">
                        <a:buNone/>
                      </a:pPr>
                      <a:r>
                        <a:rPr lang="fa-IR"/>
                        <a:t>پاسخگویی</a:t>
                      </a:r>
                    </a:p>
                  </a:txBody>
                  <a:tcPr anchor="ctr"/>
                </a:tc>
                <a:tc>
                  <a:txBody>
                    <a:bodyPr/>
                    <a:lstStyle/>
                    <a:p>
                      <a:pPr algn="ctr">
                        <a:buNone/>
                      </a:pPr>
                      <a:r>
                        <a:rPr lang="fa-IR"/>
                        <a:t>مالکیت نتیجه</a:t>
                      </a:r>
                    </a:p>
                  </a:txBody>
                  <a:tcPr anchor="ctr"/>
                </a:tc>
                <a:extLst>
                  <a:ext uri="{0D108BD9-81ED-4DB2-BD59-A6C34878D82A}">
                    <a16:rowId xmlns:a16="http://schemas.microsoft.com/office/drawing/2014/main" val="1512403131"/>
                  </a:ext>
                </a:extLst>
              </a:tr>
              <a:tr h="762575">
                <a:tc>
                  <a:txBody>
                    <a:bodyPr/>
                    <a:lstStyle/>
                    <a:p>
                      <a:pPr algn="ctr">
                        <a:buNone/>
                      </a:pPr>
                      <a:r>
                        <a:rPr lang="fa-IR"/>
                        <a:t>اعتماد</a:t>
                      </a:r>
                    </a:p>
                  </a:txBody>
                  <a:tcPr anchor="ctr"/>
                </a:tc>
                <a:tc>
                  <a:txBody>
                    <a:bodyPr/>
                    <a:lstStyle/>
                    <a:p>
                      <a:pPr algn="ctr">
                        <a:buNone/>
                      </a:pPr>
                      <a:r>
                        <a:rPr lang="fa-IR" dirty="0"/>
                        <a:t>تفویض اختیار</a:t>
                      </a:r>
                    </a:p>
                  </a:txBody>
                  <a:tcPr anchor="ctr"/>
                </a:tc>
                <a:extLst>
                  <a:ext uri="{0D108BD9-81ED-4DB2-BD59-A6C34878D82A}">
                    <a16:rowId xmlns:a16="http://schemas.microsoft.com/office/drawing/2014/main" val="1744323816"/>
                  </a:ext>
                </a:extLst>
              </a:tr>
            </a:tbl>
          </a:graphicData>
        </a:graphic>
      </p:graphicFrame>
    </p:spTree>
    <p:extLst>
      <p:ext uri="{BB962C8B-B14F-4D97-AF65-F5344CB8AC3E}">
        <p14:creationId xmlns:p14="http://schemas.microsoft.com/office/powerpoint/2010/main" val="67079050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05C1608-96C4-65F7-2E71-4E74BD7D84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E5ED5C-CFEE-10A5-E0F3-E3455CA13F5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3ED88F3-C16C-DC8A-A672-AFFBD8988E77}"/>
              </a:ext>
            </a:extLst>
          </p:cNvPr>
          <p:cNvSpPr>
            <a:spLocks noGrp="1"/>
          </p:cNvSpPr>
          <p:nvPr>
            <p:ph idx="1"/>
          </p:nvPr>
        </p:nvSpPr>
        <p:spPr/>
        <p:txBody>
          <a:bodyPr/>
          <a:lstStyle/>
          <a:p>
            <a:pPr algn="ctr">
              <a:buNone/>
            </a:pPr>
            <a:r>
              <a:rPr lang="fa-IR" sz="3200" dirty="0"/>
              <a:t>«ارزش‌های واقعی سازمان را از </a:t>
            </a:r>
            <a:r>
              <a:rPr lang="fa-IR" sz="3200" b="1" dirty="0"/>
              <a:t>رفتار مدیران در شرایط سخت</a:t>
            </a:r>
            <a:r>
              <a:rPr lang="fa-IR" sz="3200" dirty="0"/>
              <a:t> بشناس.»</a:t>
            </a:r>
          </a:p>
          <a:p>
            <a:pPr algn="r" rtl="1"/>
            <a:endParaRPr lang="en-US" dirty="0"/>
          </a:p>
        </p:txBody>
      </p:sp>
    </p:spTree>
    <p:extLst>
      <p:ext uri="{BB962C8B-B14F-4D97-AF65-F5344CB8AC3E}">
        <p14:creationId xmlns:p14="http://schemas.microsoft.com/office/powerpoint/2010/main" val="327512479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7D66D9D-163F-F202-E976-677CA30075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1411AA-B291-1EC3-5CC3-65F262804917}"/>
              </a:ext>
            </a:extLst>
          </p:cNvPr>
          <p:cNvSpPr>
            <a:spLocks noGrp="1"/>
          </p:cNvSpPr>
          <p:nvPr>
            <p:ph type="title"/>
          </p:nvPr>
        </p:nvSpPr>
        <p:spPr/>
        <p:txBody>
          <a:bodyPr/>
          <a:lstStyle/>
          <a:p>
            <a:pPr algn="ctr"/>
            <a:r>
              <a:rPr lang="fa-IR" b="1" dirty="0"/>
              <a:t>تعریف ارزش‌های اجتماعی</a:t>
            </a:r>
            <a:br>
              <a:rPr lang="fa-IR" b="1" dirty="0"/>
            </a:br>
            <a:endParaRPr lang="en-US" dirty="0"/>
          </a:p>
        </p:txBody>
      </p:sp>
      <p:sp>
        <p:nvSpPr>
          <p:cNvPr id="3" name="Content Placeholder 2">
            <a:extLst>
              <a:ext uri="{FF2B5EF4-FFF2-40B4-BE49-F238E27FC236}">
                <a16:creationId xmlns:a16="http://schemas.microsoft.com/office/drawing/2014/main" id="{5987D09C-B102-9016-4A20-BCA57E400B36}"/>
              </a:ext>
            </a:extLst>
          </p:cNvPr>
          <p:cNvSpPr>
            <a:spLocks noGrp="1"/>
          </p:cNvSpPr>
          <p:nvPr>
            <p:ph idx="1"/>
          </p:nvPr>
        </p:nvSpPr>
        <p:spPr/>
        <p:txBody>
          <a:bodyPr/>
          <a:lstStyle/>
          <a:p>
            <a:pPr algn="r" rtl="1">
              <a:buNone/>
            </a:pPr>
            <a:r>
              <a:rPr lang="fa-IR" b="1" dirty="0"/>
              <a:t>ارزش‌های اجتماعی</a:t>
            </a:r>
            <a:r>
              <a:rPr lang="fa-IR" dirty="0"/>
              <a:t> اصول و معیارهایی هستند که مشخص می‌کنند</a:t>
            </a:r>
            <a:br>
              <a:rPr lang="fa-IR" dirty="0"/>
            </a:br>
            <a:r>
              <a:rPr lang="fa-IR" dirty="0"/>
              <a:t>«در یک جامعه یا سازمان، چه رفتارهایی مطلوب، قابل احترام و قابل پذیرش‌اند.»</a:t>
            </a:r>
          </a:p>
          <a:p>
            <a:pPr algn="r" rtl="1"/>
            <a:endParaRPr lang="en-US" dirty="0"/>
          </a:p>
        </p:txBody>
      </p:sp>
    </p:spTree>
    <p:extLst>
      <p:ext uri="{BB962C8B-B14F-4D97-AF65-F5344CB8AC3E}">
        <p14:creationId xmlns:p14="http://schemas.microsoft.com/office/powerpoint/2010/main" val="295079558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CA033A8-BF08-D722-B02F-4C543EE16C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943165-9C2C-05BF-DB75-758722D68F82}"/>
              </a:ext>
            </a:extLst>
          </p:cNvPr>
          <p:cNvSpPr>
            <a:spLocks noGrp="1"/>
          </p:cNvSpPr>
          <p:nvPr>
            <p:ph type="title"/>
          </p:nvPr>
        </p:nvSpPr>
        <p:spPr/>
        <p:txBody>
          <a:bodyPr/>
          <a:lstStyle/>
          <a:p>
            <a:pPr algn="ctr"/>
            <a:r>
              <a:rPr lang="fa-IR" b="1" dirty="0"/>
              <a:t>ارزش‌های اجتماعی در سازمان یعنی چه؟</a:t>
            </a:r>
            <a:br>
              <a:rPr lang="fa-IR" b="1" dirty="0"/>
            </a:br>
            <a:endParaRPr lang="en-US" dirty="0"/>
          </a:p>
        </p:txBody>
      </p:sp>
      <p:sp>
        <p:nvSpPr>
          <p:cNvPr id="3" name="Content Placeholder 2">
            <a:extLst>
              <a:ext uri="{FF2B5EF4-FFF2-40B4-BE49-F238E27FC236}">
                <a16:creationId xmlns:a16="http://schemas.microsoft.com/office/drawing/2014/main" id="{2FF1273C-AA7C-39A1-54AD-AADD19B61E96}"/>
              </a:ext>
            </a:extLst>
          </p:cNvPr>
          <p:cNvSpPr>
            <a:spLocks noGrp="1"/>
          </p:cNvSpPr>
          <p:nvPr>
            <p:ph idx="1"/>
          </p:nvPr>
        </p:nvSpPr>
        <p:spPr/>
        <p:txBody>
          <a:bodyPr/>
          <a:lstStyle/>
          <a:p>
            <a:pPr algn="r" rtl="1">
              <a:buNone/>
            </a:pPr>
            <a:r>
              <a:rPr lang="fa-IR" dirty="0"/>
              <a:t>وقتی وارد سازمان می‌شوند، تبدیل می‌شوند به:</a:t>
            </a:r>
          </a:p>
          <a:p>
            <a:pPr algn="r" rtl="1">
              <a:buFont typeface="Arial" panose="020B0604020202020204" pitchFamily="34" charset="0"/>
              <a:buChar char="•"/>
            </a:pPr>
            <a:r>
              <a:rPr lang="fa-IR" dirty="0"/>
              <a:t>نحوه تعامل با کارکنان</a:t>
            </a:r>
          </a:p>
          <a:p>
            <a:pPr algn="r" rtl="1">
              <a:buFont typeface="Arial" panose="020B0604020202020204" pitchFamily="34" charset="0"/>
              <a:buChar char="•"/>
            </a:pPr>
            <a:r>
              <a:rPr lang="fa-IR" dirty="0"/>
              <a:t>رفتار با مشتری</a:t>
            </a:r>
          </a:p>
          <a:p>
            <a:pPr algn="r" rtl="1">
              <a:buFont typeface="Arial" panose="020B0604020202020204" pitchFamily="34" charset="0"/>
              <a:buChar char="•"/>
            </a:pPr>
            <a:r>
              <a:rPr lang="fa-IR" dirty="0"/>
              <a:t>مسئولیت در قبال جامعه</a:t>
            </a:r>
          </a:p>
          <a:p>
            <a:pPr algn="r" rtl="1">
              <a:buFont typeface="Arial" panose="020B0604020202020204" pitchFamily="34" charset="0"/>
              <a:buChar char="•"/>
            </a:pPr>
            <a:r>
              <a:rPr lang="fa-IR" dirty="0"/>
              <a:t>تأثیر اجتماعی سازمان</a:t>
            </a:r>
          </a:p>
          <a:p>
            <a:pPr algn="r" rtl="1">
              <a:buFont typeface="Arial" panose="020B0604020202020204" pitchFamily="34" charset="0"/>
              <a:buChar char="•"/>
            </a:pPr>
            <a:endParaRPr lang="fa-IR" dirty="0"/>
          </a:p>
          <a:p>
            <a:pPr algn="r" rtl="1">
              <a:buNone/>
            </a:pPr>
            <a:r>
              <a:rPr lang="en-US" dirty="0"/>
              <a:t>📌 </a:t>
            </a:r>
            <a:r>
              <a:rPr lang="fa-IR" dirty="0"/>
              <a:t>اینجاست که بحث </a:t>
            </a:r>
            <a:r>
              <a:rPr lang="fa-IR" b="1" dirty="0"/>
              <a:t>مسئولیت اجتماعی سازمان (</a:t>
            </a:r>
            <a:r>
              <a:rPr lang="en-US" b="1" dirty="0"/>
              <a:t>CSR)</a:t>
            </a:r>
            <a:r>
              <a:rPr lang="fa-IR" b="1" dirty="0"/>
              <a:t>)) وارد می شود</a:t>
            </a:r>
            <a:endParaRPr lang="en-US" dirty="0"/>
          </a:p>
          <a:p>
            <a:pPr algn="r" rtl="1"/>
            <a:endParaRPr lang="en-US" dirty="0"/>
          </a:p>
        </p:txBody>
      </p:sp>
    </p:spTree>
    <p:extLst>
      <p:ext uri="{BB962C8B-B14F-4D97-AF65-F5344CB8AC3E}">
        <p14:creationId xmlns:p14="http://schemas.microsoft.com/office/powerpoint/2010/main" val="363035314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33666C9-541F-CDB4-07B8-BD64A83CEF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CB7AE1-8FCC-8211-B27F-18586E7B2659}"/>
              </a:ext>
            </a:extLst>
          </p:cNvPr>
          <p:cNvSpPr>
            <a:spLocks noGrp="1"/>
          </p:cNvSpPr>
          <p:nvPr>
            <p:ph type="title"/>
          </p:nvPr>
        </p:nvSpPr>
        <p:spPr/>
        <p:txBody>
          <a:bodyPr/>
          <a:lstStyle/>
          <a:p>
            <a:r>
              <a:rPr lang="fa-IR" b="1" dirty="0"/>
              <a:t>مهم‌ترین ارزش‌های اجتماعی (دسته‌بندی کاربردی)</a:t>
            </a:r>
            <a:br>
              <a:rPr lang="fa-IR" b="1" dirty="0"/>
            </a:br>
            <a:endParaRPr lang="en-US" dirty="0"/>
          </a:p>
        </p:txBody>
      </p:sp>
      <p:sp>
        <p:nvSpPr>
          <p:cNvPr id="3" name="Content Placeholder 2">
            <a:extLst>
              <a:ext uri="{FF2B5EF4-FFF2-40B4-BE49-F238E27FC236}">
                <a16:creationId xmlns:a16="http://schemas.microsoft.com/office/drawing/2014/main" id="{4AD0608D-C2C2-2010-59AB-FE028EB9BCFD}"/>
              </a:ext>
            </a:extLst>
          </p:cNvPr>
          <p:cNvSpPr>
            <a:spLocks noGrp="1"/>
          </p:cNvSpPr>
          <p:nvPr>
            <p:ph idx="1"/>
          </p:nvPr>
        </p:nvSpPr>
        <p:spPr/>
        <p:txBody>
          <a:bodyPr/>
          <a:lstStyle/>
          <a:p>
            <a:pPr algn="r" rtl="1">
              <a:buNone/>
            </a:pPr>
            <a:r>
              <a:rPr lang="fa-IR" b="1" dirty="0"/>
              <a:t>1️⃣ احترام به انسان</a:t>
            </a:r>
          </a:p>
          <a:p>
            <a:pPr algn="r" rtl="1">
              <a:buFont typeface="Arial" panose="020B0604020202020204" pitchFamily="34" charset="0"/>
              <a:buChar char="•"/>
            </a:pPr>
            <a:r>
              <a:rPr lang="fa-IR" dirty="0"/>
              <a:t>کرامت انسانی</a:t>
            </a:r>
          </a:p>
          <a:p>
            <a:pPr algn="r" rtl="1">
              <a:buFont typeface="Arial" panose="020B0604020202020204" pitchFamily="34" charset="0"/>
              <a:buChar char="•"/>
            </a:pPr>
            <a:r>
              <a:rPr lang="fa-IR" dirty="0"/>
              <a:t>عدم تبعیض</a:t>
            </a:r>
          </a:p>
          <a:p>
            <a:pPr algn="r" rtl="1">
              <a:buFont typeface="Arial" panose="020B0604020202020204" pitchFamily="34" charset="0"/>
              <a:buChar char="•"/>
            </a:pPr>
            <a:r>
              <a:rPr lang="fa-IR" dirty="0"/>
              <a:t>عدالت اجتماعی</a:t>
            </a:r>
          </a:p>
          <a:p>
            <a:pPr algn="r" rtl="1">
              <a:buFont typeface="Arial" panose="020B0604020202020204" pitchFamily="34" charset="0"/>
              <a:buChar char="•"/>
            </a:pPr>
            <a:r>
              <a:rPr lang="fa-IR" dirty="0"/>
              <a:t>برابری فرصت‌ها</a:t>
            </a:r>
          </a:p>
          <a:p>
            <a:pPr algn="r" rtl="1"/>
            <a:endParaRPr lang="en-US" dirty="0"/>
          </a:p>
        </p:txBody>
      </p:sp>
    </p:spTree>
    <p:extLst>
      <p:ext uri="{BB962C8B-B14F-4D97-AF65-F5344CB8AC3E}">
        <p14:creationId xmlns:p14="http://schemas.microsoft.com/office/powerpoint/2010/main" val="394074624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7B9B420-9D68-8CF6-1711-66D29678D8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40D8D7-F9B8-91E0-5079-E6E1AE7D3FED}"/>
              </a:ext>
            </a:extLst>
          </p:cNvPr>
          <p:cNvSpPr>
            <a:spLocks noGrp="1"/>
          </p:cNvSpPr>
          <p:nvPr>
            <p:ph type="title"/>
          </p:nvPr>
        </p:nvSpPr>
        <p:spPr/>
        <p:txBody>
          <a:bodyPr/>
          <a:lstStyle/>
          <a:p>
            <a:pPr algn="ctr"/>
            <a:r>
              <a:rPr lang="fa-IR" b="1" dirty="0"/>
              <a:t>تعریف اصل ۳۰–۷۰</a:t>
            </a:r>
            <a:br>
              <a:rPr lang="fa-IR" b="1" dirty="0"/>
            </a:br>
            <a:endParaRPr lang="en-US" dirty="0"/>
          </a:p>
        </p:txBody>
      </p:sp>
      <p:sp>
        <p:nvSpPr>
          <p:cNvPr id="3" name="Content Placeholder 2">
            <a:extLst>
              <a:ext uri="{FF2B5EF4-FFF2-40B4-BE49-F238E27FC236}">
                <a16:creationId xmlns:a16="http://schemas.microsoft.com/office/drawing/2014/main" id="{B544B570-AB7C-8E25-801C-6966A29F9F78}"/>
              </a:ext>
            </a:extLst>
          </p:cNvPr>
          <p:cNvSpPr>
            <a:spLocks noGrp="1"/>
          </p:cNvSpPr>
          <p:nvPr>
            <p:ph idx="1"/>
          </p:nvPr>
        </p:nvSpPr>
        <p:spPr/>
        <p:txBody>
          <a:bodyPr/>
          <a:lstStyle/>
          <a:p>
            <a:pPr algn="r" rtl="1">
              <a:buNone/>
            </a:pPr>
            <a:r>
              <a:rPr lang="fa-IR" dirty="0"/>
              <a:t>در یک ساختار سازمانی سالم،</a:t>
            </a:r>
            <a:br>
              <a:rPr lang="fa-IR" dirty="0"/>
            </a:br>
            <a:r>
              <a:rPr lang="fa-IR" b="1" dirty="0"/>
              <a:t>۳۰٪ تصمیم‌ها، سیاست‌ها و کنترل‌ها باید متمرکز (بالا به پایین)</a:t>
            </a:r>
            <a:r>
              <a:rPr lang="fa-IR" dirty="0"/>
              <a:t> باشد</a:t>
            </a:r>
            <a:br>
              <a:rPr lang="fa-IR" dirty="0"/>
            </a:br>
            <a:r>
              <a:rPr lang="fa-IR" dirty="0"/>
              <a:t>و </a:t>
            </a:r>
            <a:r>
              <a:rPr lang="fa-IR" b="1" dirty="0"/>
              <a:t>۷۰٪ اجرا، اختیار و حل مسئله باید غیرمتمرکز (پایین به بالا)</a:t>
            </a:r>
            <a:r>
              <a:rPr lang="fa-IR" dirty="0"/>
              <a:t> انجام شود.</a:t>
            </a:r>
          </a:p>
          <a:p>
            <a:pPr algn="r" rtl="1">
              <a:buNone/>
            </a:pPr>
            <a:r>
              <a:rPr lang="fa-IR" dirty="0"/>
              <a:t>یا ساده‌تر:</a:t>
            </a:r>
          </a:p>
          <a:p>
            <a:pPr algn="r" rtl="1">
              <a:buNone/>
            </a:pPr>
            <a:r>
              <a:rPr lang="fa-IR" dirty="0"/>
              <a:t>مدیران ارشد جهت می‌دهند (۳۰٪)،</a:t>
            </a:r>
            <a:br>
              <a:rPr lang="fa-IR" dirty="0"/>
            </a:br>
            <a:r>
              <a:rPr lang="fa-IR" dirty="0"/>
              <a:t>بدنه سازمان عمل می‌کند (۷۰٪).</a:t>
            </a:r>
          </a:p>
          <a:p>
            <a:pPr algn="r" rtl="1"/>
            <a:endParaRPr lang="en-US" dirty="0"/>
          </a:p>
        </p:txBody>
      </p:sp>
    </p:spTree>
    <p:extLst>
      <p:ext uri="{BB962C8B-B14F-4D97-AF65-F5344CB8AC3E}">
        <p14:creationId xmlns:p14="http://schemas.microsoft.com/office/powerpoint/2010/main" val="88320099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D52DF-9B55-9FF6-0E73-339455F42F54}"/>
              </a:ext>
            </a:extLst>
          </p:cNvPr>
          <p:cNvSpPr>
            <a:spLocks noGrp="1"/>
          </p:cNvSpPr>
          <p:nvPr>
            <p:ph type="title"/>
          </p:nvPr>
        </p:nvSpPr>
        <p:spPr/>
        <p:txBody>
          <a:bodyPr/>
          <a:lstStyle/>
          <a:p>
            <a:pPr algn="ctr"/>
            <a:r>
              <a:rPr lang="fa-IR" b="1" dirty="0"/>
              <a:t>این اصل دقیقاً درباره چیست؟</a:t>
            </a:r>
            <a:br>
              <a:rPr lang="fa-IR" b="1" dirty="0"/>
            </a:br>
            <a:endParaRPr lang="en-US" dirty="0"/>
          </a:p>
        </p:txBody>
      </p:sp>
      <p:sp>
        <p:nvSpPr>
          <p:cNvPr id="3" name="Content Placeholder 2">
            <a:extLst>
              <a:ext uri="{FF2B5EF4-FFF2-40B4-BE49-F238E27FC236}">
                <a16:creationId xmlns:a16="http://schemas.microsoft.com/office/drawing/2014/main" id="{FAA0E7C3-EA3B-C453-C087-13C6916BE6C3}"/>
              </a:ext>
            </a:extLst>
          </p:cNvPr>
          <p:cNvSpPr>
            <a:spLocks noGrp="1"/>
          </p:cNvSpPr>
          <p:nvPr>
            <p:ph idx="1"/>
          </p:nvPr>
        </p:nvSpPr>
        <p:spPr/>
        <p:txBody>
          <a:bodyPr>
            <a:normAutofit/>
          </a:bodyPr>
          <a:lstStyle/>
          <a:p>
            <a:pPr algn="r" rtl="1">
              <a:buNone/>
            </a:pPr>
            <a:r>
              <a:rPr lang="fa-IR" dirty="0"/>
              <a:t>اصل ۳۰–۷۰ درباره‌ی </a:t>
            </a:r>
            <a:r>
              <a:rPr lang="fa-IR" b="1" dirty="0"/>
              <a:t>تقسیم نقش بین «حکمرانی» و «عملیات»</a:t>
            </a:r>
            <a:r>
              <a:rPr lang="fa-IR" dirty="0"/>
              <a:t> است، نه تعداد کارکنان.</a:t>
            </a:r>
          </a:p>
          <a:p>
            <a:pPr algn="r" rtl="1">
              <a:buNone/>
            </a:pPr>
            <a:r>
              <a:rPr lang="fa-IR" dirty="0"/>
              <a:t>شامل:</a:t>
            </a:r>
          </a:p>
          <a:p>
            <a:pPr algn="r" rtl="1">
              <a:buFont typeface="Arial" panose="020B0604020202020204" pitchFamily="34" charset="0"/>
              <a:buChar char="•"/>
            </a:pPr>
            <a:r>
              <a:rPr lang="fa-IR" dirty="0"/>
              <a:t>تصمیم‌گیری</a:t>
            </a:r>
          </a:p>
          <a:p>
            <a:pPr algn="r" rtl="1">
              <a:buFont typeface="Arial" panose="020B0604020202020204" pitchFamily="34" charset="0"/>
              <a:buChar char="•"/>
            </a:pPr>
            <a:r>
              <a:rPr lang="fa-IR" dirty="0"/>
              <a:t>اختیار</a:t>
            </a:r>
          </a:p>
          <a:p>
            <a:pPr algn="r" rtl="1">
              <a:buFont typeface="Arial" panose="020B0604020202020204" pitchFamily="34" charset="0"/>
              <a:buChar char="•"/>
            </a:pPr>
            <a:r>
              <a:rPr lang="fa-IR" dirty="0"/>
              <a:t>کنترل</a:t>
            </a:r>
          </a:p>
          <a:p>
            <a:pPr algn="r" rtl="1">
              <a:buFont typeface="Arial" panose="020B0604020202020204" pitchFamily="34" charset="0"/>
              <a:buChar char="•"/>
            </a:pPr>
            <a:r>
              <a:rPr lang="fa-IR" dirty="0"/>
              <a:t>مسئولیت</a:t>
            </a:r>
          </a:p>
          <a:p>
            <a:pPr algn="r" rtl="1">
              <a:buFont typeface="Arial" panose="020B0604020202020204" pitchFamily="34" charset="0"/>
              <a:buChar char="•"/>
            </a:pPr>
            <a:r>
              <a:rPr lang="fa-IR" dirty="0"/>
              <a:t>اطلاعات</a:t>
            </a:r>
          </a:p>
          <a:p>
            <a:pPr algn="r" rtl="1"/>
            <a:endParaRPr lang="en-US" dirty="0"/>
          </a:p>
        </p:txBody>
      </p:sp>
    </p:spTree>
    <p:extLst>
      <p:ext uri="{BB962C8B-B14F-4D97-AF65-F5344CB8AC3E}">
        <p14:creationId xmlns:p14="http://schemas.microsoft.com/office/powerpoint/2010/main" val="32773136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53249-D54C-A452-5FE9-D7F2C4CB04D5}"/>
              </a:ext>
            </a:extLst>
          </p:cNvPr>
          <p:cNvSpPr>
            <a:spLocks noGrp="1"/>
          </p:cNvSpPr>
          <p:nvPr>
            <p:ph type="title"/>
          </p:nvPr>
        </p:nvSpPr>
        <p:spPr/>
        <p:txBody>
          <a:bodyPr/>
          <a:lstStyle/>
          <a:p>
            <a:pPr algn="ctr"/>
            <a:r>
              <a:rPr lang="fa-IR" b="1" dirty="0"/>
              <a:t>۳۰٪ متمرکز شامل چه چیزهایی است؟</a:t>
            </a:r>
            <a:br>
              <a:rPr lang="fa-IR" b="1" dirty="0"/>
            </a:br>
            <a:endParaRPr lang="en-US" dirty="0"/>
          </a:p>
        </p:txBody>
      </p:sp>
      <p:sp>
        <p:nvSpPr>
          <p:cNvPr id="3" name="Content Placeholder 2">
            <a:extLst>
              <a:ext uri="{FF2B5EF4-FFF2-40B4-BE49-F238E27FC236}">
                <a16:creationId xmlns:a16="http://schemas.microsoft.com/office/drawing/2014/main" id="{7F339FE0-C5D4-2EF3-3ED8-FE09AACAC408}"/>
              </a:ext>
            </a:extLst>
          </p:cNvPr>
          <p:cNvSpPr>
            <a:spLocks noGrp="1"/>
          </p:cNvSpPr>
          <p:nvPr>
            <p:ph idx="1"/>
          </p:nvPr>
        </p:nvSpPr>
        <p:spPr/>
        <p:txBody>
          <a:bodyPr/>
          <a:lstStyle/>
          <a:p>
            <a:pPr algn="r" rtl="1">
              <a:buNone/>
            </a:pPr>
            <a:r>
              <a:rPr lang="en-US" dirty="0"/>
              <a:t>🔹 «</a:t>
            </a:r>
            <a:r>
              <a:rPr lang="fa-IR" dirty="0"/>
              <a:t>چه چیزی» و «چرا»</a:t>
            </a:r>
          </a:p>
          <a:p>
            <a:pPr algn="r" rtl="1">
              <a:buFont typeface="Arial" panose="020B0604020202020204" pitchFamily="34" charset="0"/>
              <a:buChar char="•"/>
            </a:pPr>
            <a:r>
              <a:rPr lang="fa-IR" dirty="0"/>
              <a:t>مأموریت و چشم‌انداز</a:t>
            </a:r>
          </a:p>
          <a:p>
            <a:pPr algn="r" rtl="1">
              <a:buFont typeface="Arial" panose="020B0604020202020204" pitchFamily="34" charset="0"/>
              <a:buChar char="•"/>
            </a:pPr>
            <a:r>
              <a:rPr lang="fa-IR" dirty="0"/>
              <a:t>استراتژی کلان</a:t>
            </a:r>
          </a:p>
          <a:p>
            <a:pPr algn="r" rtl="1">
              <a:buFont typeface="Arial" panose="020B0604020202020204" pitchFamily="34" charset="0"/>
              <a:buChar char="•"/>
            </a:pPr>
            <a:r>
              <a:rPr lang="fa-IR" dirty="0"/>
              <a:t>ارزش‌ها و خطوط قرمز</a:t>
            </a:r>
          </a:p>
          <a:p>
            <a:pPr algn="r" rtl="1">
              <a:buFont typeface="Arial" panose="020B0604020202020204" pitchFamily="34" charset="0"/>
              <a:buChar char="•"/>
            </a:pPr>
            <a:r>
              <a:rPr lang="fa-IR" dirty="0"/>
              <a:t>سیاست‌ها و استانداردها</a:t>
            </a:r>
          </a:p>
          <a:p>
            <a:pPr algn="r" rtl="1">
              <a:buFont typeface="Arial" panose="020B0604020202020204" pitchFamily="34" charset="0"/>
              <a:buChar char="•"/>
            </a:pPr>
            <a:r>
              <a:rPr lang="fa-IR" dirty="0"/>
              <a:t>تصمیم‌های پرریسک و سرمایه‌ای</a:t>
            </a:r>
          </a:p>
          <a:p>
            <a:pPr algn="r" rtl="1">
              <a:buNone/>
            </a:pPr>
            <a:r>
              <a:rPr lang="en-US" dirty="0"/>
              <a:t>📌 </a:t>
            </a:r>
            <a:r>
              <a:rPr lang="fa-IR" dirty="0"/>
              <a:t>این بخش نباید واگذار شود.</a:t>
            </a:r>
          </a:p>
          <a:p>
            <a:pPr algn="r" rtl="1"/>
            <a:endParaRPr lang="en-US" dirty="0"/>
          </a:p>
        </p:txBody>
      </p:sp>
    </p:spTree>
    <p:extLst>
      <p:ext uri="{BB962C8B-B14F-4D97-AF65-F5344CB8AC3E}">
        <p14:creationId xmlns:p14="http://schemas.microsoft.com/office/powerpoint/2010/main" val="295501856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9F3FD-9ECE-8C0D-F4C6-3E3F82D48571}"/>
              </a:ext>
            </a:extLst>
          </p:cNvPr>
          <p:cNvSpPr>
            <a:spLocks noGrp="1"/>
          </p:cNvSpPr>
          <p:nvPr>
            <p:ph type="title"/>
          </p:nvPr>
        </p:nvSpPr>
        <p:spPr/>
        <p:txBody>
          <a:bodyPr/>
          <a:lstStyle/>
          <a:p>
            <a:pPr algn="ctr"/>
            <a:r>
              <a:rPr lang="fa-IR" b="1" dirty="0"/>
              <a:t>۷۰٪ غیرمتمرکز شامل چه چیزهایی است؟</a:t>
            </a:r>
            <a:br>
              <a:rPr lang="fa-IR" b="1" dirty="0"/>
            </a:br>
            <a:endParaRPr lang="en-US" dirty="0"/>
          </a:p>
        </p:txBody>
      </p:sp>
      <p:sp>
        <p:nvSpPr>
          <p:cNvPr id="3" name="Content Placeholder 2">
            <a:extLst>
              <a:ext uri="{FF2B5EF4-FFF2-40B4-BE49-F238E27FC236}">
                <a16:creationId xmlns:a16="http://schemas.microsoft.com/office/drawing/2014/main" id="{058BF4BE-0A7E-8DC1-B416-8240E5364F9A}"/>
              </a:ext>
            </a:extLst>
          </p:cNvPr>
          <p:cNvSpPr>
            <a:spLocks noGrp="1"/>
          </p:cNvSpPr>
          <p:nvPr>
            <p:ph idx="1"/>
          </p:nvPr>
        </p:nvSpPr>
        <p:spPr/>
        <p:txBody>
          <a:bodyPr/>
          <a:lstStyle/>
          <a:p>
            <a:pPr algn="r" rtl="1">
              <a:buNone/>
            </a:pPr>
            <a:r>
              <a:rPr lang="en-US" dirty="0"/>
              <a:t>🔹 </a:t>
            </a:r>
            <a:r>
              <a:rPr lang="fa-IR" dirty="0"/>
              <a:t>چگونه و «چطور اجرا کنیم»</a:t>
            </a:r>
          </a:p>
          <a:p>
            <a:pPr algn="r" rtl="1">
              <a:buFont typeface="Arial" panose="020B0604020202020204" pitchFamily="34" charset="0"/>
              <a:buChar char="•"/>
            </a:pPr>
            <a:r>
              <a:rPr lang="fa-IR" dirty="0"/>
              <a:t>اجرای روزمره</a:t>
            </a:r>
          </a:p>
          <a:p>
            <a:pPr algn="r" rtl="1">
              <a:buFont typeface="Arial" panose="020B0604020202020204" pitchFamily="34" charset="0"/>
              <a:buChar char="•"/>
            </a:pPr>
            <a:r>
              <a:rPr lang="fa-IR" dirty="0"/>
              <a:t>حل مسئله عملیاتی</a:t>
            </a:r>
          </a:p>
          <a:p>
            <a:pPr algn="r" rtl="1">
              <a:buFont typeface="Arial" panose="020B0604020202020204" pitchFamily="34" charset="0"/>
              <a:buChar char="•"/>
            </a:pPr>
            <a:r>
              <a:rPr lang="fa-IR" dirty="0"/>
              <a:t>بهبود فرایند</a:t>
            </a:r>
          </a:p>
          <a:p>
            <a:pPr algn="r" rtl="1">
              <a:buFont typeface="Arial" panose="020B0604020202020204" pitchFamily="34" charset="0"/>
              <a:buChar char="•"/>
            </a:pPr>
            <a:r>
              <a:rPr lang="fa-IR" dirty="0"/>
              <a:t>تعامل با مشتری</a:t>
            </a:r>
          </a:p>
          <a:p>
            <a:pPr algn="r" rtl="1">
              <a:buFont typeface="Arial" panose="020B0604020202020204" pitchFamily="34" charset="0"/>
              <a:buChar char="•"/>
            </a:pPr>
            <a:r>
              <a:rPr lang="fa-IR" dirty="0"/>
              <a:t>تصمیم‌های نزدیک به میدان</a:t>
            </a:r>
          </a:p>
          <a:p>
            <a:pPr algn="r" rtl="1">
              <a:buNone/>
            </a:pPr>
            <a:r>
              <a:rPr lang="en-US" dirty="0"/>
              <a:t>📌 </a:t>
            </a:r>
            <a:r>
              <a:rPr lang="fa-IR" dirty="0"/>
              <a:t>این بخش اگر بالا بماند، سازمان فلج می‌شود.</a:t>
            </a:r>
          </a:p>
          <a:p>
            <a:pPr algn="r" rtl="1"/>
            <a:endParaRPr lang="en-US" dirty="0"/>
          </a:p>
        </p:txBody>
      </p:sp>
    </p:spTree>
    <p:extLst>
      <p:ext uri="{BB962C8B-B14F-4D97-AF65-F5344CB8AC3E}">
        <p14:creationId xmlns:p14="http://schemas.microsoft.com/office/powerpoint/2010/main" val="29005606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7BABD-40ED-6A6F-1704-1F0486DBC726}"/>
              </a:ext>
            </a:extLst>
          </p:cNvPr>
          <p:cNvSpPr>
            <a:spLocks noGrp="1"/>
          </p:cNvSpPr>
          <p:nvPr>
            <p:ph type="title"/>
          </p:nvPr>
        </p:nvSpPr>
        <p:spPr/>
        <p:txBody>
          <a:bodyPr/>
          <a:lstStyle/>
          <a:p>
            <a:pPr algn="ctr"/>
            <a:r>
              <a:rPr lang="fa-IR" b="1" dirty="0"/>
              <a:t>چرا ۳۰–۷۰ مهم است؟</a:t>
            </a:r>
            <a:br>
              <a:rPr lang="fa-IR" b="1" dirty="0"/>
            </a:br>
            <a:endParaRPr lang="en-US" dirty="0"/>
          </a:p>
        </p:txBody>
      </p:sp>
      <p:sp>
        <p:nvSpPr>
          <p:cNvPr id="3" name="Content Placeholder 2">
            <a:extLst>
              <a:ext uri="{FF2B5EF4-FFF2-40B4-BE49-F238E27FC236}">
                <a16:creationId xmlns:a16="http://schemas.microsoft.com/office/drawing/2014/main" id="{38AF62A3-671C-DFDE-93A6-538137901BC0}"/>
              </a:ext>
            </a:extLst>
          </p:cNvPr>
          <p:cNvSpPr>
            <a:spLocks noGrp="1"/>
          </p:cNvSpPr>
          <p:nvPr>
            <p:ph idx="1"/>
          </p:nvPr>
        </p:nvSpPr>
        <p:spPr/>
        <p:txBody>
          <a:bodyPr/>
          <a:lstStyle/>
          <a:p>
            <a:pPr algn="r" rtl="1">
              <a:buNone/>
            </a:pPr>
            <a:r>
              <a:rPr lang="fa-IR" dirty="0"/>
              <a:t>اگر:</a:t>
            </a:r>
          </a:p>
          <a:p>
            <a:pPr algn="r" rtl="1">
              <a:buFont typeface="Arial" panose="020B0604020202020204" pitchFamily="34" charset="0"/>
              <a:buChar char="•"/>
            </a:pPr>
            <a:r>
              <a:rPr lang="fa-IR" b="1" dirty="0"/>
              <a:t>۳۰ زیاد شود</a:t>
            </a:r>
            <a:r>
              <a:rPr lang="fa-IR" dirty="0"/>
              <a:t> → بوروکراسی، کندی، بی‌انگیزگی</a:t>
            </a:r>
          </a:p>
          <a:p>
            <a:pPr algn="r" rtl="1">
              <a:buFont typeface="Arial" panose="020B0604020202020204" pitchFamily="34" charset="0"/>
              <a:buChar char="•"/>
            </a:pPr>
            <a:r>
              <a:rPr lang="fa-IR" b="1" dirty="0"/>
              <a:t>۷۰ کم شود</a:t>
            </a:r>
            <a:r>
              <a:rPr lang="fa-IR" dirty="0"/>
              <a:t> → تصمیم‌های ضعیف، فاصله از واقعیت</a:t>
            </a:r>
          </a:p>
          <a:p>
            <a:pPr algn="r" rtl="1">
              <a:buFont typeface="Arial" panose="020B0604020202020204" pitchFamily="34" charset="0"/>
              <a:buChar char="•"/>
            </a:pPr>
            <a:r>
              <a:rPr lang="fa-IR" b="1" dirty="0"/>
              <a:t>تعادل برقرار شود</a:t>
            </a:r>
            <a:r>
              <a:rPr lang="fa-IR" dirty="0"/>
              <a:t> → چابکی + کنترل</a:t>
            </a:r>
          </a:p>
          <a:p>
            <a:pPr algn="r" rtl="1"/>
            <a:endParaRPr lang="en-US" dirty="0"/>
          </a:p>
        </p:txBody>
      </p:sp>
    </p:spTree>
    <p:extLst>
      <p:ext uri="{BB962C8B-B14F-4D97-AF65-F5344CB8AC3E}">
        <p14:creationId xmlns:p14="http://schemas.microsoft.com/office/powerpoint/2010/main" val="154288746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79239-2EA2-9500-2A3D-11AB5A657E0A}"/>
              </a:ext>
            </a:extLst>
          </p:cNvPr>
          <p:cNvSpPr>
            <a:spLocks noGrp="1"/>
          </p:cNvSpPr>
          <p:nvPr>
            <p:ph type="title"/>
          </p:nvPr>
        </p:nvSpPr>
        <p:spPr/>
        <p:txBody>
          <a:bodyPr>
            <a:normAutofit/>
          </a:bodyPr>
          <a:lstStyle/>
          <a:p>
            <a:pPr algn="ctr"/>
            <a:r>
              <a:rPr lang="fa-IR" b="1" dirty="0"/>
              <a:t>انواع شغل‌های حیاتی</a:t>
            </a:r>
            <a:br>
              <a:rPr lang="en-US" b="1" dirty="0"/>
            </a:br>
            <a:r>
              <a:rPr lang="fa-IR" sz="2800" dirty="0"/>
              <a:t>«مدیران بالغ روی </a:t>
            </a:r>
            <a:r>
              <a:rPr lang="fa-IR" sz="2800" b="1" dirty="0"/>
              <a:t>شغل‌های حیاتی</a:t>
            </a:r>
            <a:r>
              <a:rPr lang="fa-IR" sz="2800" dirty="0"/>
              <a:t> سرمایه‌گذاری می‌کنند، نه روی آدم‌های پرسر و صدا.»</a:t>
            </a:r>
            <a:endParaRPr lang="en-US" dirty="0"/>
          </a:p>
        </p:txBody>
      </p:sp>
      <p:sp>
        <p:nvSpPr>
          <p:cNvPr id="3" name="Content Placeholder 2">
            <a:extLst>
              <a:ext uri="{FF2B5EF4-FFF2-40B4-BE49-F238E27FC236}">
                <a16:creationId xmlns:a16="http://schemas.microsoft.com/office/drawing/2014/main" id="{9034C555-F042-A895-D1A9-D799D8CFF014}"/>
              </a:ext>
            </a:extLst>
          </p:cNvPr>
          <p:cNvSpPr>
            <a:spLocks noGrp="1"/>
          </p:cNvSpPr>
          <p:nvPr>
            <p:ph idx="1"/>
          </p:nvPr>
        </p:nvSpPr>
        <p:spPr/>
        <p:txBody>
          <a:bodyPr/>
          <a:lstStyle/>
          <a:p>
            <a:pPr algn="r" rtl="1">
              <a:buNone/>
            </a:pPr>
            <a:r>
              <a:rPr lang="en-US" b="1" dirty="0"/>
              <a:t>1️⃣ </a:t>
            </a:r>
            <a:r>
              <a:rPr lang="fa-IR" b="1" dirty="0"/>
              <a:t>شغل‌های استراتژیک</a:t>
            </a:r>
          </a:p>
          <a:p>
            <a:pPr algn="r" rtl="1">
              <a:buFont typeface="Arial" panose="020B0604020202020204" pitchFamily="34" charset="0"/>
              <a:buChar char="•"/>
            </a:pPr>
            <a:r>
              <a:rPr lang="fa-IR" dirty="0"/>
              <a:t>مستقیماً بر تحقق استراتژی اثر دارند</a:t>
            </a:r>
          </a:p>
          <a:p>
            <a:pPr algn="r" rtl="1">
              <a:buFont typeface="Arial" panose="020B0604020202020204" pitchFamily="34" charset="0"/>
              <a:buChar char="•"/>
            </a:pPr>
            <a:r>
              <a:rPr lang="fa-IR" dirty="0"/>
              <a:t>معمولاً تصمیم‌سازند</a:t>
            </a:r>
          </a:p>
          <a:p>
            <a:pPr algn="r" rtl="1">
              <a:buNone/>
            </a:pPr>
            <a:r>
              <a:rPr lang="en-US" dirty="0"/>
              <a:t>📌 </a:t>
            </a:r>
            <a:r>
              <a:rPr lang="fa-IR" dirty="0"/>
              <a:t>مثال:</a:t>
            </a:r>
          </a:p>
          <a:p>
            <a:pPr algn="r" rtl="1">
              <a:buFont typeface="Arial" panose="020B0604020202020204" pitchFamily="34" charset="0"/>
              <a:buChar char="•"/>
            </a:pPr>
            <a:r>
              <a:rPr lang="fa-IR" dirty="0"/>
              <a:t>مدیر استراتژی</a:t>
            </a:r>
          </a:p>
          <a:p>
            <a:pPr algn="r" rtl="1">
              <a:buFont typeface="Arial" panose="020B0604020202020204" pitchFamily="34" charset="0"/>
              <a:buChar char="•"/>
            </a:pPr>
            <a:r>
              <a:rPr lang="fa-IR" dirty="0"/>
              <a:t>مدیر فروش کلیدی</a:t>
            </a:r>
          </a:p>
          <a:p>
            <a:pPr algn="r" rtl="1">
              <a:buFont typeface="Arial" panose="020B0604020202020204" pitchFamily="34" charset="0"/>
              <a:buChar char="•"/>
            </a:pPr>
            <a:r>
              <a:rPr lang="fa-IR" dirty="0"/>
              <a:t>مدیر منابع انسانی استراتژیک</a:t>
            </a:r>
          </a:p>
          <a:p>
            <a:pPr algn="r" rtl="1"/>
            <a:endParaRPr lang="en-US" dirty="0"/>
          </a:p>
        </p:txBody>
      </p:sp>
    </p:spTree>
    <p:extLst>
      <p:ext uri="{BB962C8B-B14F-4D97-AF65-F5344CB8AC3E}">
        <p14:creationId xmlns:p14="http://schemas.microsoft.com/office/powerpoint/2010/main" val="218310345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B1BE021-857D-A229-5799-594579EB0E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04A7FA-AEC9-E2CF-1F84-3E96A88374F4}"/>
              </a:ext>
            </a:extLst>
          </p:cNvPr>
          <p:cNvSpPr>
            <a:spLocks noGrp="1"/>
          </p:cNvSpPr>
          <p:nvPr>
            <p:ph type="title"/>
          </p:nvPr>
        </p:nvSpPr>
        <p:spPr/>
        <p:txBody>
          <a:bodyPr/>
          <a:lstStyle/>
          <a:p>
            <a:pPr algn="ctr" rtl="1"/>
            <a:r>
              <a:rPr lang="en-US" dirty="0"/>
              <a:t>📌 </a:t>
            </a:r>
            <a:r>
              <a:rPr lang="fa-IR" dirty="0"/>
              <a:t>هر شغل حیاتی، کلیدی هست</a:t>
            </a:r>
            <a:br>
              <a:rPr lang="fa-IR" dirty="0"/>
            </a:br>
            <a:r>
              <a:rPr lang="en-US" dirty="0"/>
              <a:t>📌 </a:t>
            </a:r>
            <a:r>
              <a:rPr lang="fa-IR" dirty="0"/>
              <a:t>ولی هر شغل کلیدی، لزوماً حیاتی نیست</a:t>
            </a:r>
            <a:endParaRPr lang="en-US" dirty="0"/>
          </a:p>
        </p:txBody>
      </p:sp>
      <p:sp>
        <p:nvSpPr>
          <p:cNvPr id="3" name="Content Placeholder 2">
            <a:extLst>
              <a:ext uri="{FF2B5EF4-FFF2-40B4-BE49-F238E27FC236}">
                <a16:creationId xmlns:a16="http://schemas.microsoft.com/office/drawing/2014/main" id="{0DEEF910-903F-2BA8-52FC-6FC335DE9407}"/>
              </a:ext>
            </a:extLst>
          </p:cNvPr>
          <p:cNvSpPr>
            <a:spLocks noGrp="1"/>
          </p:cNvSpPr>
          <p:nvPr>
            <p:ph idx="1"/>
          </p:nvPr>
        </p:nvSpPr>
        <p:spPr>
          <a:xfrm>
            <a:off x="983412" y="1868756"/>
            <a:ext cx="10655060" cy="4825341"/>
          </a:xfrm>
        </p:spPr>
        <p:txBody>
          <a:bodyPr>
            <a:normAutofit lnSpcReduction="10000"/>
          </a:bodyPr>
          <a:lstStyle/>
          <a:p>
            <a:pPr algn="r" rtl="1">
              <a:buNone/>
            </a:pPr>
            <a:r>
              <a:rPr lang="fa-IR" b="1" dirty="0"/>
              <a:t>تعریف شغل کلیدی</a:t>
            </a:r>
          </a:p>
          <a:p>
            <a:pPr algn="r" rtl="1">
              <a:buNone/>
            </a:pPr>
            <a:r>
              <a:rPr lang="fa-IR" b="1" dirty="0"/>
              <a:t>شغل کلیدی</a:t>
            </a:r>
            <a:r>
              <a:rPr lang="en-US" b="1" dirty="0"/>
              <a:t>Key Job)</a:t>
            </a:r>
            <a:r>
              <a:rPr lang="en-US" dirty="0"/>
              <a:t> </a:t>
            </a:r>
            <a:r>
              <a:rPr lang="fa-IR" dirty="0"/>
              <a:t>) شغلی است که </a:t>
            </a:r>
            <a:r>
              <a:rPr lang="fa-IR" b="1" dirty="0"/>
              <a:t>عملکرد خوب یا ضعیف آن اثر مستقیم و محسوس</a:t>
            </a:r>
            <a:r>
              <a:rPr lang="fa-IR" dirty="0"/>
              <a:t> بر</a:t>
            </a:r>
            <a:br>
              <a:rPr lang="fa-IR" dirty="0"/>
            </a:br>
            <a:r>
              <a:rPr lang="fa-IR" b="1" dirty="0"/>
              <a:t>نتایج اصلی سازمان، بهره‌وری و کیفیت خروجی‌ها</a:t>
            </a:r>
            <a:r>
              <a:rPr lang="fa-IR" dirty="0"/>
              <a:t> دارد.</a:t>
            </a:r>
          </a:p>
          <a:p>
            <a:pPr algn="r" rtl="1">
              <a:buNone/>
            </a:pPr>
            <a:r>
              <a:rPr lang="fa-IR" b="1" dirty="0"/>
              <a:t>شغل‌های اثرگذار بر نتیجه</a:t>
            </a:r>
            <a:r>
              <a:rPr lang="en-US" b="1" dirty="0"/>
              <a:t>:</a:t>
            </a:r>
            <a:endParaRPr lang="fa-IR" b="1" dirty="0"/>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26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مستقیماً </a:t>
            </a:r>
            <a:r>
              <a:rPr kumimoji="0" lang="en-US" sz="2600" b="0" i="0" u="none" strike="noStrike" kern="1200" cap="none" spc="0" normalizeH="0" baseline="0" noProof="0" dirty="0">
                <a:ln>
                  <a:noFill/>
                </a:ln>
                <a:solidFill>
                  <a:prstClr val="black"/>
                </a:solidFill>
                <a:effectLst/>
                <a:uLnTx/>
                <a:uFillTx/>
                <a:latin typeface="Aptos" panose="02110004020202020204"/>
                <a:ea typeface="+mn-ea"/>
                <a:cs typeface="+mn-cs"/>
              </a:rPr>
              <a:t>KPI </a:t>
            </a:r>
            <a:r>
              <a:rPr kumimoji="0" lang="fa-IR" sz="26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را جابه‌جا می‌کنند</a:t>
            </a: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a-IR" sz="26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مثال:</a:t>
            </a: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26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فروش</a:t>
            </a: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26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تولید</a:t>
            </a: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26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کنترل کیفیت</a:t>
            </a: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26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خدمات پس از فروش</a:t>
            </a:r>
          </a:p>
          <a:p>
            <a:pPr algn="r" rtl="1"/>
            <a:endParaRPr lang="en-US" dirty="0"/>
          </a:p>
        </p:txBody>
      </p:sp>
    </p:spTree>
    <p:extLst>
      <p:ext uri="{BB962C8B-B14F-4D97-AF65-F5344CB8AC3E}">
        <p14:creationId xmlns:p14="http://schemas.microsoft.com/office/powerpoint/2010/main" val="265933803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36BCAAA-788F-50E1-232E-14B942A49B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6E2CF3-410A-EE7C-4C41-B9C5332F56EF}"/>
              </a:ext>
            </a:extLst>
          </p:cNvPr>
          <p:cNvSpPr>
            <a:spLocks noGrp="1"/>
          </p:cNvSpPr>
          <p:nvPr>
            <p:ph type="title"/>
          </p:nvPr>
        </p:nvSpPr>
        <p:spPr/>
        <p:txBody>
          <a:bodyPr/>
          <a:lstStyle/>
          <a:p>
            <a:pPr algn="ctr"/>
            <a:r>
              <a:rPr lang="fa-IR" b="1" dirty="0"/>
              <a:t>شاخص‌های شناسایی شغل کلیدی</a:t>
            </a:r>
            <a:br>
              <a:rPr lang="fa-IR" b="1" dirty="0"/>
            </a:br>
            <a:endParaRPr lang="en-US" dirty="0"/>
          </a:p>
        </p:txBody>
      </p:sp>
      <p:sp>
        <p:nvSpPr>
          <p:cNvPr id="3" name="Content Placeholder 2">
            <a:extLst>
              <a:ext uri="{FF2B5EF4-FFF2-40B4-BE49-F238E27FC236}">
                <a16:creationId xmlns:a16="http://schemas.microsoft.com/office/drawing/2014/main" id="{C135DB25-1207-ABA1-551B-8A254D7B9F2A}"/>
              </a:ext>
            </a:extLst>
          </p:cNvPr>
          <p:cNvSpPr>
            <a:spLocks noGrp="1"/>
          </p:cNvSpPr>
          <p:nvPr>
            <p:ph idx="1"/>
          </p:nvPr>
        </p:nvSpPr>
        <p:spPr>
          <a:xfrm>
            <a:off x="838200" y="2222440"/>
            <a:ext cx="10515600" cy="4351338"/>
          </a:xfrm>
        </p:spPr>
        <p:txBody>
          <a:bodyPr/>
          <a:lstStyle/>
          <a:p>
            <a:pPr algn="r" rtl="1">
              <a:buNone/>
            </a:pPr>
            <a:r>
              <a:rPr lang="fa-IR" dirty="0"/>
              <a:t>یک شغل اگر:</a:t>
            </a:r>
          </a:p>
          <a:p>
            <a:pPr algn="r" rtl="1">
              <a:buFont typeface="Arial" panose="020B0604020202020204" pitchFamily="34" charset="0"/>
              <a:buChar char="•"/>
            </a:pPr>
            <a:r>
              <a:rPr lang="fa-IR" dirty="0"/>
              <a:t>به </a:t>
            </a:r>
            <a:r>
              <a:rPr lang="en-US" dirty="0"/>
              <a:t>KPI </a:t>
            </a:r>
            <a:r>
              <a:rPr lang="fa-IR" dirty="0"/>
              <a:t>واحد وصل است</a:t>
            </a:r>
          </a:p>
          <a:p>
            <a:pPr algn="r" rtl="1">
              <a:buFont typeface="Arial" panose="020B0604020202020204" pitchFamily="34" charset="0"/>
              <a:buChar char="•"/>
            </a:pPr>
            <a:r>
              <a:rPr lang="fa-IR" dirty="0"/>
              <a:t>اثر مستقیم روی کیفیت دارد</a:t>
            </a:r>
          </a:p>
          <a:p>
            <a:pPr algn="r" rtl="1">
              <a:buFont typeface="Arial" panose="020B0604020202020204" pitchFamily="34" charset="0"/>
              <a:buChar char="•"/>
            </a:pPr>
            <a:r>
              <a:rPr lang="fa-IR" dirty="0"/>
              <a:t>خطای آن هزینه‌ساز است</a:t>
            </a:r>
          </a:p>
          <a:p>
            <a:pPr algn="r" rtl="1">
              <a:buFont typeface="Arial" panose="020B0604020202020204" pitchFamily="34" charset="0"/>
              <a:buChar char="•"/>
            </a:pPr>
            <a:r>
              <a:rPr lang="fa-IR" dirty="0"/>
              <a:t>مشتری را درگیر می‌کند</a:t>
            </a:r>
          </a:p>
          <a:p>
            <a:pPr algn="r" rtl="1">
              <a:buNone/>
            </a:pPr>
            <a:r>
              <a:rPr lang="fa-IR" dirty="0"/>
              <a:t>➡️ شغل </a:t>
            </a:r>
            <a:r>
              <a:rPr lang="fa-IR" b="1" dirty="0"/>
              <a:t>کلیدی</a:t>
            </a:r>
            <a:r>
              <a:rPr lang="fa-IR" dirty="0"/>
              <a:t> است</a:t>
            </a:r>
          </a:p>
          <a:p>
            <a:pPr algn="r" rtl="1"/>
            <a:endParaRPr lang="en-US" dirty="0"/>
          </a:p>
        </p:txBody>
      </p:sp>
    </p:spTree>
    <p:extLst>
      <p:ext uri="{BB962C8B-B14F-4D97-AF65-F5344CB8AC3E}">
        <p14:creationId xmlns:p14="http://schemas.microsoft.com/office/powerpoint/2010/main" val="61721220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9E58D26-9046-B2BF-6973-034F6FF87C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62F30A-2A04-EED1-6437-D90770799BA6}"/>
              </a:ext>
            </a:extLst>
          </p:cNvPr>
          <p:cNvSpPr>
            <a:spLocks noGrp="1"/>
          </p:cNvSpPr>
          <p:nvPr>
            <p:ph type="title"/>
          </p:nvPr>
        </p:nvSpPr>
        <p:spPr/>
        <p:txBody>
          <a:bodyPr/>
          <a:lstStyle/>
          <a:p>
            <a:pPr algn="ctr"/>
            <a:r>
              <a:rPr lang="fa-IR" b="1" dirty="0"/>
              <a:t>۱️⃣ شغل محوری چیست؟</a:t>
            </a:r>
            <a:br>
              <a:rPr lang="fa-IR" b="1" dirty="0"/>
            </a:br>
            <a:endParaRPr lang="en-US" dirty="0"/>
          </a:p>
        </p:txBody>
      </p:sp>
      <p:sp>
        <p:nvSpPr>
          <p:cNvPr id="3" name="Content Placeholder 2">
            <a:extLst>
              <a:ext uri="{FF2B5EF4-FFF2-40B4-BE49-F238E27FC236}">
                <a16:creationId xmlns:a16="http://schemas.microsoft.com/office/drawing/2014/main" id="{03912259-517A-AE57-81A9-090D06C1CD5D}"/>
              </a:ext>
            </a:extLst>
          </p:cNvPr>
          <p:cNvSpPr>
            <a:spLocks noGrp="1"/>
          </p:cNvSpPr>
          <p:nvPr>
            <p:ph idx="1"/>
          </p:nvPr>
        </p:nvSpPr>
        <p:spPr/>
        <p:txBody>
          <a:bodyPr>
            <a:normAutofit fontScale="85000" lnSpcReduction="20000"/>
          </a:bodyPr>
          <a:lstStyle/>
          <a:p>
            <a:pPr algn="r" rtl="1">
              <a:buNone/>
            </a:pPr>
            <a:r>
              <a:rPr lang="fa-IR" b="1" dirty="0"/>
              <a:t>شغل محوری </a:t>
            </a:r>
            <a:r>
              <a:rPr lang="en-US" b="1" dirty="0"/>
              <a:t>Pivotal Job)</a:t>
            </a:r>
            <a:r>
              <a:rPr lang="fa-IR" b="1" dirty="0"/>
              <a:t>)</a:t>
            </a:r>
            <a:r>
              <a:rPr lang="en-US" dirty="0"/>
              <a:t> </a:t>
            </a:r>
            <a:r>
              <a:rPr lang="fa-IR" dirty="0"/>
              <a:t>شغلی است که </a:t>
            </a:r>
            <a:r>
              <a:rPr lang="fa-IR" b="1" dirty="0"/>
              <a:t>محور هماهنگی، اتصال و جریان کار</a:t>
            </a:r>
            <a:r>
              <a:rPr lang="fa-IR" dirty="0"/>
              <a:t> در سازمان است؛</a:t>
            </a:r>
            <a:br>
              <a:rPr lang="fa-IR" dirty="0"/>
            </a:br>
            <a:r>
              <a:rPr lang="fa-IR" dirty="0"/>
              <a:t>یعنی کار بقیه به این نقش گره خورده.</a:t>
            </a:r>
          </a:p>
          <a:p>
            <a:pPr algn="r" rtl="1">
              <a:buNone/>
            </a:pPr>
            <a:r>
              <a:rPr lang="fa-IR" b="1" dirty="0"/>
              <a:t>ویژگی‌های شغل محوری</a:t>
            </a:r>
          </a:p>
          <a:p>
            <a:pPr algn="r" rtl="1">
              <a:buFont typeface="Arial" panose="020B0604020202020204" pitchFamily="34" charset="0"/>
              <a:buChar char="•"/>
            </a:pPr>
            <a:r>
              <a:rPr lang="fa-IR" dirty="0"/>
              <a:t>نقطه اتصال چند واحد یا فرایند</a:t>
            </a:r>
          </a:p>
          <a:p>
            <a:pPr algn="r" rtl="1">
              <a:buFont typeface="Arial" panose="020B0604020202020204" pitchFamily="34" charset="0"/>
              <a:buChar char="•"/>
            </a:pPr>
            <a:r>
              <a:rPr lang="fa-IR" dirty="0"/>
              <a:t>بدون آن، هماهنگی از هم می‌پاشد</a:t>
            </a:r>
          </a:p>
          <a:p>
            <a:pPr algn="r" rtl="1">
              <a:buFont typeface="Arial" panose="020B0604020202020204" pitchFamily="34" charset="0"/>
              <a:buChar char="•"/>
            </a:pPr>
            <a:r>
              <a:rPr lang="fa-IR" dirty="0"/>
              <a:t>اغلب «گلوگاه اطلاعات یا تصمیم»</a:t>
            </a:r>
          </a:p>
          <a:p>
            <a:pPr algn="r" rtl="1">
              <a:buFont typeface="Arial" panose="020B0604020202020204" pitchFamily="34" charset="0"/>
              <a:buChar char="•"/>
            </a:pPr>
            <a:r>
              <a:rPr lang="fa-IR" dirty="0"/>
              <a:t>اثر غیرمستقیم ولی گسترده</a:t>
            </a:r>
          </a:p>
          <a:p>
            <a:pPr algn="r" rtl="1">
              <a:buNone/>
            </a:pPr>
            <a:r>
              <a:rPr lang="fa-IR" b="1" dirty="0"/>
              <a:t>مثال شغل‌های محوری</a:t>
            </a:r>
          </a:p>
          <a:p>
            <a:pPr algn="r" rtl="1">
              <a:buFont typeface="Arial" panose="020B0604020202020204" pitchFamily="34" charset="0"/>
              <a:buChar char="•"/>
            </a:pPr>
            <a:r>
              <a:rPr lang="fa-IR" dirty="0"/>
              <a:t>برنامه‌ریزی و کنترل پروژه</a:t>
            </a:r>
          </a:p>
          <a:p>
            <a:pPr algn="r" rtl="1">
              <a:buFont typeface="Arial" panose="020B0604020202020204" pitchFamily="34" charset="0"/>
              <a:buChar char="•"/>
            </a:pPr>
            <a:r>
              <a:rPr lang="fa-IR" dirty="0"/>
              <a:t>لجستیک و زنجیره تأمین</a:t>
            </a:r>
          </a:p>
          <a:p>
            <a:pPr algn="r" rtl="1">
              <a:buFont typeface="Arial" panose="020B0604020202020204" pitchFamily="34" charset="0"/>
              <a:buChar char="•"/>
            </a:pPr>
            <a:r>
              <a:rPr lang="fa-IR" dirty="0"/>
              <a:t>برنامه‌ریزی تولید</a:t>
            </a:r>
          </a:p>
          <a:p>
            <a:pPr algn="r" rtl="1"/>
            <a:endParaRPr lang="en-US" dirty="0"/>
          </a:p>
        </p:txBody>
      </p:sp>
    </p:spTree>
    <p:extLst>
      <p:ext uri="{BB962C8B-B14F-4D97-AF65-F5344CB8AC3E}">
        <p14:creationId xmlns:p14="http://schemas.microsoft.com/office/powerpoint/2010/main" val="325350204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67DE376-83F4-6C7C-1838-4538DB6A61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11D7BA-A59C-2D99-9DBC-A6570B00A3B5}"/>
              </a:ext>
            </a:extLst>
          </p:cNvPr>
          <p:cNvSpPr>
            <a:spLocks noGrp="1"/>
          </p:cNvSpPr>
          <p:nvPr>
            <p:ph type="title"/>
          </p:nvPr>
        </p:nvSpPr>
        <p:spPr/>
        <p:txBody>
          <a:bodyPr/>
          <a:lstStyle/>
          <a:p>
            <a:pPr algn="ctr"/>
            <a:r>
              <a:rPr lang="fa-IR" b="1" dirty="0"/>
              <a:t>۲️⃣ شغل ضروری چیست؟</a:t>
            </a:r>
            <a:br>
              <a:rPr lang="fa-IR" b="1" dirty="0"/>
            </a:br>
            <a:endParaRPr lang="en-US" dirty="0"/>
          </a:p>
        </p:txBody>
      </p:sp>
      <p:sp>
        <p:nvSpPr>
          <p:cNvPr id="3" name="Content Placeholder 2">
            <a:extLst>
              <a:ext uri="{FF2B5EF4-FFF2-40B4-BE49-F238E27FC236}">
                <a16:creationId xmlns:a16="http://schemas.microsoft.com/office/drawing/2014/main" id="{CE2EA955-A180-FEFF-EF33-E52410B15601}"/>
              </a:ext>
            </a:extLst>
          </p:cNvPr>
          <p:cNvSpPr>
            <a:spLocks noGrp="1"/>
          </p:cNvSpPr>
          <p:nvPr>
            <p:ph idx="1"/>
          </p:nvPr>
        </p:nvSpPr>
        <p:spPr>
          <a:xfrm>
            <a:off x="838200" y="1302588"/>
            <a:ext cx="10515600" cy="5262113"/>
          </a:xfrm>
        </p:spPr>
        <p:txBody>
          <a:bodyPr>
            <a:normAutofit fontScale="85000" lnSpcReduction="20000"/>
          </a:bodyPr>
          <a:lstStyle/>
          <a:p>
            <a:pPr algn="r" rtl="1">
              <a:buNone/>
            </a:pPr>
            <a:r>
              <a:rPr lang="fa-IR" b="1" dirty="0"/>
              <a:t>شغل ضروری (</a:t>
            </a:r>
            <a:r>
              <a:rPr lang="en-US" b="1" dirty="0"/>
              <a:t>Essential Job</a:t>
            </a:r>
            <a:r>
              <a:rPr lang="fa-IR" b="1" dirty="0"/>
              <a:t>)</a:t>
            </a:r>
            <a:r>
              <a:rPr lang="fa-IR" dirty="0"/>
              <a:t>شغلی است که </a:t>
            </a:r>
            <a:r>
              <a:rPr lang="fa-IR" b="1" dirty="0"/>
              <a:t>برای ادامه فعالیت روزمره سازمان لازم است</a:t>
            </a:r>
            <a:r>
              <a:rPr lang="fa-IR" dirty="0"/>
              <a:t>؛</a:t>
            </a:r>
            <a:br>
              <a:rPr lang="fa-IR" dirty="0"/>
            </a:br>
            <a:r>
              <a:rPr lang="fa-IR" dirty="0"/>
              <a:t>نباشد، کار می‌خوابد.</a:t>
            </a:r>
          </a:p>
          <a:p>
            <a:pPr algn="r" rtl="1">
              <a:buNone/>
            </a:pPr>
            <a:r>
              <a:rPr lang="fa-IR" b="1" dirty="0"/>
              <a:t>ویژگی‌های شغل ضروری</a:t>
            </a:r>
          </a:p>
          <a:p>
            <a:pPr algn="r" rtl="1">
              <a:buFont typeface="Arial" panose="020B0604020202020204" pitchFamily="34" charset="0"/>
              <a:buChar char="•"/>
            </a:pPr>
            <a:r>
              <a:rPr lang="fa-IR" dirty="0"/>
              <a:t>حذف‌ناپذیر در کوتاه‌مدت</a:t>
            </a:r>
          </a:p>
          <a:p>
            <a:pPr algn="r" rtl="1">
              <a:buFont typeface="Arial" panose="020B0604020202020204" pitchFamily="34" charset="0"/>
              <a:buChar char="•"/>
            </a:pPr>
            <a:r>
              <a:rPr lang="fa-IR" dirty="0"/>
              <a:t>بیشتر عملیاتی</a:t>
            </a:r>
          </a:p>
          <a:p>
            <a:pPr algn="r" rtl="1">
              <a:buFont typeface="Arial" panose="020B0604020202020204" pitchFamily="34" charset="0"/>
              <a:buChar char="•"/>
            </a:pPr>
            <a:r>
              <a:rPr lang="fa-IR" dirty="0"/>
              <a:t>معمولاً جایگزین‌پذیرند</a:t>
            </a:r>
          </a:p>
          <a:p>
            <a:pPr algn="r" rtl="1">
              <a:buFont typeface="Arial" panose="020B0604020202020204" pitchFamily="34" charset="0"/>
              <a:buChar char="•"/>
            </a:pPr>
            <a:r>
              <a:rPr lang="fa-IR" dirty="0"/>
              <a:t>اثر مستقیم ولی محدود</a:t>
            </a:r>
          </a:p>
          <a:p>
            <a:pPr algn="r" rtl="1">
              <a:buNone/>
            </a:pPr>
            <a:r>
              <a:rPr lang="fa-IR" b="1" dirty="0"/>
              <a:t>مثال شغل‌های ضروری</a:t>
            </a:r>
          </a:p>
          <a:p>
            <a:pPr algn="r" rtl="1">
              <a:buFont typeface="Arial" panose="020B0604020202020204" pitchFamily="34" charset="0"/>
              <a:buChar char="•"/>
            </a:pPr>
            <a:r>
              <a:rPr lang="fa-IR" dirty="0"/>
              <a:t>اپراتور خط تولید</a:t>
            </a:r>
          </a:p>
          <a:p>
            <a:pPr algn="r" rtl="1">
              <a:buFont typeface="Arial" panose="020B0604020202020204" pitchFamily="34" charset="0"/>
              <a:buChar char="•"/>
            </a:pPr>
            <a:r>
              <a:rPr lang="fa-IR" dirty="0"/>
              <a:t>صندوق‌دار</a:t>
            </a:r>
          </a:p>
          <a:p>
            <a:pPr algn="r" rtl="1">
              <a:buFont typeface="Arial" panose="020B0604020202020204" pitchFamily="34" charset="0"/>
              <a:buChar char="•"/>
            </a:pPr>
            <a:r>
              <a:rPr lang="fa-IR" dirty="0"/>
              <a:t>پشتیبانی </a:t>
            </a:r>
            <a:r>
              <a:rPr lang="en-US" dirty="0"/>
              <a:t>IT </a:t>
            </a:r>
            <a:r>
              <a:rPr lang="fa-IR" dirty="0"/>
              <a:t>پایه</a:t>
            </a:r>
          </a:p>
          <a:p>
            <a:pPr algn="r" rtl="1">
              <a:buFont typeface="Arial" panose="020B0604020202020204" pitchFamily="34" charset="0"/>
              <a:buChar char="•"/>
            </a:pPr>
            <a:r>
              <a:rPr lang="fa-IR" dirty="0"/>
              <a:t>خدمات اداری</a:t>
            </a:r>
          </a:p>
          <a:p>
            <a:pPr algn="r" rtl="1">
              <a:buFont typeface="Arial" panose="020B0604020202020204" pitchFamily="34" charset="0"/>
              <a:buChar char="•"/>
            </a:pPr>
            <a:r>
              <a:rPr lang="fa-IR" dirty="0"/>
              <a:t>نگهبانی</a:t>
            </a:r>
          </a:p>
          <a:p>
            <a:pPr algn="r" rtl="1">
              <a:buNone/>
            </a:pPr>
            <a:r>
              <a:rPr lang="en-US" dirty="0"/>
              <a:t>📌 </a:t>
            </a:r>
            <a:r>
              <a:rPr lang="fa-IR" dirty="0"/>
              <a:t>نبود این شغل = توقف عملیات</a:t>
            </a:r>
          </a:p>
          <a:p>
            <a:pPr algn="r" rtl="1"/>
            <a:endParaRPr lang="en-US" dirty="0"/>
          </a:p>
        </p:txBody>
      </p:sp>
    </p:spTree>
    <p:extLst>
      <p:ext uri="{BB962C8B-B14F-4D97-AF65-F5344CB8AC3E}">
        <p14:creationId xmlns:p14="http://schemas.microsoft.com/office/powerpoint/2010/main" val="173203369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375DFC8-E7FF-08D0-5952-146A0509F2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E43289-0374-B510-F73E-CD72DE2DB2F7}"/>
              </a:ext>
            </a:extLst>
          </p:cNvPr>
          <p:cNvSpPr>
            <a:spLocks noGrp="1"/>
          </p:cNvSpPr>
          <p:nvPr>
            <p:ph type="title"/>
          </p:nvPr>
        </p:nvSpPr>
        <p:spPr/>
        <p:txBody>
          <a:bodyPr/>
          <a:lstStyle/>
          <a:p>
            <a:pPr algn="ctr"/>
            <a:r>
              <a:rPr lang="fa-IR" b="1" dirty="0"/>
              <a:t>تعریف مازاد نیروی انسانی</a:t>
            </a:r>
            <a:br>
              <a:rPr lang="fa-IR" b="1" dirty="0"/>
            </a:br>
            <a:endParaRPr lang="en-US" dirty="0"/>
          </a:p>
        </p:txBody>
      </p:sp>
      <p:sp>
        <p:nvSpPr>
          <p:cNvPr id="3" name="Content Placeholder 2">
            <a:extLst>
              <a:ext uri="{FF2B5EF4-FFF2-40B4-BE49-F238E27FC236}">
                <a16:creationId xmlns:a16="http://schemas.microsoft.com/office/drawing/2014/main" id="{E393826A-0A04-2BF2-7005-A3A2418131D9}"/>
              </a:ext>
            </a:extLst>
          </p:cNvPr>
          <p:cNvSpPr>
            <a:spLocks noGrp="1"/>
          </p:cNvSpPr>
          <p:nvPr>
            <p:ph idx="1"/>
          </p:nvPr>
        </p:nvSpPr>
        <p:spPr>
          <a:xfrm>
            <a:off x="682924" y="1515074"/>
            <a:ext cx="10515600" cy="5127266"/>
          </a:xfrm>
        </p:spPr>
        <p:txBody>
          <a:bodyPr/>
          <a:lstStyle/>
          <a:p>
            <a:pPr algn="r" rtl="1">
              <a:buNone/>
            </a:pPr>
            <a:r>
              <a:rPr lang="fa-IR" b="1" dirty="0"/>
              <a:t>مازاد نیروی انسانی</a:t>
            </a:r>
            <a:r>
              <a:rPr lang="fa-IR" dirty="0"/>
              <a:t> یعنی:</a:t>
            </a:r>
          </a:p>
          <a:p>
            <a:pPr algn="r" rtl="1">
              <a:buNone/>
            </a:pPr>
            <a:br>
              <a:rPr lang="fa-IR" dirty="0"/>
            </a:br>
            <a:r>
              <a:rPr lang="fa-IR" dirty="0"/>
              <a:t>تعداد افرادی که </a:t>
            </a:r>
            <a:r>
              <a:rPr lang="fa-IR" b="1" dirty="0"/>
              <a:t>بیش از نیاز واقعی سازمان برای تحقق اهداف، فرایندها و حجم کار فعلی یا آینده</a:t>
            </a:r>
            <a:r>
              <a:rPr lang="fa-IR" dirty="0"/>
              <a:t> به‌کار گرفته شده‌اند.</a:t>
            </a:r>
          </a:p>
          <a:p>
            <a:pPr algn="r" rtl="1">
              <a:buNone/>
            </a:pPr>
            <a:r>
              <a:rPr lang="en-US" dirty="0"/>
              <a:t>📌 </a:t>
            </a:r>
            <a:r>
              <a:rPr lang="fa-IR" dirty="0"/>
              <a:t>نکته مهم:</a:t>
            </a:r>
            <a:br>
              <a:rPr lang="fa-IR" dirty="0"/>
            </a:br>
            <a:r>
              <a:rPr lang="fa-IR" dirty="0"/>
              <a:t>مازاد = «فرد اضافه» نیست؛</a:t>
            </a:r>
            <a:br>
              <a:rPr lang="fa-IR" dirty="0"/>
            </a:br>
            <a:r>
              <a:rPr lang="fa-IR" dirty="0"/>
              <a:t>مازاد = «ظرفیت استفاده‌نشده» است.</a:t>
            </a:r>
          </a:p>
          <a:p>
            <a:pPr algn="r" rtl="1">
              <a:buNone/>
            </a:pPr>
            <a:endParaRPr lang="fa-IR" dirty="0"/>
          </a:p>
          <a:p>
            <a:pPr algn="r" rtl="1"/>
            <a:r>
              <a:rPr lang="fa-IR" dirty="0"/>
              <a:t>حجم کل کار = تعداد فعالیت × زمان استاندارد</a:t>
            </a:r>
          </a:p>
          <a:p>
            <a:pPr algn="r" rtl="1"/>
            <a:endParaRPr lang="en-US" dirty="0"/>
          </a:p>
        </p:txBody>
      </p:sp>
      <p:sp>
        <p:nvSpPr>
          <p:cNvPr id="4" name="Rectangle 1">
            <a:extLst>
              <a:ext uri="{FF2B5EF4-FFF2-40B4-BE49-F238E27FC236}">
                <a16:creationId xmlns:a16="http://schemas.microsoft.com/office/drawing/2014/main" id="{4FAE64CC-D1EE-785C-4F96-BCC1D47B183F}"/>
              </a:ext>
            </a:extLst>
          </p:cNvPr>
          <p:cNvSpPr>
            <a:spLocks noChangeArrowheads="1"/>
          </p:cNvSpPr>
          <p:nvPr/>
        </p:nvSpPr>
        <p:spPr bwMode="auto">
          <a:xfrm>
            <a:off x="-155276" y="-31055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ar-SA" alt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فروش</a:t>
            </a:r>
            <a:r>
              <a:rPr kumimoji="0" lang="en-US" alt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 X </a:t>
            </a:r>
            <a:r>
              <a:rPr kumimoji="0" lang="ar-SA" alt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نفر به ازای هر</a:t>
            </a:r>
            <a:r>
              <a:rPr kumimoji="0" lang="en-US" alt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 Y </a:t>
            </a:r>
            <a:r>
              <a:rPr kumimoji="0" lang="ar-SA" alt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مشتری</a:t>
            </a: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ar-SA" alt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پشتیبانی</a:t>
            </a:r>
            <a:r>
              <a:rPr kumimoji="0" lang="fa-IR" alt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r>
              <a:rPr kumimoji="0" lang="ar-SA" alt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1 نفر به ازای</a:t>
            </a:r>
            <a:r>
              <a:rPr kumimoji="0" lang="en-US" alt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 Z </a:t>
            </a:r>
            <a:r>
              <a:rPr kumimoji="0" lang="ar-SA" alt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درخواست</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425830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5A73848-BA51-3DA7-C6A3-71361F0F0B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0BFD6B-86A7-6921-7E54-B11062D7AFD8}"/>
              </a:ext>
            </a:extLst>
          </p:cNvPr>
          <p:cNvSpPr>
            <a:spLocks noGrp="1"/>
          </p:cNvSpPr>
          <p:nvPr>
            <p:ph type="title"/>
          </p:nvPr>
        </p:nvSpPr>
        <p:spPr/>
        <p:txBody>
          <a:bodyPr/>
          <a:lstStyle/>
          <a:p>
            <a:endParaRPr lang="en-US" dirty="0"/>
          </a:p>
        </p:txBody>
      </p:sp>
      <p:graphicFrame>
        <p:nvGraphicFramePr>
          <p:cNvPr id="4" name="Content Placeholder 3">
            <a:extLst>
              <a:ext uri="{FF2B5EF4-FFF2-40B4-BE49-F238E27FC236}">
                <a16:creationId xmlns:a16="http://schemas.microsoft.com/office/drawing/2014/main" id="{080DBCB0-E8B0-C82B-E1ED-96CF68F100DE}"/>
              </a:ext>
            </a:extLst>
          </p:cNvPr>
          <p:cNvGraphicFramePr>
            <a:graphicFrameLocks noGrp="1"/>
          </p:cNvGraphicFramePr>
          <p:nvPr>
            <p:ph idx="1"/>
            <p:extLst>
              <p:ext uri="{D42A27DB-BD31-4B8C-83A1-F6EECF244321}">
                <p14:modId xmlns:p14="http://schemas.microsoft.com/office/powerpoint/2010/main" val="2431828235"/>
              </p:ext>
            </p:extLst>
          </p:nvPr>
        </p:nvGraphicFramePr>
        <p:xfrm>
          <a:off x="838200" y="1825625"/>
          <a:ext cx="10515600" cy="4014460"/>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18352675"/>
                    </a:ext>
                  </a:extLst>
                </a:gridCol>
                <a:gridCol w="2103120">
                  <a:extLst>
                    <a:ext uri="{9D8B030D-6E8A-4147-A177-3AD203B41FA5}">
                      <a16:colId xmlns:a16="http://schemas.microsoft.com/office/drawing/2014/main" val="60084605"/>
                    </a:ext>
                  </a:extLst>
                </a:gridCol>
                <a:gridCol w="2103120">
                  <a:extLst>
                    <a:ext uri="{9D8B030D-6E8A-4147-A177-3AD203B41FA5}">
                      <a16:colId xmlns:a16="http://schemas.microsoft.com/office/drawing/2014/main" val="3726912511"/>
                    </a:ext>
                  </a:extLst>
                </a:gridCol>
                <a:gridCol w="2103120">
                  <a:extLst>
                    <a:ext uri="{9D8B030D-6E8A-4147-A177-3AD203B41FA5}">
                      <a16:colId xmlns:a16="http://schemas.microsoft.com/office/drawing/2014/main" val="1012423170"/>
                    </a:ext>
                  </a:extLst>
                </a:gridCol>
                <a:gridCol w="2103120">
                  <a:extLst>
                    <a:ext uri="{9D8B030D-6E8A-4147-A177-3AD203B41FA5}">
                      <a16:colId xmlns:a16="http://schemas.microsoft.com/office/drawing/2014/main" val="2506432794"/>
                    </a:ext>
                  </a:extLst>
                </a:gridCol>
              </a:tblGrid>
              <a:tr h="802892">
                <a:tc>
                  <a:txBody>
                    <a:bodyPr/>
                    <a:lstStyle/>
                    <a:p>
                      <a:pPr algn="ctr">
                        <a:buNone/>
                      </a:pPr>
                      <a:r>
                        <a:rPr lang="fa-IR"/>
                        <a:t>عنوان</a:t>
                      </a:r>
                    </a:p>
                  </a:txBody>
                  <a:tcPr anchor="ctr"/>
                </a:tc>
                <a:tc>
                  <a:txBody>
                    <a:bodyPr/>
                    <a:lstStyle/>
                    <a:p>
                      <a:pPr algn="ctr">
                        <a:buNone/>
                      </a:pPr>
                      <a:r>
                        <a:rPr lang="fa-IR"/>
                        <a:t>عملکرد</a:t>
                      </a:r>
                    </a:p>
                  </a:txBody>
                  <a:tcPr anchor="ctr"/>
                </a:tc>
                <a:tc>
                  <a:txBody>
                    <a:bodyPr/>
                    <a:lstStyle/>
                    <a:p>
                      <a:pPr algn="ctr">
                        <a:buNone/>
                      </a:pPr>
                      <a:r>
                        <a:rPr lang="fa-IR"/>
                        <a:t>پتانسیل</a:t>
                      </a:r>
                    </a:p>
                  </a:txBody>
                  <a:tcPr anchor="ctr"/>
                </a:tc>
                <a:tc>
                  <a:txBody>
                    <a:bodyPr/>
                    <a:lstStyle/>
                    <a:p>
                      <a:pPr algn="ctr">
                        <a:buNone/>
                      </a:pPr>
                      <a:r>
                        <a:rPr lang="fa-IR"/>
                        <a:t>توضیح</a:t>
                      </a:r>
                    </a:p>
                  </a:txBody>
                  <a:tcPr anchor="ctr"/>
                </a:tc>
                <a:tc>
                  <a:txBody>
                    <a:bodyPr/>
                    <a:lstStyle/>
                    <a:p>
                      <a:pPr algn="ctr">
                        <a:buNone/>
                      </a:pPr>
                      <a:r>
                        <a:rPr lang="fa-IR"/>
                        <a:t>عنوان</a:t>
                      </a:r>
                    </a:p>
                  </a:txBody>
                  <a:tcPr anchor="ctr"/>
                </a:tc>
                <a:extLst>
                  <a:ext uri="{0D108BD9-81ED-4DB2-BD59-A6C34878D82A}">
                    <a16:rowId xmlns:a16="http://schemas.microsoft.com/office/drawing/2014/main" val="2830123194"/>
                  </a:ext>
                </a:extLst>
              </a:tr>
              <a:tr h="802892">
                <a:tc>
                  <a:txBody>
                    <a:bodyPr/>
                    <a:lstStyle/>
                    <a:p>
                      <a:pPr algn="ctr">
                        <a:buNone/>
                      </a:pPr>
                      <a:r>
                        <a:rPr lang="en-US"/>
                        <a:t>⭐ </a:t>
                      </a:r>
                      <a:r>
                        <a:rPr lang="fa-IR"/>
                        <a:t>ستاره‌ها</a:t>
                      </a:r>
                    </a:p>
                  </a:txBody>
                  <a:tcPr anchor="ctr"/>
                </a:tc>
                <a:tc>
                  <a:txBody>
                    <a:bodyPr/>
                    <a:lstStyle/>
                    <a:p>
                      <a:pPr algn="ctr">
                        <a:buNone/>
                      </a:pPr>
                      <a:r>
                        <a:rPr lang="fa-IR"/>
                        <a:t>بالا</a:t>
                      </a:r>
                    </a:p>
                  </a:txBody>
                  <a:tcPr anchor="ctr"/>
                </a:tc>
                <a:tc>
                  <a:txBody>
                    <a:bodyPr/>
                    <a:lstStyle/>
                    <a:p>
                      <a:pPr algn="ctr">
                        <a:buNone/>
                      </a:pPr>
                      <a:r>
                        <a:rPr lang="fa-IR"/>
                        <a:t>بالا</a:t>
                      </a:r>
                    </a:p>
                  </a:txBody>
                  <a:tcPr anchor="ctr"/>
                </a:tc>
                <a:tc>
                  <a:txBody>
                    <a:bodyPr/>
                    <a:lstStyle/>
                    <a:p>
                      <a:pPr algn="ctr">
                        <a:buNone/>
                      </a:pPr>
                      <a:r>
                        <a:rPr lang="fa-IR"/>
                        <a:t>رهبران آینده</a:t>
                      </a:r>
                    </a:p>
                  </a:txBody>
                  <a:tcPr anchor="ctr"/>
                </a:tc>
                <a:tc>
                  <a:txBody>
                    <a:bodyPr/>
                    <a:lstStyle/>
                    <a:p>
                      <a:pPr algn="ctr">
                        <a:buNone/>
                      </a:pPr>
                      <a:r>
                        <a:rPr lang="en-US"/>
                        <a:t>⭐ </a:t>
                      </a:r>
                      <a:r>
                        <a:rPr lang="fa-IR"/>
                        <a:t>ستاره‌ها</a:t>
                      </a:r>
                    </a:p>
                  </a:txBody>
                  <a:tcPr anchor="ctr"/>
                </a:tc>
                <a:extLst>
                  <a:ext uri="{0D108BD9-81ED-4DB2-BD59-A6C34878D82A}">
                    <a16:rowId xmlns:a16="http://schemas.microsoft.com/office/drawing/2014/main" val="3551026858"/>
                  </a:ext>
                </a:extLst>
              </a:tr>
              <a:tr h="802892">
                <a:tc>
                  <a:txBody>
                    <a:bodyPr/>
                    <a:lstStyle/>
                    <a:p>
                      <a:pPr algn="ctr">
                        <a:buNone/>
                      </a:pPr>
                      <a:r>
                        <a:rPr lang="en-US"/>
                        <a:t>🐎 </a:t>
                      </a:r>
                      <a:r>
                        <a:rPr lang="fa-IR"/>
                        <a:t>اسب کاری</a:t>
                      </a:r>
                    </a:p>
                  </a:txBody>
                  <a:tcPr anchor="ctr"/>
                </a:tc>
                <a:tc>
                  <a:txBody>
                    <a:bodyPr/>
                    <a:lstStyle/>
                    <a:p>
                      <a:pPr algn="ctr">
                        <a:buNone/>
                      </a:pPr>
                      <a:r>
                        <a:rPr lang="fa-IR"/>
                        <a:t>بالا</a:t>
                      </a:r>
                    </a:p>
                  </a:txBody>
                  <a:tcPr anchor="ctr"/>
                </a:tc>
                <a:tc>
                  <a:txBody>
                    <a:bodyPr/>
                    <a:lstStyle/>
                    <a:p>
                      <a:pPr algn="ctr">
                        <a:buNone/>
                      </a:pPr>
                      <a:r>
                        <a:rPr lang="fa-IR"/>
                        <a:t>متوسط</a:t>
                      </a:r>
                    </a:p>
                  </a:txBody>
                  <a:tcPr anchor="ctr"/>
                </a:tc>
                <a:tc>
                  <a:txBody>
                    <a:bodyPr/>
                    <a:lstStyle/>
                    <a:p>
                      <a:pPr algn="ctr">
                        <a:buNone/>
                      </a:pPr>
                      <a:r>
                        <a:rPr lang="fa-IR"/>
                        <a:t>ستون فقرات عملیات</a:t>
                      </a:r>
                    </a:p>
                  </a:txBody>
                  <a:tcPr anchor="ctr"/>
                </a:tc>
                <a:tc>
                  <a:txBody>
                    <a:bodyPr/>
                    <a:lstStyle/>
                    <a:p>
                      <a:pPr algn="ctr">
                        <a:buNone/>
                      </a:pPr>
                      <a:r>
                        <a:rPr lang="en-US"/>
                        <a:t>🐎 </a:t>
                      </a:r>
                      <a:r>
                        <a:rPr lang="fa-IR"/>
                        <a:t>اسب کاری</a:t>
                      </a:r>
                    </a:p>
                  </a:txBody>
                  <a:tcPr anchor="ctr"/>
                </a:tc>
                <a:extLst>
                  <a:ext uri="{0D108BD9-81ED-4DB2-BD59-A6C34878D82A}">
                    <a16:rowId xmlns:a16="http://schemas.microsoft.com/office/drawing/2014/main" val="3032853334"/>
                  </a:ext>
                </a:extLst>
              </a:tr>
              <a:tr h="802892">
                <a:tc>
                  <a:txBody>
                    <a:bodyPr/>
                    <a:lstStyle/>
                    <a:p>
                      <a:pPr algn="ctr">
                        <a:buNone/>
                      </a:pPr>
                      <a:r>
                        <a:rPr lang="en-US"/>
                        <a:t>🌱 </a:t>
                      </a:r>
                      <a:r>
                        <a:rPr lang="fa-IR"/>
                        <a:t>استعداد خام</a:t>
                      </a:r>
                    </a:p>
                  </a:txBody>
                  <a:tcPr anchor="ctr"/>
                </a:tc>
                <a:tc>
                  <a:txBody>
                    <a:bodyPr/>
                    <a:lstStyle/>
                    <a:p>
                      <a:pPr algn="ctr">
                        <a:buNone/>
                      </a:pPr>
                      <a:r>
                        <a:rPr lang="fa-IR"/>
                        <a:t>متوسط</a:t>
                      </a:r>
                    </a:p>
                  </a:txBody>
                  <a:tcPr anchor="ctr"/>
                </a:tc>
                <a:tc>
                  <a:txBody>
                    <a:bodyPr/>
                    <a:lstStyle/>
                    <a:p>
                      <a:pPr algn="ctr">
                        <a:buNone/>
                      </a:pPr>
                      <a:r>
                        <a:rPr lang="fa-IR"/>
                        <a:t>بالا</a:t>
                      </a:r>
                    </a:p>
                  </a:txBody>
                  <a:tcPr anchor="ctr"/>
                </a:tc>
                <a:tc>
                  <a:txBody>
                    <a:bodyPr/>
                    <a:lstStyle/>
                    <a:p>
                      <a:pPr algn="ctr">
                        <a:buNone/>
                      </a:pPr>
                      <a:r>
                        <a:rPr lang="fa-IR"/>
                        <a:t>نیازمند توسعه</a:t>
                      </a:r>
                    </a:p>
                  </a:txBody>
                  <a:tcPr anchor="ctr"/>
                </a:tc>
                <a:tc>
                  <a:txBody>
                    <a:bodyPr/>
                    <a:lstStyle/>
                    <a:p>
                      <a:pPr algn="ctr">
                        <a:buNone/>
                      </a:pPr>
                      <a:r>
                        <a:rPr lang="en-US"/>
                        <a:t>🌱 </a:t>
                      </a:r>
                      <a:r>
                        <a:rPr lang="fa-IR"/>
                        <a:t>استعداد خام</a:t>
                      </a:r>
                    </a:p>
                  </a:txBody>
                  <a:tcPr anchor="ctr"/>
                </a:tc>
                <a:extLst>
                  <a:ext uri="{0D108BD9-81ED-4DB2-BD59-A6C34878D82A}">
                    <a16:rowId xmlns:a16="http://schemas.microsoft.com/office/drawing/2014/main" val="1904810949"/>
                  </a:ext>
                </a:extLst>
              </a:tr>
              <a:tr h="802892">
                <a:tc>
                  <a:txBody>
                    <a:bodyPr/>
                    <a:lstStyle/>
                    <a:p>
                      <a:pPr algn="ctr">
                        <a:buNone/>
                      </a:pPr>
                      <a:r>
                        <a:rPr lang="en-US" dirty="0"/>
                        <a:t>😐 </a:t>
                      </a:r>
                      <a:r>
                        <a:rPr lang="fa-IR" dirty="0"/>
                        <a:t>متوسط‌ها</a:t>
                      </a:r>
                    </a:p>
                  </a:txBody>
                  <a:tcPr anchor="ctr"/>
                </a:tc>
                <a:tc>
                  <a:txBody>
                    <a:bodyPr/>
                    <a:lstStyle/>
                    <a:p>
                      <a:pPr algn="ctr">
                        <a:buNone/>
                      </a:pPr>
                      <a:r>
                        <a:rPr lang="fa-IR" dirty="0"/>
                        <a:t>متوسط</a:t>
                      </a:r>
                    </a:p>
                  </a:txBody>
                  <a:tcPr anchor="ctr"/>
                </a:tc>
                <a:tc>
                  <a:txBody>
                    <a:bodyPr/>
                    <a:lstStyle/>
                    <a:p>
                      <a:pPr algn="ctr">
                        <a:buNone/>
                      </a:pPr>
                      <a:r>
                        <a:rPr lang="fa-IR" dirty="0"/>
                        <a:t>متوسط</a:t>
                      </a:r>
                    </a:p>
                  </a:txBody>
                  <a:tcPr anchor="ctr"/>
                </a:tc>
                <a:tc>
                  <a:txBody>
                    <a:bodyPr/>
                    <a:lstStyle/>
                    <a:p>
                      <a:pPr algn="ctr">
                        <a:buNone/>
                      </a:pPr>
                      <a:r>
                        <a:rPr lang="fa-IR" dirty="0"/>
                        <a:t>قابل قبول</a:t>
                      </a:r>
                    </a:p>
                  </a:txBody>
                  <a:tcPr anchor="ctr"/>
                </a:tc>
                <a:tc>
                  <a:txBody>
                    <a:bodyPr/>
                    <a:lstStyle/>
                    <a:p>
                      <a:pPr algn="ctr">
                        <a:buNone/>
                      </a:pPr>
                      <a:r>
                        <a:rPr lang="en-US" dirty="0"/>
                        <a:t>😐 </a:t>
                      </a:r>
                      <a:r>
                        <a:rPr lang="fa-IR" dirty="0"/>
                        <a:t>متوسط‌ها</a:t>
                      </a:r>
                    </a:p>
                  </a:txBody>
                  <a:tcPr anchor="ctr"/>
                </a:tc>
                <a:extLst>
                  <a:ext uri="{0D108BD9-81ED-4DB2-BD59-A6C34878D82A}">
                    <a16:rowId xmlns:a16="http://schemas.microsoft.com/office/drawing/2014/main" val="3213574216"/>
                  </a:ext>
                </a:extLst>
              </a:tr>
            </a:tbl>
          </a:graphicData>
        </a:graphic>
      </p:graphicFrame>
    </p:spTree>
    <p:extLst>
      <p:ext uri="{BB962C8B-B14F-4D97-AF65-F5344CB8AC3E}">
        <p14:creationId xmlns:p14="http://schemas.microsoft.com/office/powerpoint/2010/main" val="238871427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97CB7C2-090C-B912-C5BE-3110CA8EB2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0339A6-B43C-B4DA-24B5-2439D3ED954D}"/>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569074A5-ADCF-24FC-0667-BFBD224FE9CB}"/>
              </a:ext>
            </a:extLst>
          </p:cNvPr>
          <p:cNvPicPr>
            <a:picLocks noGrp="1" noChangeAspect="1"/>
          </p:cNvPicPr>
          <p:nvPr>
            <p:ph idx="1"/>
          </p:nvPr>
        </p:nvPicPr>
        <p:blipFill>
          <a:blip r:embed="rId2"/>
          <a:srcRect t="10148"/>
          <a:stretch>
            <a:fillRect/>
          </a:stretch>
        </p:blipFill>
        <p:spPr>
          <a:xfrm>
            <a:off x="1656272" y="957532"/>
            <a:ext cx="8660921" cy="5836564"/>
          </a:xfrm>
          <a:prstGeom prst="rect">
            <a:avLst/>
          </a:prstGeom>
        </p:spPr>
      </p:pic>
    </p:spTree>
    <p:extLst>
      <p:ext uri="{BB962C8B-B14F-4D97-AF65-F5344CB8AC3E}">
        <p14:creationId xmlns:p14="http://schemas.microsoft.com/office/powerpoint/2010/main" val="115258402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DB040C4-349D-616D-A661-BA510461DF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C16642-78E4-FA44-FE7F-4ACF40223A83}"/>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52042741-0495-0C7C-FD1D-70B716E36968}"/>
              </a:ext>
            </a:extLst>
          </p:cNvPr>
          <p:cNvPicPr>
            <a:picLocks noGrp="1" noChangeAspect="1"/>
          </p:cNvPicPr>
          <p:nvPr>
            <p:ph idx="1"/>
          </p:nvPr>
        </p:nvPicPr>
        <p:blipFill>
          <a:blip r:embed="rId2"/>
          <a:stretch>
            <a:fillRect/>
          </a:stretch>
        </p:blipFill>
        <p:spPr>
          <a:xfrm>
            <a:off x="2559830" y="315564"/>
            <a:ext cx="7072339" cy="6370794"/>
          </a:xfrm>
          <a:prstGeom prst="rect">
            <a:avLst/>
          </a:prstGeom>
        </p:spPr>
      </p:pic>
    </p:spTree>
    <p:extLst>
      <p:ext uri="{BB962C8B-B14F-4D97-AF65-F5344CB8AC3E}">
        <p14:creationId xmlns:p14="http://schemas.microsoft.com/office/powerpoint/2010/main" val="400472149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9B6C3B3-44A1-951D-2DFA-BB1DD47F7D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077ACC-FEFB-8196-CF6B-329BB325ED68}"/>
              </a:ext>
            </a:extLst>
          </p:cNvPr>
          <p:cNvSpPr>
            <a:spLocks noGrp="1"/>
          </p:cNvSpPr>
          <p:nvPr>
            <p:ph type="title"/>
          </p:nvPr>
        </p:nvSpPr>
        <p:spPr/>
        <p:txBody>
          <a:bodyPr/>
          <a:lstStyle/>
          <a:p>
            <a:endParaRPr lang="en-US" dirty="0"/>
          </a:p>
        </p:txBody>
      </p:sp>
      <p:pic>
        <p:nvPicPr>
          <p:cNvPr id="4" name="Content Placeholder 3">
            <a:extLst>
              <a:ext uri="{FF2B5EF4-FFF2-40B4-BE49-F238E27FC236}">
                <a16:creationId xmlns:a16="http://schemas.microsoft.com/office/drawing/2014/main" id="{EA079166-E4BA-40C8-A710-E9A026A9043B}"/>
              </a:ext>
            </a:extLst>
          </p:cNvPr>
          <p:cNvPicPr>
            <a:picLocks noGrp="1" noChangeAspect="1"/>
          </p:cNvPicPr>
          <p:nvPr>
            <p:ph idx="1"/>
          </p:nvPr>
        </p:nvPicPr>
        <p:blipFill>
          <a:blip r:embed="rId2"/>
          <a:stretch>
            <a:fillRect/>
          </a:stretch>
        </p:blipFill>
        <p:spPr>
          <a:xfrm>
            <a:off x="1518249" y="1825625"/>
            <a:ext cx="8444645" cy="4351338"/>
          </a:xfrm>
          <a:prstGeom prst="rect">
            <a:avLst/>
          </a:prstGeom>
        </p:spPr>
      </p:pic>
    </p:spTree>
    <p:extLst>
      <p:ext uri="{BB962C8B-B14F-4D97-AF65-F5344CB8AC3E}">
        <p14:creationId xmlns:p14="http://schemas.microsoft.com/office/powerpoint/2010/main" val="423685336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081AB95-666C-FAF8-F186-9EDA3A13C3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0BF671-F8B4-541F-776A-633DD91AAFE2}"/>
              </a:ext>
            </a:extLst>
          </p:cNvPr>
          <p:cNvSpPr>
            <a:spLocks noGrp="1"/>
          </p:cNvSpPr>
          <p:nvPr>
            <p:ph type="title"/>
          </p:nvPr>
        </p:nvSpPr>
        <p:spPr/>
        <p:txBody>
          <a:bodyPr>
            <a:normAutofit fontScale="90000"/>
          </a:bodyPr>
          <a:lstStyle/>
          <a:p>
            <a:r>
              <a:rPr lang="fa-IR" dirty="0">
                <a:solidFill>
                  <a:srgbClr val="000000"/>
                </a:solidFill>
                <a:latin typeface="inherit"/>
                <a:cs typeface="iransans" panose="020B0506030804020204" pitchFamily="34" charset="-78"/>
              </a:rPr>
              <a:t>چهار استراتژی منابع انسانی بر اساس مدل بامبرگر و مشولم در ادامه معرفی شده‌اند.</a:t>
            </a:r>
            <a:br>
              <a:rPr lang="fa-IR" dirty="0">
                <a:solidFill>
                  <a:srgbClr val="000000"/>
                </a:solidFill>
                <a:latin typeface="iransans" panose="020B0506030804020204" pitchFamily="34" charset="-78"/>
                <a:cs typeface="iransans" panose="020B0506030804020204" pitchFamily="34" charset="-78"/>
              </a:rPr>
            </a:br>
            <a:endParaRPr lang="en-US" dirty="0"/>
          </a:p>
        </p:txBody>
      </p:sp>
      <p:sp>
        <p:nvSpPr>
          <p:cNvPr id="3" name="Content Placeholder 2">
            <a:extLst>
              <a:ext uri="{FF2B5EF4-FFF2-40B4-BE49-F238E27FC236}">
                <a16:creationId xmlns:a16="http://schemas.microsoft.com/office/drawing/2014/main" id="{7EAB8C24-BD8C-8708-5758-6D8E02E8A28C}"/>
              </a:ext>
            </a:extLst>
          </p:cNvPr>
          <p:cNvSpPr>
            <a:spLocks noGrp="1"/>
          </p:cNvSpPr>
          <p:nvPr>
            <p:ph idx="1"/>
          </p:nvPr>
        </p:nvSpPr>
        <p:spPr/>
        <p:txBody>
          <a:bodyPr>
            <a:normAutofit fontScale="92500" lnSpcReduction="10000"/>
          </a:bodyPr>
          <a:lstStyle/>
          <a:p>
            <a:pPr algn="just" rtl="1" fontAlgn="base">
              <a:lnSpc>
                <a:spcPts val="1950"/>
              </a:lnSpc>
              <a:spcAft>
                <a:spcPts val="900"/>
              </a:spcAft>
              <a:buNone/>
            </a:pPr>
            <a:r>
              <a:rPr lang="fa-IR" sz="2800" b="1" i="0" dirty="0">
                <a:solidFill>
                  <a:srgbClr val="008080"/>
                </a:solidFill>
                <a:effectLst/>
                <a:latin typeface="inherit"/>
                <a:cs typeface="B Nazanin" panose="00000400000000000000" pitchFamily="2" charset="-78"/>
              </a:rPr>
              <a:t>استراتژی ثانویه</a:t>
            </a:r>
            <a:endParaRPr lang="fa-IR" b="0" i="0" dirty="0">
              <a:solidFill>
                <a:srgbClr val="464749"/>
              </a:solidFill>
              <a:effectLst/>
              <a:latin typeface="iransans" panose="020B0506030804020204" pitchFamily="34" charset="-78"/>
              <a:cs typeface="B Nazanin" panose="00000400000000000000" pitchFamily="2" charset="-78"/>
            </a:endParaRPr>
          </a:p>
          <a:p>
            <a:pPr>
              <a:buNone/>
            </a:pPr>
            <a:r>
              <a:rPr lang="fa-IR" sz="2800" b="0" i="0" dirty="0">
                <a:solidFill>
                  <a:srgbClr val="000000"/>
                </a:solidFill>
                <a:effectLst/>
                <a:latin typeface="iransans" panose="020B0506030804020204" pitchFamily="34" charset="-78"/>
                <a:cs typeface="B Nazanin" panose="00000400000000000000" pitchFamily="2" charset="-78"/>
              </a:rPr>
              <a:t>اين استراتژی برای مشاغل ساده، تکراری و استانداردپذير، مناسب است که نيروی کار مورد نياز برای آنها به ميزان کافی در بازار کار بيرون از شرکت موجود بوده و ضرورتی به پرورش و نگهداری اين کارکنان وجود ندارد. در صورت عدم نياز و يا عدم رضايت از هر يک از اين کارکنان، به راحتی می‌توان با آنها قطع همکاری کرد و کارکنان جديدی را با کمترين آموزش و هزينه در همان مشاغل به کار گرفت.</a:t>
            </a:r>
            <a:r>
              <a:rPr lang="fa-IR" b="0" i="0" dirty="0">
                <a:solidFill>
                  <a:srgbClr val="000000"/>
                </a:solidFill>
                <a:effectLst/>
                <a:latin typeface="iransans" panose="020B0506030804020204" pitchFamily="34" charset="-78"/>
                <a:cs typeface="B Nazanin" panose="00000400000000000000" pitchFamily="2" charset="-78"/>
              </a:rPr>
              <a:t> </a:t>
            </a:r>
            <a:r>
              <a:rPr lang="fa-IR" sz="2800" b="0" i="0" dirty="0">
                <a:solidFill>
                  <a:srgbClr val="000000"/>
                </a:solidFill>
                <a:effectLst/>
                <a:latin typeface="iransans" panose="020B0506030804020204" pitchFamily="34" charset="-78"/>
                <a:cs typeface="B Nazanin" panose="00000400000000000000" pitchFamily="2" charset="-78"/>
              </a:rPr>
              <a:t>سازمان‌هايی که کارهای بسيار تکراری دارند، هزينه‌ها درسطح پائين و فرايند تبديل به عنوان منبع اصلی مزيت رقابتی به حساب می‌آيد، اين استراتژی را برسازمان حاکم می‌کنند. این سازمان‌ها از يک فناوری ثابت استفاده می‌کنند و از کارکنان می‌خواهند مقررات لازم را رعايت کنند تا هيچ نوع خدشه‌ای در فرايند توليد به وجود نيايد. آنچه در اين تأکيد نهفته تأکيدی است که بر کنترل رفتار و فرايند می‌شود. در اين استراتژی نظارت دقيق بوسيله سرپرستان ارشد و مبتنی ساختن دستمزدها بر کارايی باعث می‌شوند که کارکنان به خوبی تلاش کنند.</a:t>
            </a:r>
            <a:r>
              <a:rPr lang="fa-IR" b="0" i="0" dirty="0">
                <a:solidFill>
                  <a:srgbClr val="000000"/>
                </a:solidFill>
                <a:effectLst/>
                <a:latin typeface="iransans" panose="020B0506030804020204" pitchFamily="34" charset="-78"/>
                <a:cs typeface="B Nazanin" panose="00000400000000000000" pitchFamily="2" charset="-78"/>
              </a:rPr>
              <a:t> </a:t>
            </a:r>
            <a:r>
              <a:rPr lang="fa-IR" sz="2800" b="0" i="0" dirty="0">
                <a:solidFill>
                  <a:srgbClr val="000000"/>
                </a:solidFill>
                <a:effectLst/>
                <a:latin typeface="iransans" panose="020B0506030804020204" pitchFamily="34" charset="-78"/>
                <a:cs typeface="B Nazanin" panose="00000400000000000000" pitchFamily="2" charset="-78"/>
              </a:rPr>
              <a:t>شرکت‌های توليدی که حجم بالايی از توليد با هزينه اندک دارند به صورت فزاينده از اين استراتژی منابع انسانی استفاده می‌کنند.</a:t>
            </a:r>
            <a:endParaRPr lang="en-US" dirty="0">
              <a:cs typeface="B Nazanin" panose="00000400000000000000" pitchFamily="2" charset="-78"/>
            </a:endParaRPr>
          </a:p>
        </p:txBody>
      </p:sp>
    </p:spTree>
    <p:extLst>
      <p:ext uri="{BB962C8B-B14F-4D97-AF65-F5344CB8AC3E}">
        <p14:creationId xmlns:p14="http://schemas.microsoft.com/office/powerpoint/2010/main" val="95468687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D7F7D-705C-3BC5-6E06-CAC7E3CCBFC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B68FAFB-C9BC-2C59-C659-2AFCAB7897A9}"/>
              </a:ext>
            </a:extLst>
          </p:cNvPr>
          <p:cNvSpPr>
            <a:spLocks noGrp="1"/>
          </p:cNvSpPr>
          <p:nvPr>
            <p:ph idx="1"/>
          </p:nvPr>
        </p:nvSpPr>
        <p:spPr/>
        <p:txBody>
          <a:bodyPr>
            <a:normAutofit fontScale="92500" lnSpcReduction="10000"/>
          </a:bodyPr>
          <a:lstStyle/>
          <a:p>
            <a:pPr algn="just" rtl="1" fontAlgn="base">
              <a:lnSpc>
                <a:spcPts val="1950"/>
              </a:lnSpc>
              <a:spcAft>
                <a:spcPts val="900"/>
              </a:spcAft>
              <a:buNone/>
            </a:pPr>
            <a:r>
              <a:rPr lang="fa-IR" sz="2800" b="1" i="0" dirty="0">
                <a:solidFill>
                  <a:srgbClr val="008080"/>
                </a:solidFill>
                <a:effectLst/>
                <a:latin typeface="inherit"/>
                <a:cs typeface="B Nazanin" panose="00000400000000000000" pitchFamily="2" charset="-78"/>
              </a:rPr>
              <a:t>استراتژی پدرانه</a:t>
            </a:r>
            <a:endParaRPr lang="fa-IR" b="0" i="0" dirty="0">
              <a:solidFill>
                <a:srgbClr val="464749"/>
              </a:solidFill>
              <a:effectLst/>
              <a:latin typeface="iransans" panose="020B0506030804020204" pitchFamily="34" charset="-78"/>
              <a:cs typeface="B Nazanin" panose="00000400000000000000" pitchFamily="2" charset="-78"/>
            </a:endParaRPr>
          </a:p>
          <a:p>
            <a:pPr algn="just" rtl="1" fontAlgn="base">
              <a:spcAft>
                <a:spcPts val="1125"/>
              </a:spcAft>
              <a:buNone/>
            </a:pPr>
            <a:r>
              <a:rPr lang="fa-IR" sz="2800" b="0" i="0" dirty="0">
                <a:solidFill>
                  <a:srgbClr val="000000"/>
                </a:solidFill>
                <a:effectLst/>
                <a:latin typeface="inherit"/>
                <a:cs typeface="B Nazanin" panose="00000400000000000000" pitchFamily="2" charset="-78"/>
              </a:rPr>
              <a:t>این استراتژی نیز برای مشاغل ساده، تکراری و استانداردپذیر به کار گرفته می‌شود با این تفاوت که مدیریت شرکت، تمایل به نگهداری و ارتقای کارکنان موجود و هماهنگ کردن آنها با فرهنگ سازمانی شرکت دارد.</a:t>
            </a:r>
            <a:endParaRPr lang="fa-IR" b="0" i="0" dirty="0">
              <a:solidFill>
                <a:srgbClr val="000000"/>
              </a:solidFill>
              <a:effectLst/>
              <a:latin typeface="iransans" panose="020B0506030804020204" pitchFamily="34" charset="-78"/>
              <a:cs typeface="B Nazanin" panose="00000400000000000000" pitchFamily="2" charset="-78"/>
            </a:endParaRPr>
          </a:p>
          <a:p>
            <a:pPr algn="just" fontAlgn="base">
              <a:spcAft>
                <a:spcPts val="1125"/>
              </a:spcAft>
              <a:buNone/>
            </a:pPr>
            <a:r>
              <a:rPr lang="fa-IR" sz="2800" b="0" i="0" dirty="0">
                <a:solidFill>
                  <a:srgbClr val="000000"/>
                </a:solidFill>
                <a:effectLst/>
                <a:latin typeface="inherit"/>
                <a:cs typeface="B Nazanin" panose="00000400000000000000" pitchFamily="2" charset="-78"/>
              </a:rPr>
              <a:t>همانند استراتژی ثانويه‌، سازمان‌هايی که از اين استراتژی استفاده می‌کنند يک فناوری ثابت استفاده می‌کنند و افرادی را استخدام می‌کنند که دارای رفتارهای مشخص باشند و موجب هيچ نوع خدشه‌ای در فرايند توليد نشوند. ولی بر خلاف سازمان‌هايی که استراتژی ثانويه اتخاذ می‌کنند‌، سازمان‌هايی که استراتژی پدرانه به کار می‌برند از بازار کار خارجی به صورت محدود استفاده می‌کنند تا اين موضوع تضمين شود که در فرايند توليد خدشه‌ای ايجاد نمی‌شود و شايستگی‌ها يا مهارت‌های لازم بر اساس نيازهای منابع انسانی به وجود می‌آيد. گذشته از اين‌، استفاده از روش مبتنی بر بازارکار داخلی برای تأمين نيروی منابع انسانی می‌تواند تا حدی بر ظرفيت يادگيری سازمان‌ها بيفزاي</a:t>
            </a:r>
            <a:endParaRPr lang="fa-IR" b="0" i="0" dirty="0">
              <a:solidFill>
                <a:srgbClr val="000000"/>
              </a:solidFill>
              <a:effectLst/>
              <a:latin typeface="iransans" panose="020B0506030804020204" pitchFamily="34" charset="-78"/>
              <a:cs typeface="B Nazanin" panose="00000400000000000000" pitchFamily="2" charset="-78"/>
            </a:endParaRPr>
          </a:p>
          <a:p>
            <a:pPr algn="r" rtl="1"/>
            <a:endParaRPr lang="en-US" dirty="0"/>
          </a:p>
        </p:txBody>
      </p:sp>
    </p:spTree>
    <p:extLst>
      <p:ext uri="{BB962C8B-B14F-4D97-AF65-F5344CB8AC3E}">
        <p14:creationId xmlns:p14="http://schemas.microsoft.com/office/powerpoint/2010/main" val="375283043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3DD90-3C29-E3B4-E467-E7BF005A527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54D163A-7266-BFC1-7650-1EFBF78DCD9F}"/>
              </a:ext>
            </a:extLst>
          </p:cNvPr>
          <p:cNvSpPr>
            <a:spLocks noGrp="1"/>
          </p:cNvSpPr>
          <p:nvPr>
            <p:ph idx="1"/>
          </p:nvPr>
        </p:nvSpPr>
        <p:spPr/>
        <p:txBody>
          <a:bodyPr>
            <a:normAutofit fontScale="85000" lnSpcReduction="20000"/>
          </a:bodyPr>
          <a:lstStyle/>
          <a:p>
            <a:pPr algn="just" rtl="1" fontAlgn="base">
              <a:lnSpc>
                <a:spcPts val="1950"/>
              </a:lnSpc>
              <a:spcAft>
                <a:spcPts val="900"/>
              </a:spcAft>
              <a:buNone/>
            </a:pPr>
            <a:r>
              <a:rPr lang="fa-IR" sz="2800" b="1" i="0" dirty="0">
                <a:solidFill>
                  <a:srgbClr val="008080"/>
                </a:solidFill>
                <a:effectLst/>
                <a:latin typeface="inherit"/>
                <a:cs typeface="B Nazanin" panose="00000400000000000000" pitchFamily="2" charset="-78"/>
              </a:rPr>
              <a:t>استراتژی پیمانکارانه</a:t>
            </a:r>
            <a:endParaRPr lang="fa-IR" b="0" i="0" dirty="0">
              <a:solidFill>
                <a:srgbClr val="464749"/>
              </a:solidFill>
              <a:effectLst/>
              <a:latin typeface="iransans" panose="020B0506030804020204" pitchFamily="34" charset="-78"/>
              <a:cs typeface="B Nazanin" panose="00000400000000000000" pitchFamily="2" charset="-78"/>
            </a:endParaRPr>
          </a:p>
          <a:p>
            <a:pPr algn="just" rtl="1" fontAlgn="base">
              <a:spcAft>
                <a:spcPts val="1125"/>
              </a:spcAft>
              <a:buNone/>
            </a:pPr>
            <a:r>
              <a:rPr lang="fa-IR" sz="2800" b="0" i="0" dirty="0">
                <a:solidFill>
                  <a:srgbClr val="000000"/>
                </a:solidFill>
                <a:effectLst/>
                <a:latin typeface="inherit"/>
                <a:cs typeface="B Nazanin" panose="00000400000000000000" pitchFamily="2" charset="-78"/>
              </a:rPr>
              <a:t>این استراتژی برای آن دسته از مشاغل پیچیده و تخصصی مناسب است که استخدام دائمی و رسمی کارشناسان مربوط برای شرکت مستلزم هزینه بالایی است. چرا که شرکت به این نوع مشاغل در مقاطعی کوتاه و به صورت موقت نیاز دارد. از این رو، این کارشناسان معمولا با مبالغی بالا ، صرفا برای مشاوره و یا انجام قسمتی از یک پروژه دعوت به همکاری می‌شوند.</a:t>
            </a:r>
            <a:endParaRPr lang="fa-IR" b="0" i="0" dirty="0">
              <a:solidFill>
                <a:srgbClr val="000000"/>
              </a:solidFill>
              <a:effectLst/>
              <a:latin typeface="iransans" panose="020B0506030804020204" pitchFamily="34" charset="-78"/>
              <a:cs typeface="B Nazanin" panose="00000400000000000000" pitchFamily="2" charset="-78"/>
            </a:endParaRPr>
          </a:p>
          <a:p>
            <a:pPr algn="just" rtl="1" fontAlgn="base">
              <a:spcAft>
                <a:spcPts val="1125"/>
              </a:spcAft>
              <a:buNone/>
            </a:pPr>
            <a:r>
              <a:rPr lang="fa-IR" sz="2800" b="0" i="0" dirty="0">
                <a:solidFill>
                  <a:srgbClr val="000000"/>
                </a:solidFill>
                <a:effectLst/>
                <a:latin typeface="inherit"/>
                <a:cs typeface="B Nazanin" panose="00000400000000000000" pitchFamily="2" charset="-78"/>
              </a:rPr>
              <a:t>سازمان‌هايی که اين استراتژی را اتخاذ می‌کنند، اغلب برای استخدام نيروی کار بسيار ماهر از بازار کار خارجی بهره می‌برند (اغلب با قراردادهای جداگانه اين افراد را استخدام می‎‌کنند). تکيه بر بازارکار داخلی موجب افزايش هزينه‌ها می‌شود. به ويژه هنگامی که مهارت‌های بالا و افراد متخصص مورد نياز است، شايد روش کارآتر اين باشد که بر حسب نياز و به طور موقت اين افراد را به کار گرفت و نه اينکه آنها را به صورت دائم در استخدام شرکت درآورد. از آنجا که اين افراد با چنين هدفی استخدام می‌شوند که بازده مشخص داشته باشند، يا محصولاتی را توليد و عرضه کنند و درگير فرايندهايی باشند که کارفرما از درک آنها عاجز است، اغلب برای هماهنگ کردن منافع آنان با منافع کارفرما و حصول اطمينان از تأمين هدف‌های سازمانی، حقوق و پاداش متغير به آنان پرداخت می‌شود.</a:t>
            </a:r>
            <a:endParaRPr lang="fa-IR" b="0" i="0" dirty="0">
              <a:solidFill>
                <a:srgbClr val="000000"/>
              </a:solidFill>
              <a:effectLst/>
              <a:latin typeface="iransans" panose="020B0506030804020204" pitchFamily="34" charset="-78"/>
              <a:cs typeface="B Nazanin" panose="00000400000000000000" pitchFamily="2" charset="-78"/>
            </a:endParaRPr>
          </a:p>
          <a:p>
            <a:pPr algn="r" rtl="1"/>
            <a:endParaRPr lang="en-US" dirty="0">
              <a:cs typeface="B Nazanin" panose="00000400000000000000" pitchFamily="2" charset="-78"/>
            </a:endParaRPr>
          </a:p>
        </p:txBody>
      </p:sp>
    </p:spTree>
    <p:extLst>
      <p:ext uri="{BB962C8B-B14F-4D97-AF65-F5344CB8AC3E}">
        <p14:creationId xmlns:p14="http://schemas.microsoft.com/office/powerpoint/2010/main" val="412555381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09C29-9706-6EBA-24D7-34A0C5C545EB}"/>
              </a:ext>
            </a:extLst>
          </p:cNvPr>
          <p:cNvSpPr>
            <a:spLocks noGrp="1"/>
          </p:cNvSpPr>
          <p:nvPr>
            <p:ph type="title"/>
          </p:nvPr>
        </p:nvSpPr>
        <p:spPr/>
        <p:txBody>
          <a:bodyPr/>
          <a:lstStyle/>
          <a:p>
            <a:r>
              <a:rPr lang="fa-IR" b="1" dirty="0">
                <a:solidFill>
                  <a:srgbClr val="008080"/>
                </a:solidFill>
                <a:latin typeface="inherit"/>
                <a:cs typeface="B Nazanin" panose="00000400000000000000" pitchFamily="2" charset="-78"/>
              </a:rPr>
              <a:t>استراتژی متعهدانه</a:t>
            </a:r>
            <a:br>
              <a:rPr lang="fa-IR" dirty="0">
                <a:solidFill>
                  <a:srgbClr val="464749"/>
                </a:solidFill>
                <a:latin typeface="iransans" panose="020B0506030804020204" pitchFamily="34" charset="-78"/>
                <a:cs typeface="B Nazanin" panose="00000400000000000000" pitchFamily="2" charset="-78"/>
              </a:rPr>
            </a:br>
            <a:endParaRPr lang="en-US" dirty="0"/>
          </a:p>
        </p:txBody>
      </p:sp>
      <p:sp>
        <p:nvSpPr>
          <p:cNvPr id="3" name="Content Placeholder 2">
            <a:extLst>
              <a:ext uri="{FF2B5EF4-FFF2-40B4-BE49-F238E27FC236}">
                <a16:creationId xmlns:a16="http://schemas.microsoft.com/office/drawing/2014/main" id="{D8F8DC42-ABCF-BB80-B01B-7F71A698DD99}"/>
              </a:ext>
            </a:extLst>
          </p:cNvPr>
          <p:cNvSpPr>
            <a:spLocks noGrp="1"/>
          </p:cNvSpPr>
          <p:nvPr>
            <p:ph idx="1"/>
          </p:nvPr>
        </p:nvSpPr>
        <p:spPr/>
        <p:txBody>
          <a:bodyPr>
            <a:normAutofit fontScale="70000" lnSpcReduction="20000"/>
          </a:bodyPr>
          <a:lstStyle/>
          <a:p>
            <a:pPr algn="just" rtl="1" fontAlgn="base">
              <a:spcAft>
                <a:spcPts val="1125"/>
              </a:spcAft>
              <a:buNone/>
            </a:pPr>
            <a:r>
              <a:rPr lang="fa-IR" sz="2800" b="0" i="0" dirty="0">
                <a:solidFill>
                  <a:srgbClr val="000000"/>
                </a:solidFill>
                <a:effectLst/>
                <a:latin typeface="inherit"/>
                <a:cs typeface="B Nazanin" panose="00000400000000000000" pitchFamily="2" charset="-78"/>
              </a:rPr>
              <a:t>این استراتژی نیز برای مشاغل پیچیده و تخصصی مورد استفاده قرار می‌گیرد با این تفاوت که کارشناسان فعال در این مشاغل، به طور دائم مورد نیاز شرکت هستند و از آنجا که آنها در بسیاری موارد به شبکه پیچیده تولید و دانش خاص مورد نیاز شرکت تسلط دارند، جایگزینی آنها به راحتی امکان پذیر نیست. بنابراین، لازم است رویکردی موثر به بازار کار درون سازمان داشت.</a:t>
            </a:r>
            <a:endParaRPr lang="fa-IR" b="0" i="0" dirty="0">
              <a:solidFill>
                <a:srgbClr val="000000"/>
              </a:solidFill>
              <a:effectLst/>
              <a:latin typeface="iransans" panose="020B0506030804020204" pitchFamily="34" charset="-78"/>
              <a:cs typeface="B Nazanin" panose="00000400000000000000" pitchFamily="2" charset="-78"/>
            </a:endParaRPr>
          </a:p>
          <a:p>
            <a:pPr algn="just" rtl="1" fontAlgn="base">
              <a:spcAft>
                <a:spcPts val="1125"/>
              </a:spcAft>
              <a:buNone/>
            </a:pPr>
            <a:r>
              <a:rPr lang="fa-IR" sz="2800" b="0" i="0" dirty="0">
                <a:solidFill>
                  <a:srgbClr val="000000"/>
                </a:solidFill>
                <a:effectLst/>
                <a:latin typeface="inherit"/>
                <a:cs typeface="B Nazanin" panose="00000400000000000000" pitchFamily="2" charset="-78"/>
              </a:rPr>
              <a:t>يعنی توسعه و آموزش کارشناسان شرکت و تقويت تعهد و وفاداری آنان به سازمان‌، به گونه‌ای که برای آنها موجب حصول اطمينان نسبت به آينده شغلی، حقوق و مزايای بالاتر از بازار کار بيرون سازمان شود‌.</a:t>
            </a:r>
            <a:endParaRPr lang="fa-IR" b="0" i="0" dirty="0">
              <a:solidFill>
                <a:srgbClr val="000000"/>
              </a:solidFill>
              <a:effectLst/>
              <a:latin typeface="iransans" panose="020B0506030804020204" pitchFamily="34" charset="-78"/>
              <a:cs typeface="B Nazanin" panose="00000400000000000000" pitchFamily="2" charset="-78"/>
            </a:endParaRPr>
          </a:p>
          <a:p>
            <a:pPr algn="just" rtl="1" fontAlgn="base">
              <a:spcAft>
                <a:spcPts val="1125"/>
              </a:spcAft>
              <a:buNone/>
            </a:pPr>
            <a:r>
              <a:rPr lang="fa-IR" sz="2800" b="0" i="0" dirty="0">
                <a:solidFill>
                  <a:srgbClr val="000000"/>
                </a:solidFill>
                <a:effectLst/>
                <a:latin typeface="inherit"/>
                <a:cs typeface="B Nazanin" panose="00000400000000000000" pitchFamily="2" charset="-78"/>
              </a:rPr>
              <a:t>اين استراتژی را می‌توان بيشتر در سازمان‌هايی مشاهده کرد که مديريت فاقد درک کامل از فرايندی است که ورودی‌ها به خروجی‌های سازمانی تبديل می‌شوند يا فاقد توانايی است که بتواند کارايی رفتار کارکنان را به عنوان ابزار، براي اين فرايند تبديل، مورد ارزيابی و قضاوت قرار دهد. تحت چنين شرايطی کارفرمايان ناگزيرند به کارکنان اعتماد نمايند و تنها می‌توانند بازده فرايند را مورد ارزيابی قرار دهند.  مديريت تنها از طريق ايجاد منافع مشترک می‌تواند اين احتمال را افزايش دهد که در موارد زير در کارکنان ايجاد انگيزه شود:</a:t>
            </a:r>
            <a:endParaRPr lang="fa-IR" b="0" i="0" dirty="0">
              <a:solidFill>
                <a:srgbClr val="000000"/>
              </a:solidFill>
              <a:effectLst/>
              <a:latin typeface="iransans" panose="020B0506030804020204" pitchFamily="34" charset="-78"/>
              <a:cs typeface="B Nazanin" panose="00000400000000000000" pitchFamily="2" charset="-78"/>
            </a:endParaRPr>
          </a:p>
          <a:p>
            <a:pPr algn="just" rtl="1" fontAlgn="base">
              <a:spcAft>
                <a:spcPts val="1125"/>
              </a:spcAft>
              <a:buNone/>
            </a:pPr>
            <a:r>
              <a:rPr lang="fa-IR" sz="2800" b="0" i="0" dirty="0">
                <a:solidFill>
                  <a:srgbClr val="000000"/>
                </a:solidFill>
                <a:effectLst/>
                <a:latin typeface="inherit"/>
                <a:cs typeface="B Nazanin" panose="00000400000000000000" pitchFamily="2" charset="-78"/>
              </a:rPr>
              <a:t>۱-  با توجه به اختيارات و آزادی عملی که دارند محصول نهايی يا بازده، طبق هدف‌های سازمان ارايه شوند.</a:t>
            </a:r>
            <a:endParaRPr lang="fa-IR" b="0" i="0" dirty="0">
              <a:solidFill>
                <a:srgbClr val="000000"/>
              </a:solidFill>
              <a:effectLst/>
              <a:latin typeface="iransans" panose="020B0506030804020204" pitchFamily="34" charset="-78"/>
              <a:cs typeface="B Nazanin" panose="00000400000000000000" pitchFamily="2" charset="-78"/>
            </a:endParaRPr>
          </a:p>
          <a:p>
            <a:pPr algn="just" rtl="1" fontAlgn="base">
              <a:spcAft>
                <a:spcPts val="1125"/>
              </a:spcAft>
              <a:buNone/>
            </a:pPr>
            <a:r>
              <a:rPr lang="fa-IR" sz="2800" b="0" i="0" dirty="0">
                <a:solidFill>
                  <a:srgbClr val="000000"/>
                </a:solidFill>
                <a:effectLst/>
                <a:latin typeface="inherit"/>
                <a:cs typeface="B Nazanin" panose="00000400000000000000" pitchFamily="2" charset="-78"/>
              </a:rPr>
              <a:t>۲- آنها در خدمت همين کارفرما بمانند( و از اين رو کارفرما ناگزير نشود مهارت‌، دانش يا سرمايه اجتماعی ارزشمند را به شرکت‌های رقيب بدهد).</a:t>
            </a:r>
            <a:endParaRPr lang="fa-IR" b="0" i="0" dirty="0">
              <a:solidFill>
                <a:srgbClr val="000000"/>
              </a:solidFill>
              <a:effectLst/>
              <a:latin typeface="iransans" panose="020B0506030804020204" pitchFamily="34" charset="-78"/>
              <a:cs typeface="B Nazanin" panose="00000400000000000000" pitchFamily="2" charset="-78"/>
            </a:endParaRPr>
          </a:p>
          <a:p>
            <a:pPr algn="just" rtl="1"/>
            <a:endParaRPr lang="en-US" dirty="0">
              <a:cs typeface="B Nazanin" panose="00000400000000000000" pitchFamily="2" charset="-78"/>
            </a:endParaRPr>
          </a:p>
        </p:txBody>
      </p:sp>
    </p:spTree>
    <p:extLst>
      <p:ext uri="{BB962C8B-B14F-4D97-AF65-F5344CB8AC3E}">
        <p14:creationId xmlns:p14="http://schemas.microsoft.com/office/powerpoint/2010/main" val="71441589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828CE-BAED-419E-A12E-28CE582EA25E}"/>
              </a:ext>
            </a:extLst>
          </p:cNvPr>
          <p:cNvSpPr>
            <a:spLocks noGrp="1"/>
          </p:cNvSpPr>
          <p:nvPr>
            <p:ph type="title"/>
          </p:nvPr>
        </p:nvSpPr>
        <p:spPr/>
        <p:txBody>
          <a:bodyPr/>
          <a:lstStyle/>
          <a:p>
            <a:pPr algn="ctr"/>
            <a:r>
              <a:rPr lang="fa-IR" dirty="0"/>
              <a:t>استراتژی ناب</a:t>
            </a:r>
            <a:endParaRPr lang="en-US" dirty="0"/>
          </a:p>
        </p:txBody>
      </p:sp>
      <p:sp>
        <p:nvSpPr>
          <p:cNvPr id="3" name="Content Placeholder 2">
            <a:extLst>
              <a:ext uri="{FF2B5EF4-FFF2-40B4-BE49-F238E27FC236}">
                <a16:creationId xmlns:a16="http://schemas.microsoft.com/office/drawing/2014/main" id="{E3B5E982-2650-B511-0E34-1440AB0928F3}"/>
              </a:ext>
            </a:extLst>
          </p:cNvPr>
          <p:cNvSpPr>
            <a:spLocks noGrp="1"/>
          </p:cNvSpPr>
          <p:nvPr>
            <p:ph idx="1"/>
          </p:nvPr>
        </p:nvSpPr>
        <p:spPr/>
        <p:txBody>
          <a:bodyPr/>
          <a:lstStyle/>
          <a:p>
            <a:pPr algn="r" rtl="1">
              <a:buNone/>
            </a:pPr>
            <a:endParaRPr lang="fa-IR" dirty="0"/>
          </a:p>
          <a:p>
            <a:pPr algn="r" rtl="1">
              <a:buFont typeface="Wingdings" panose="05000000000000000000" pitchFamily="2" charset="2"/>
              <a:buChar char="Ø"/>
            </a:pPr>
            <a:r>
              <a:rPr lang="fa-IR" dirty="0"/>
              <a:t>خلق بیشترین ارزش برای مشتری و کسب‌وکار</a:t>
            </a:r>
          </a:p>
          <a:p>
            <a:pPr algn="r" rtl="1">
              <a:buFont typeface="Wingdings" panose="05000000000000000000" pitchFamily="2" charset="2"/>
              <a:buChar char="Ø"/>
            </a:pPr>
            <a:r>
              <a:rPr lang="fa-IR" dirty="0"/>
              <a:t>با حداقل اتلاف منابع</a:t>
            </a:r>
          </a:p>
          <a:p>
            <a:pPr algn="r" rtl="1">
              <a:buFont typeface="Wingdings" panose="05000000000000000000" pitchFamily="2" charset="2"/>
              <a:buChar char="Ø"/>
            </a:pPr>
            <a:r>
              <a:rPr lang="fa-IR" dirty="0"/>
              <a:t>از طریق تصمیم‌های سریع، داده‌محور و جریان‌ساز</a:t>
            </a:r>
          </a:p>
          <a:p>
            <a:pPr algn="r" rtl="1">
              <a:buNone/>
            </a:pPr>
            <a:endParaRPr lang="fa-IR" dirty="0"/>
          </a:p>
          <a:p>
            <a:pPr algn="r" rtl="1">
              <a:buNone/>
            </a:pPr>
            <a:r>
              <a:rPr lang="fa-IR" b="1" dirty="0"/>
              <a:t>ناب یعنی هر کاری که انجام می‌شود، یا ارزش می‌سازد یا باید حذف شود.</a:t>
            </a:r>
            <a:endParaRPr lang="fa-IR" dirty="0"/>
          </a:p>
          <a:p>
            <a:pPr algn="r" rtl="1"/>
            <a:endParaRPr lang="en-US" dirty="0"/>
          </a:p>
        </p:txBody>
      </p:sp>
    </p:spTree>
    <p:extLst>
      <p:ext uri="{BB962C8B-B14F-4D97-AF65-F5344CB8AC3E}">
        <p14:creationId xmlns:p14="http://schemas.microsoft.com/office/powerpoint/2010/main" val="361197261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14EF7B7-8F65-34B6-561A-69CA4DAC5E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9F6048-189D-864B-35CA-5C66586D5256}"/>
              </a:ext>
            </a:extLst>
          </p:cNvPr>
          <p:cNvSpPr>
            <a:spLocks noGrp="1"/>
          </p:cNvSpPr>
          <p:nvPr>
            <p:ph type="title"/>
          </p:nvPr>
        </p:nvSpPr>
        <p:spPr/>
        <p:txBody>
          <a:bodyPr/>
          <a:lstStyle/>
          <a:p>
            <a:pPr algn="ctr"/>
            <a:r>
              <a:rPr lang="fa-IR" dirty="0"/>
              <a:t>اشتباه استراتژیک</a:t>
            </a:r>
            <a:endParaRPr lang="en-US" dirty="0"/>
          </a:p>
        </p:txBody>
      </p:sp>
      <p:sp>
        <p:nvSpPr>
          <p:cNvPr id="3" name="Content Placeholder 2">
            <a:extLst>
              <a:ext uri="{FF2B5EF4-FFF2-40B4-BE49-F238E27FC236}">
                <a16:creationId xmlns:a16="http://schemas.microsoft.com/office/drawing/2014/main" id="{7AC4D7E2-FE04-0CA3-C5C7-7166D8E150F0}"/>
              </a:ext>
            </a:extLst>
          </p:cNvPr>
          <p:cNvSpPr>
            <a:spLocks noGrp="1"/>
          </p:cNvSpPr>
          <p:nvPr>
            <p:ph idx="1"/>
          </p:nvPr>
        </p:nvSpPr>
        <p:spPr/>
        <p:txBody>
          <a:bodyPr/>
          <a:lstStyle/>
          <a:p>
            <a:pPr algn="r" rtl="1">
              <a:buFont typeface="Wingdings" panose="05000000000000000000" pitchFamily="2" charset="2"/>
              <a:buChar char="Ø"/>
            </a:pPr>
            <a:r>
              <a:rPr lang="fa-IR" dirty="0"/>
              <a:t>فقط کاهش هزینه</a:t>
            </a:r>
          </a:p>
          <a:p>
            <a:pPr algn="r" rtl="1">
              <a:buFont typeface="Wingdings" panose="05000000000000000000" pitchFamily="2" charset="2"/>
              <a:buChar char="Ø"/>
            </a:pPr>
            <a:r>
              <a:rPr lang="fa-IR" dirty="0"/>
              <a:t>اخراج نیرو</a:t>
            </a:r>
          </a:p>
          <a:p>
            <a:pPr algn="r" rtl="1">
              <a:buFont typeface="Wingdings" panose="05000000000000000000" pitchFamily="2" charset="2"/>
              <a:buChar char="Ø"/>
            </a:pPr>
            <a:r>
              <a:rPr lang="en-US" dirty="0"/>
              <a:t> </a:t>
            </a:r>
            <a:r>
              <a:rPr lang="fa-IR" dirty="0"/>
              <a:t>فشار بیشتر به کارکنان</a:t>
            </a:r>
          </a:p>
          <a:p>
            <a:pPr algn="r" rtl="1">
              <a:buFont typeface="Wingdings" panose="05000000000000000000" pitchFamily="2" charset="2"/>
              <a:buChar char="Ø"/>
            </a:pPr>
            <a:r>
              <a:rPr lang="fa-IR" dirty="0"/>
              <a:t>تمرکز بر </a:t>
            </a:r>
            <a:r>
              <a:rPr lang="fa-IR" b="1" dirty="0"/>
              <a:t>ارزش واقعی + حذف کارهای بی‌اثر</a:t>
            </a:r>
            <a:endParaRPr lang="fa-IR" dirty="0"/>
          </a:p>
          <a:p>
            <a:pPr algn="r" rtl="1">
              <a:buFont typeface="Wingdings" panose="05000000000000000000" pitchFamily="2" charset="2"/>
              <a:buChar char="Ø"/>
            </a:pPr>
            <a:endParaRPr lang="en-US" dirty="0"/>
          </a:p>
        </p:txBody>
      </p:sp>
    </p:spTree>
    <p:extLst>
      <p:ext uri="{BB962C8B-B14F-4D97-AF65-F5344CB8AC3E}">
        <p14:creationId xmlns:p14="http://schemas.microsoft.com/office/powerpoint/2010/main" val="238721989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3B27308-AF43-94F6-6895-0121BBCEACC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EF5246-4F84-0C8B-57D3-6761642AF948}"/>
              </a:ext>
            </a:extLst>
          </p:cNvPr>
          <p:cNvSpPr>
            <a:spLocks noGrp="1"/>
          </p:cNvSpPr>
          <p:nvPr>
            <p:ph idx="4294967295"/>
          </p:nvPr>
        </p:nvSpPr>
        <p:spPr>
          <a:xfrm>
            <a:off x="-1" y="603849"/>
            <a:ext cx="11818189" cy="6064370"/>
          </a:xfrm>
        </p:spPr>
        <p:txBody>
          <a:bodyPr>
            <a:normAutofit fontScale="70000" lnSpcReduction="20000"/>
          </a:bodyPr>
          <a:lstStyle/>
          <a:p>
            <a:pPr algn="r" rtl="1">
              <a:buNone/>
            </a:pPr>
            <a:r>
              <a:rPr lang="fa-IR" b="1" dirty="0"/>
              <a:t>ارکان اصلی استراتژی ناب</a:t>
            </a:r>
          </a:p>
          <a:p>
            <a:pPr algn="r" rtl="1">
              <a:buNone/>
            </a:pPr>
            <a:r>
              <a:rPr lang="fa-IR" b="1" dirty="0"/>
              <a:t>1️⃣ </a:t>
            </a:r>
            <a:r>
              <a:rPr lang="en-US" b="1" dirty="0"/>
              <a:t>Value – </a:t>
            </a:r>
            <a:r>
              <a:rPr lang="fa-IR" b="1" dirty="0"/>
              <a:t>ارزش</a:t>
            </a:r>
          </a:p>
          <a:p>
            <a:pPr algn="r" rtl="1">
              <a:buFont typeface="Arial" panose="020B0604020202020204" pitchFamily="34" charset="0"/>
              <a:buChar char="•"/>
            </a:pPr>
            <a:r>
              <a:rPr lang="fa-IR" dirty="0"/>
              <a:t>ارزش از نگاه </a:t>
            </a:r>
            <a:r>
              <a:rPr lang="fa-IR" b="1" dirty="0"/>
              <a:t>مشتری / سازمان</a:t>
            </a:r>
            <a:endParaRPr lang="fa-IR" dirty="0"/>
          </a:p>
          <a:p>
            <a:pPr algn="r" rtl="1">
              <a:buFont typeface="Arial" panose="020B0604020202020204" pitchFamily="34" charset="0"/>
              <a:buChar char="•"/>
            </a:pPr>
            <a:r>
              <a:rPr lang="fa-IR" dirty="0"/>
              <a:t>هر فعالیت باید جواب دهد:</a:t>
            </a:r>
          </a:p>
          <a:p>
            <a:pPr algn="r" rtl="1">
              <a:buFont typeface="Arial" panose="020B0604020202020204" pitchFamily="34" charset="0"/>
              <a:buChar char="•"/>
            </a:pPr>
            <a:r>
              <a:rPr lang="fa-IR" dirty="0"/>
              <a:t>«این دقیقاً چه ارزشی می‌سازه؟»</a:t>
            </a:r>
          </a:p>
          <a:p>
            <a:pPr algn="r" rtl="1">
              <a:buNone/>
            </a:pPr>
            <a:r>
              <a:rPr lang="fa-IR" b="1" dirty="0"/>
              <a:t>2️⃣ </a:t>
            </a:r>
            <a:r>
              <a:rPr lang="en-US" b="1" dirty="0"/>
              <a:t>Waste – </a:t>
            </a:r>
            <a:r>
              <a:rPr lang="fa-IR" b="1" dirty="0"/>
              <a:t>اتلاف</a:t>
            </a:r>
          </a:p>
          <a:p>
            <a:pPr algn="r" rtl="1">
              <a:buFont typeface="Arial" panose="020B0604020202020204" pitchFamily="34" charset="0"/>
              <a:buChar char="•"/>
            </a:pPr>
            <a:r>
              <a:rPr lang="fa-IR" dirty="0"/>
              <a:t>هر کاری که:</a:t>
            </a:r>
          </a:p>
          <a:p>
            <a:pPr marL="742950" lvl="1" indent="-285750" algn="r" rtl="1">
              <a:buFont typeface="Arial" panose="020B0604020202020204" pitchFamily="34" charset="0"/>
              <a:buChar char="•"/>
            </a:pPr>
            <a:r>
              <a:rPr lang="fa-IR" dirty="0"/>
              <a:t>زمان می‌بره</a:t>
            </a:r>
          </a:p>
          <a:p>
            <a:pPr marL="742950" lvl="1" indent="-285750" algn="r" rtl="1">
              <a:buFont typeface="Arial" panose="020B0604020202020204" pitchFamily="34" charset="0"/>
              <a:buChar char="•"/>
            </a:pPr>
            <a:r>
              <a:rPr lang="fa-IR" dirty="0"/>
              <a:t>هزینه داره</a:t>
            </a:r>
          </a:p>
          <a:p>
            <a:pPr marL="742950" lvl="1" indent="-285750" algn="r" rtl="1">
              <a:buFont typeface="Arial" panose="020B0604020202020204" pitchFamily="34" charset="0"/>
              <a:buChar char="•"/>
            </a:pPr>
            <a:r>
              <a:rPr lang="fa-IR" dirty="0"/>
              <a:t>ولی ارزش نمی‌سازه</a:t>
            </a:r>
          </a:p>
          <a:p>
            <a:pPr algn="r" rtl="1">
              <a:buNone/>
            </a:pPr>
            <a:r>
              <a:rPr lang="fa-IR" b="1" dirty="0"/>
              <a:t>3️⃣ </a:t>
            </a:r>
            <a:r>
              <a:rPr lang="en-US" b="1" dirty="0"/>
              <a:t>Flow – </a:t>
            </a:r>
            <a:r>
              <a:rPr lang="fa-IR" b="1" dirty="0"/>
              <a:t>جریان</a:t>
            </a:r>
          </a:p>
          <a:p>
            <a:pPr algn="r" rtl="1">
              <a:buFont typeface="Arial" panose="020B0604020202020204" pitchFamily="34" charset="0"/>
              <a:buChar char="•"/>
            </a:pPr>
            <a:r>
              <a:rPr lang="fa-IR" dirty="0"/>
              <a:t>کار بدون توقف، گلوگاه و دوباره‌کاری</a:t>
            </a:r>
          </a:p>
          <a:p>
            <a:pPr algn="r" rtl="1">
              <a:buFont typeface="Arial" panose="020B0604020202020204" pitchFamily="34" charset="0"/>
              <a:buChar char="•"/>
            </a:pPr>
            <a:r>
              <a:rPr lang="fa-IR" dirty="0"/>
              <a:t>تصمیم‌ها باید </a:t>
            </a:r>
            <a:r>
              <a:rPr lang="fa-IR" b="1" dirty="0"/>
              <a:t>روان و سریع</a:t>
            </a:r>
            <a:r>
              <a:rPr lang="fa-IR" dirty="0"/>
              <a:t> باشن</a:t>
            </a:r>
          </a:p>
          <a:p>
            <a:pPr algn="r" rtl="1">
              <a:buNone/>
            </a:pPr>
            <a:r>
              <a:rPr lang="fa-IR" b="1" dirty="0"/>
              <a:t>4️⃣ </a:t>
            </a:r>
            <a:r>
              <a:rPr lang="en-US" b="1" dirty="0"/>
              <a:t>Pull – </a:t>
            </a:r>
            <a:r>
              <a:rPr lang="fa-IR" b="1" dirty="0"/>
              <a:t>کشش</a:t>
            </a:r>
          </a:p>
          <a:p>
            <a:pPr algn="r" rtl="1">
              <a:buFont typeface="Arial" panose="020B0604020202020204" pitchFamily="34" charset="0"/>
              <a:buChar char="•"/>
            </a:pPr>
            <a:r>
              <a:rPr lang="fa-IR" dirty="0"/>
              <a:t>انجام کار </a:t>
            </a:r>
            <a:r>
              <a:rPr lang="fa-IR" b="1" dirty="0"/>
              <a:t>در زمان نیاز</a:t>
            </a:r>
            <a:endParaRPr lang="fa-IR" dirty="0"/>
          </a:p>
          <a:p>
            <a:pPr algn="r" rtl="1">
              <a:buFont typeface="Arial" panose="020B0604020202020204" pitchFamily="34" charset="0"/>
              <a:buChar char="•"/>
            </a:pPr>
            <a:r>
              <a:rPr lang="fa-IR" dirty="0"/>
              <a:t>نه انباشت گزارش، نیرو، آموزش</a:t>
            </a:r>
          </a:p>
          <a:p>
            <a:pPr algn="r" rtl="1">
              <a:buNone/>
            </a:pPr>
            <a:r>
              <a:rPr lang="fa-IR" b="1" dirty="0"/>
              <a:t>5️⃣ </a:t>
            </a:r>
            <a:r>
              <a:rPr lang="en-US" b="1" dirty="0"/>
              <a:t>Continuous Improvement – </a:t>
            </a:r>
            <a:r>
              <a:rPr lang="fa-IR" b="1" dirty="0"/>
              <a:t>بهبود مستمر</a:t>
            </a:r>
          </a:p>
          <a:p>
            <a:pPr algn="r" rtl="1">
              <a:buFont typeface="Arial" panose="020B0604020202020204" pitchFamily="34" charset="0"/>
              <a:buChar char="•"/>
            </a:pPr>
            <a:r>
              <a:rPr lang="fa-IR" dirty="0"/>
              <a:t>بهتر شدن هر روزه، نه پروژه‌ای</a:t>
            </a:r>
          </a:p>
          <a:p>
            <a:pPr algn="r" rtl="1"/>
            <a:endParaRPr lang="en-US" dirty="0"/>
          </a:p>
        </p:txBody>
      </p:sp>
    </p:spTree>
    <p:extLst>
      <p:ext uri="{BB962C8B-B14F-4D97-AF65-F5344CB8AC3E}">
        <p14:creationId xmlns:p14="http://schemas.microsoft.com/office/powerpoint/2010/main" val="32478675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C6F285A-8E96-8E99-08B1-A2323F39A4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5BDD4B-E292-0BBA-EDE4-1CAB82012D29}"/>
              </a:ext>
            </a:extLst>
          </p:cNvPr>
          <p:cNvSpPr>
            <a:spLocks noGrp="1"/>
          </p:cNvSpPr>
          <p:nvPr>
            <p:ph type="title"/>
          </p:nvPr>
        </p:nvSpPr>
        <p:spPr>
          <a:xfrm>
            <a:off x="838200" y="365126"/>
            <a:ext cx="10515600" cy="661418"/>
          </a:xfrm>
        </p:spPr>
        <p:txBody>
          <a:bodyPr>
            <a:normAutofit fontScale="90000"/>
          </a:bodyPr>
          <a:lstStyle/>
          <a:p>
            <a:pPr algn="ctr"/>
            <a:br>
              <a:rPr lang="fa-IR" b="1" dirty="0"/>
            </a:br>
            <a:r>
              <a:rPr kumimoji="0" lang="fa-IR" sz="4400" b="1" i="0" u="none" strike="noStrike" kern="1200" cap="none" spc="0" normalizeH="0" baseline="0" noProof="0" dirty="0">
                <a:ln>
                  <a:noFill/>
                </a:ln>
                <a:solidFill>
                  <a:prstClr val="black"/>
                </a:solidFill>
                <a:effectLst/>
                <a:uLnTx/>
                <a:uFillTx/>
                <a:latin typeface="Calibri Light" panose="020F0302020204030204"/>
                <a:ea typeface="+mj-ea"/>
                <a:cs typeface="Times New Roman" panose="02020603050405020304" pitchFamily="18" charset="0"/>
              </a:rPr>
              <a:t>اتلاف‌ها )</a:t>
            </a:r>
            <a: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rPr>
              <a:t>Waste</a:t>
            </a:r>
            <a:r>
              <a:rPr kumimoji="0" lang="fa-IR" sz="4400" b="1" i="0" u="none" strike="noStrike" kern="1200" cap="none" spc="0" normalizeH="0" baseline="0" noProof="0" dirty="0">
                <a:ln>
                  <a:noFill/>
                </a:ln>
                <a:solidFill>
                  <a:prstClr val="black"/>
                </a:solidFill>
                <a:effectLst/>
                <a:uLnTx/>
                <a:uFillTx/>
                <a:latin typeface="Calibri Light" panose="020F0302020204030204"/>
                <a:ea typeface="+mj-ea"/>
                <a:cs typeface="Times New Roman" panose="02020603050405020304" pitchFamily="18" charset="0"/>
              </a:rPr>
              <a:t>(</a:t>
            </a:r>
            <a:r>
              <a:rPr lang="fa-IR" b="1" dirty="0"/>
              <a:t> </a:t>
            </a:r>
            <a:br>
              <a:rPr lang="fa-IR" b="1" dirty="0"/>
            </a:br>
            <a: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rPr>
              <a:t>HR</a:t>
            </a:r>
            <a:r>
              <a:rPr lang="fa-IR" b="1" dirty="0">
                <a:solidFill>
                  <a:prstClr val="black"/>
                </a:solidFill>
              </a:rPr>
              <a:t>به زبان</a:t>
            </a:r>
            <a:endParaRPr lang="en-US" dirty="0"/>
          </a:p>
        </p:txBody>
      </p:sp>
      <p:sp>
        <p:nvSpPr>
          <p:cNvPr id="3" name="Content Placeholder 2">
            <a:extLst>
              <a:ext uri="{FF2B5EF4-FFF2-40B4-BE49-F238E27FC236}">
                <a16:creationId xmlns:a16="http://schemas.microsoft.com/office/drawing/2014/main" id="{BB27280F-13C6-8A9B-F634-285E52C79E01}"/>
              </a:ext>
            </a:extLst>
          </p:cNvPr>
          <p:cNvSpPr>
            <a:spLocks noGrp="1"/>
          </p:cNvSpPr>
          <p:nvPr>
            <p:ph idx="1"/>
          </p:nvPr>
        </p:nvSpPr>
        <p:spPr/>
        <p:txBody>
          <a:bodyPr/>
          <a:lstStyle/>
          <a:p>
            <a:pPr algn="just" rtl="1">
              <a:buNone/>
            </a:pPr>
            <a:r>
              <a:rPr lang="fa-IR" dirty="0"/>
              <a:t>در </a:t>
            </a:r>
            <a:r>
              <a:rPr lang="en-US" dirty="0"/>
              <a:t>HR </a:t>
            </a:r>
            <a:r>
              <a:rPr lang="fa-IR" dirty="0"/>
              <a:t>ناب، اتلاف یعنی:</a:t>
            </a:r>
          </a:p>
          <a:p>
            <a:pPr algn="just" rtl="1">
              <a:buFont typeface="Arial" panose="020B0604020202020204" pitchFamily="34" charset="0"/>
              <a:buChar char="•"/>
            </a:pPr>
            <a:r>
              <a:rPr lang="fa-IR" dirty="0"/>
              <a:t>استخدام طولانی و اشتباه</a:t>
            </a:r>
          </a:p>
          <a:p>
            <a:pPr algn="just" rtl="1">
              <a:buFont typeface="Arial" panose="020B0604020202020204" pitchFamily="34" charset="0"/>
              <a:buChar char="•"/>
            </a:pPr>
            <a:r>
              <a:rPr lang="fa-IR" dirty="0"/>
              <a:t>آموزش‌هایی که به عملکرد وصل نیست</a:t>
            </a:r>
          </a:p>
          <a:p>
            <a:pPr algn="just" rtl="1">
              <a:buFont typeface="Arial" panose="020B0604020202020204" pitchFamily="34" charset="0"/>
              <a:buChar char="•"/>
            </a:pPr>
            <a:r>
              <a:rPr lang="en-US" dirty="0"/>
              <a:t>KPI</a:t>
            </a:r>
            <a:r>
              <a:rPr lang="fa-IR" dirty="0"/>
              <a:t>های تزئینی</a:t>
            </a:r>
          </a:p>
          <a:p>
            <a:pPr algn="just" rtl="1">
              <a:buFont typeface="Arial" panose="020B0604020202020204" pitchFamily="34" charset="0"/>
              <a:buChar char="•"/>
            </a:pPr>
            <a:r>
              <a:rPr lang="fa-IR" dirty="0"/>
              <a:t>جلسات بی‌تصمیم</a:t>
            </a:r>
          </a:p>
          <a:p>
            <a:pPr algn="just" rtl="1">
              <a:buFont typeface="Arial" panose="020B0604020202020204" pitchFamily="34" charset="0"/>
              <a:buChar char="•"/>
            </a:pPr>
            <a:r>
              <a:rPr lang="fa-IR" dirty="0"/>
              <a:t>ارزیابی عملکرد فرمالیته</a:t>
            </a:r>
          </a:p>
          <a:p>
            <a:pPr algn="just" rtl="1">
              <a:buFont typeface="Arial" panose="020B0604020202020204" pitchFamily="34" charset="0"/>
              <a:buChar char="•"/>
            </a:pPr>
            <a:r>
              <a:rPr lang="fa-IR" dirty="0"/>
              <a:t>نگهداشت آدم‌های کم‌اثر</a:t>
            </a:r>
          </a:p>
          <a:p>
            <a:pPr algn="just" rtl="1"/>
            <a:endParaRPr lang="en-US" dirty="0"/>
          </a:p>
        </p:txBody>
      </p:sp>
    </p:spTree>
    <p:extLst>
      <p:ext uri="{BB962C8B-B14F-4D97-AF65-F5344CB8AC3E}">
        <p14:creationId xmlns:p14="http://schemas.microsoft.com/office/powerpoint/2010/main" val="184987402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CA63599-A087-F93E-3373-1B81F95EAC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80A31D-580F-E319-7DF6-F961111979BF}"/>
              </a:ext>
            </a:extLst>
          </p:cNvPr>
          <p:cNvSpPr>
            <a:spLocks noGrp="1"/>
          </p:cNvSpPr>
          <p:nvPr>
            <p:ph type="title"/>
          </p:nvPr>
        </p:nvSpPr>
        <p:spPr/>
        <p:txBody>
          <a:bodyPr/>
          <a:lstStyle/>
          <a:p>
            <a:pPr algn="ctr" rtl="1"/>
            <a:r>
              <a:rPr lang="fa-IR" b="1" dirty="0"/>
              <a:t> </a:t>
            </a:r>
            <a: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rPr>
              <a:t>HR </a:t>
            </a:r>
            <a:r>
              <a:rPr lang="fa-IR" b="1" dirty="0"/>
              <a:t>در استراتژی ناب یعنی چی؟</a:t>
            </a:r>
            <a:br>
              <a:rPr lang="fa-IR" b="1" dirty="0"/>
            </a:br>
            <a:endParaRPr lang="en-US" dirty="0"/>
          </a:p>
        </p:txBody>
      </p:sp>
      <p:sp>
        <p:nvSpPr>
          <p:cNvPr id="3" name="Content Placeholder 2">
            <a:extLst>
              <a:ext uri="{FF2B5EF4-FFF2-40B4-BE49-F238E27FC236}">
                <a16:creationId xmlns:a16="http://schemas.microsoft.com/office/drawing/2014/main" id="{B04523F1-16AD-F133-58A3-364626C79014}"/>
              </a:ext>
            </a:extLst>
          </p:cNvPr>
          <p:cNvSpPr>
            <a:spLocks noGrp="1"/>
          </p:cNvSpPr>
          <p:nvPr>
            <p:ph idx="1"/>
          </p:nvPr>
        </p:nvSpPr>
        <p:spPr/>
        <p:txBody>
          <a:bodyPr/>
          <a:lstStyle/>
          <a:p>
            <a:pPr algn="r" rtl="1">
              <a:buNone/>
            </a:pPr>
            <a:r>
              <a:rPr lang="en-US" dirty="0"/>
              <a:t>HR </a:t>
            </a:r>
            <a:r>
              <a:rPr lang="fa-IR" dirty="0"/>
              <a:t>از «واحد پشتیبان» تبدیل می‌شود به «موتور بهره‌وری و سود»</a:t>
            </a:r>
          </a:p>
          <a:p>
            <a:pPr algn="r" rtl="1">
              <a:buNone/>
            </a:pPr>
            <a:r>
              <a:rPr lang="en-US" b="1" dirty="0"/>
              <a:t>HR </a:t>
            </a:r>
            <a:r>
              <a:rPr lang="fa-IR" b="1" dirty="0"/>
              <a:t>ناب:</a:t>
            </a:r>
          </a:p>
          <a:p>
            <a:pPr algn="r" rtl="1">
              <a:buFont typeface="Arial" panose="020B0604020202020204" pitchFamily="34" charset="0"/>
              <a:buChar char="•"/>
            </a:pPr>
            <a:r>
              <a:rPr lang="fa-IR" dirty="0"/>
              <a:t>تصمیم‌ساز است، نه گزارش‌ساز</a:t>
            </a:r>
          </a:p>
          <a:p>
            <a:pPr algn="r" rtl="1">
              <a:buFont typeface="Arial" panose="020B0604020202020204" pitchFamily="34" charset="0"/>
              <a:buChar char="•"/>
            </a:pPr>
            <a:r>
              <a:rPr lang="fa-IR" dirty="0"/>
              <a:t>سریع است، نه بوروکراتیک</a:t>
            </a:r>
          </a:p>
          <a:p>
            <a:pPr algn="r" rtl="1">
              <a:buFont typeface="Arial" panose="020B0604020202020204" pitchFamily="34" charset="0"/>
              <a:buChar char="•"/>
            </a:pPr>
            <a:r>
              <a:rPr lang="fa-IR" dirty="0"/>
              <a:t>به سود و بهره‌وری وصل است</a:t>
            </a:r>
          </a:p>
          <a:p>
            <a:pPr algn="r" rtl="1"/>
            <a:endParaRPr lang="en-US" dirty="0"/>
          </a:p>
        </p:txBody>
      </p:sp>
    </p:spTree>
    <p:extLst>
      <p:ext uri="{BB962C8B-B14F-4D97-AF65-F5344CB8AC3E}">
        <p14:creationId xmlns:p14="http://schemas.microsoft.com/office/powerpoint/2010/main" val="358114212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4A7A4FE-5252-ACC7-7F00-5A496316EA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7C7305-1921-B6F9-E7AA-18F2E839DF4C}"/>
              </a:ext>
            </a:extLst>
          </p:cNvPr>
          <p:cNvSpPr>
            <a:spLocks noGrp="1"/>
          </p:cNvSpPr>
          <p:nvPr>
            <p:ph type="title"/>
          </p:nvPr>
        </p:nvSpPr>
        <p:spPr/>
        <p:txBody>
          <a:bodyPr>
            <a:normAutofit/>
          </a:bodyPr>
          <a:lstStyle/>
          <a:p>
            <a:r>
              <a:rPr lang="fa-IR" sz="3600" dirty="0"/>
              <a:t>«ناب، بهره‌وری را با حذف اتلاف بالا می‌برد نه با فشار به آدم‌ها»</a:t>
            </a:r>
            <a:endParaRPr lang="en-US" sz="3600" dirty="0"/>
          </a:p>
        </p:txBody>
      </p:sp>
      <p:graphicFrame>
        <p:nvGraphicFramePr>
          <p:cNvPr id="4" name="Content Placeholder 3">
            <a:extLst>
              <a:ext uri="{FF2B5EF4-FFF2-40B4-BE49-F238E27FC236}">
                <a16:creationId xmlns:a16="http://schemas.microsoft.com/office/drawing/2014/main" id="{78CD04C0-5D91-9314-BF39-6E4395A9DAD2}"/>
              </a:ext>
            </a:extLst>
          </p:cNvPr>
          <p:cNvGraphicFramePr>
            <a:graphicFrameLocks noGrp="1"/>
          </p:cNvGraphicFramePr>
          <p:nvPr>
            <p:ph idx="1"/>
          </p:nvPr>
        </p:nvGraphicFramePr>
        <p:xfrm>
          <a:off x="838200" y="2492534"/>
          <a:ext cx="10515600" cy="3017520"/>
        </p:xfrm>
        <a:graphic>
          <a:graphicData uri="http://schemas.openxmlformats.org/drawingml/2006/table">
            <a:tbl>
              <a:tblPr/>
              <a:tblGrid>
                <a:gridCol w="2103120">
                  <a:extLst>
                    <a:ext uri="{9D8B030D-6E8A-4147-A177-3AD203B41FA5}">
                      <a16:colId xmlns:a16="http://schemas.microsoft.com/office/drawing/2014/main" val="4080732149"/>
                    </a:ext>
                  </a:extLst>
                </a:gridCol>
                <a:gridCol w="2103120">
                  <a:extLst>
                    <a:ext uri="{9D8B030D-6E8A-4147-A177-3AD203B41FA5}">
                      <a16:colId xmlns:a16="http://schemas.microsoft.com/office/drawing/2014/main" val="885760181"/>
                    </a:ext>
                  </a:extLst>
                </a:gridCol>
                <a:gridCol w="2103120">
                  <a:extLst>
                    <a:ext uri="{9D8B030D-6E8A-4147-A177-3AD203B41FA5}">
                      <a16:colId xmlns:a16="http://schemas.microsoft.com/office/drawing/2014/main" val="1792348985"/>
                    </a:ext>
                  </a:extLst>
                </a:gridCol>
                <a:gridCol w="2103120">
                  <a:extLst>
                    <a:ext uri="{9D8B030D-6E8A-4147-A177-3AD203B41FA5}">
                      <a16:colId xmlns:a16="http://schemas.microsoft.com/office/drawing/2014/main" val="2220229100"/>
                    </a:ext>
                  </a:extLst>
                </a:gridCol>
                <a:gridCol w="2103120">
                  <a:extLst>
                    <a:ext uri="{9D8B030D-6E8A-4147-A177-3AD203B41FA5}">
                      <a16:colId xmlns:a16="http://schemas.microsoft.com/office/drawing/2014/main" val="651330143"/>
                    </a:ext>
                  </a:extLst>
                </a:gridCol>
              </a:tblGrid>
              <a:tr h="0">
                <a:tc>
                  <a:txBody>
                    <a:bodyPr/>
                    <a:lstStyle/>
                    <a:p>
                      <a:pPr>
                        <a:buNone/>
                      </a:pPr>
                      <a:r>
                        <a:rPr lang="fa-IR"/>
                        <a:t>بُعد مدیریتی</a:t>
                      </a:r>
                    </a:p>
                  </a:txBody>
                  <a:tcPr anchor="ctr">
                    <a:lnL>
                      <a:noFill/>
                    </a:lnL>
                    <a:lnR>
                      <a:noFill/>
                    </a:lnR>
                    <a:lnT>
                      <a:noFill/>
                    </a:lnT>
                    <a:lnB>
                      <a:noFill/>
                    </a:lnB>
                    <a:noFill/>
                  </a:tcPr>
                </a:tc>
                <a:tc>
                  <a:txBody>
                    <a:bodyPr/>
                    <a:lstStyle/>
                    <a:p>
                      <a:pPr>
                        <a:buNone/>
                      </a:pPr>
                      <a:r>
                        <a:rPr lang="en-US"/>
                        <a:t>Lean (</a:t>
                      </a:r>
                      <a:r>
                        <a:rPr lang="fa-IR"/>
                        <a:t>ناب)</a:t>
                      </a:r>
                    </a:p>
                  </a:txBody>
                  <a:tcPr anchor="ctr">
                    <a:lnL>
                      <a:noFill/>
                    </a:lnL>
                    <a:lnR>
                      <a:noFill/>
                    </a:lnR>
                    <a:lnT>
                      <a:noFill/>
                    </a:lnT>
                    <a:lnB>
                      <a:noFill/>
                    </a:lnB>
                    <a:noFill/>
                  </a:tcPr>
                </a:tc>
                <a:tc>
                  <a:txBody>
                    <a:bodyPr/>
                    <a:lstStyle/>
                    <a:p>
                      <a:pPr>
                        <a:buNone/>
                      </a:pPr>
                      <a:r>
                        <a:rPr lang="en-US"/>
                        <a:t>EFQM</a:t>
                      </a:r>
                    </a:p>
                  </a:txBody>
                  <a:tcPr anchor="ctr">
                    <a:lnL>
                      <a:noFill/>
                    </a:lnL>
                    <a:lnR>
                      <a:noFill/>
                    </a:lnR>
                    <a:lnT>
                      <a:noFill/>
                    </a:lnT>
                    <a:lnB>
                      <a:noFill/>
                    </a:lnB>
                    <a:noFill/>
                  </a:tcPr>
                </a:tc>
                <a:tc>
                  <a:txBody>
                    <a:bodyPr/>
                    <a:lstStyle/>
                    <a:p>
                      <a:pPr>
                        <a:buNone/>
                      </a:pPr>
                      <a:r>
                        <a:rPr lang="en-US"/>
                        <a:t>ISO</a:t>
                      </a:r>
                    </a:p>
                  </a:txBody>
                  <a:tcPr anchor="ctr">
                    <a:lnL>
                      <a:noFill/>
                    </a:lnL>
                    <a:lnR>
                      <a:noFill/>
                    </a:lnR>
                    <a:lnT>
                      <a:noFill/>
                    </a:lnT>
                    <a:lnB>
                      <a:noFill/>
                    </a:lnB>
                    <a:noFill/>
                  </a:tcPr>
                </a:tc>
                <a:tc>
                  <a:txBody>
                    <a:bodyPr/>
                    <a:lstStyle/>
                    <a:p>
                      <a:pPr>
                        <a:buNone/>
                      </a:pPr>
                      <a:r>
                        <a:rPr lang="en-US"/>
                        <a:t>OKR</a:t>
                      </a:r>
                    </a:p>
                  </a:txBody>
                  <a:tcPr anchor="ctr">
                    <a:lnL>
                      <a:noFill/>
                    </a:lnL>
                    <a:lnR>
                      <a:noFill/>
                    </a:lnR>
                    <a:lnT>
                      <a:noFill/>
                    </a:lnT>
                    <a:lnB>
                      <a:noFill/>
                    </a:lnB>
                    <a:noFill/>
                  </a:tcPr>
                </a:tc>
                <a:extLst>
                  <a:ext uri="{0D108BD9-81ED-4DB2-BD59-A6C34878D82A}">
                    <a16:rowId xmlns:a16="http://schemas.microsoft.com/office/drawing/2014/main" val="1003426298"/>
                  </a:ext>
                </a:extLst>
              </a:tr>
              <a:tr h="0">
                <a:tc>
                  <a:txBody>
                    <a:bodyPr/>
                    <a:lstStyle/>
                    <a:p>
                      <a:pPr>
                        <a:buNone/>
                      </a:pPr>
                      <a:r>
                        <a:rPr lang="fa-IR"/>
                        <a:t>جهت‌دهی (</a:t>
                      </a:r>
                      <a:r>
                        <a:rPr lang="en-US"/>
                        <a:t>Direction)</a:t>
                      </a:r>
                    </a:p>
                  </a:txBody>
                  <a:tcPr anchor="ctr">
                    <a:lnL>
                      <a:noFill/>
                    </a:lnL>
                    <a:lnR>
                      <a:noFill/>
                    </a:lnR>
                    <a:lnT>
                      <a:noFill/>
                    </a:lnT>
                    <a:lnB>
                      <a:noFill/>
                    </a:lnB>
                    <a:noFill/>
                  </a:tcPr>
                </a:tc>
                <a:tc>
                  <a:txBody>
                    <a:bodyPr/>
                    <a:lstStyle/>
                    <a:p>
                      <a:pPr>
                        <a:buNone/>
                      </a:pPr>
                      <a:r>
                        <a:rPr lang="fa-IR"/>
                        <a:t>تعریف </a:t>
                      </a:r>
                      <a:r>
                        <a:rPr lang="en-US"/>
                        <a:t>Value</a:t>
                      </a:r>
                    </a:p>
                  </a:txBody>
                  <a:tcPr anchor="ctr">
                    <a:lnL>
                      <a:noFill/>
                    </a:lnL>
                    <a:lnR>
                      <a:noFill/>
                    </a:lnR>
                    <a:lnT>
                      <a:noFill/>
                    </a:lnT>
                    <a:lnB>
                      <a:noFill/>
                    </a:lnB>
                    <a:noFill/>
                  </a:tcPr>
                </a:tc>
                <a:tc>
                  <a:txBody>
                    <a:bodyPr/>
                    <a:lstStyle/>
                    <a:p>
                      <a:pPr>
                        <a:buNone/>
                      </a:pPr>
                      <a:r>
                        <a:rPr lang="en-US"/>
                        <a:t>Direction &amp; Strategy</a:t>
                      </a:r>
                    </a:p>
                  </a:txBody>
                  <a:tcPr anchor="ctr">
                    <a:lnL>
                      <a:noFill/>
                    </a:lnL>
                    <a:lnR>
                      <a:noFill/>
                    </a:lnR>
                    <a:lnT>
                      <a:noFill/>
                    </a:lnT>
                    <a:lnB>
                      <a:noFill/>
                    </a:lnB>
                    <a:noFill/>
                  </a:tcPr>
                </a:tc>
                <a:tc>
                  <a:txBody>
                    <a:bodyPr/>
                    <a:lstStyle/>
                    <a:p>
                      <a:pPr>
                        <a:buNone/>
                      </a:pPr>
                      <a:r>
                        <a:rPr lang="en-US"/>
                        <a:t>Context of Org</a:t>
                      </a:r>
                    </a:p>
                  </a:txBody>
                  <a:tcPr anchor="ctr">
                    <a:lnL>
                      <a:noFill/>
                    </a:lnL>
                    <a:lnR>
                      <a:noFill/>
                    </a:lnR>
                    <a:lnT>
                      <a:noFill/>
                    </a:lnT>
                    <a:lnB>
                      <a:noFill/>
                    </a:lnB>
                    <a:noFill/>
                  </a:tcPr>
                </a:tc>
                <a:tc>
                  <a:txBody>
                    <a:bodyPr/>
                    <a:lstStyle/>
                    <a:p>
                      <a:pPr>
                        <a:buNone/>
                      </a:pPr>
                      <a:r>
                        <a:rPr lang="en-US"/>
                        <a:t>Objective</a:t>
                      </a:r>
                    </a:p>
                  </a:txBody>
                  <a:tcPr anchor="ctr">
                    <a:lnL>
                      <a:noFill/>
                    </a:lnL>
                    <a:lnR>
                      <a:noFill/>
                    </a:lnR>
                    <a:lnT>
                      <a:noFill/>
                    </a:lnT>
                    <a:lnB>
                      <a:noFill/>
                    </a:lnB>
                    <a:noFill/>
                  </a:tcPr>
                </a:tc>
                <a:extLst>
                  <a:ext uri="{0D108BD9-81ED-4DB2-BD59-A6C34878D82A}">
                    <a16:rowId xmlns:a16="http://schemas.microsoft.com/office/drawing/2014/main" val="3976903803"/>
                  </a:ext>
                </a:extLst>
              </a:tr>
              <a:tr h="0">
                <a:tc>
                  <a:txBody>
                    <a:bodyPr/>
                    <a:lstStyle/>
                    <a:p>
                      <a:pPr>
                        <a:buNone/>
                      </a:pPr>
                      <a:r>
                        <a:rPr lang="fa-IR"/>
                        <a:t>اجرا (</a:t>
                      </a:r>
                      <a:r>
                        <a:rPr lang="en-US"/>
                        <a:t>Execution)</a:t>
                      </a:r>
                    </a:p>
                  </a:txBody>
                  <a:tcPr anchor="ctr">
                    <a:lnL>
                      <a:noFill/>
                    </a:lnL>
                    <a:lnR>
                      <a:noFill/>
                    </a:lnR>
                    <a:lnT>
                      <a:noFill/>
                    </a:lnT>
                    <a:lnB>
                      <a:noFill/>
                    </a:lnB>
                    <a:noFill/>
                  </a:tcPr>
                </a:tc>
                <a:tc>
                  <a:txBody>
                    <a:bodyPr/>
                    <a:lstStyle/>
                    <a:p>
                      <a:pPr>
                        <a:buNone/>
                      </a:pPr>
                      <a:r>
                        <a:rPr lang="en-US"/>
                        <a:t>Flow &amp; Pull</a:t>
                      </a:r>
                    </a:p>
                  </a:txBody>
                  <a:tcPr anchor="ctr">
                    <a:lnL>
                      <a:noFill/>
                    </a:lnL>
                    <a:lnR>
                      <a:noFill/>
                    </a:lnR>
                    <a:lnT>
                      <a:noFill/>
                    </a:lnT>
                    <a:lnB>
                      <a:noFill/>
                    </a:lnB>
                    <a:noFill/>
                  </a:tcPr>
                </a:tc>
                <a:tc>
                  <a:txBody>
                    <a:bodyPr/>
                    <a:lstStyle/>
                    <a:p>
                      <a:pPr>
                        <a:buNone/>
                      </a:pPr>
                      <a:r>
                        <a:rPr lang="en-US"/>
                        <a:t>Execution</a:t>
                      </a:r>
                    </a:p>
                  </a:txBody>
                  <a:tcPr anchor="ctr">
                    <a:lnL>
                      <a:noFill/>
                    </a:lnL>
                    <a:lnR>
                      <a:noFill/>
                    </a:lnR>
                    <a:lnT>
                      <a:noFill/>
                    </a:lnT>
                    <a:lnB>
                      <a:noFill/>
                    </a:lnB>
                    <a:noFill/>
                  </a:tcPr>
                </a:tc>
                <a:tc>
                  <a:txBody>
                    <a:bodyPr/>
                    <a:lstStyle/>
                    <a:p>
                      <a:pPr>
                        <a:buNone/>
                      </a:pPr>
                      <a:r>
                        <a:rPr lang="en-US"/>
                        <a:t>Process Control</a:t>
                      </a:r>
                    </a:p>
                  </a:txBody>
                  <a:tcPr anchor="ctr">
                    <a:lnL>
                      <a:noFill/>
                    </a:lnL>
                    <a:lnR>
                      <a:noFill/>
                    </a:lnR>
                    <a:lnT>
                      <a:noFill/>
                    </a:lnT>
                    <a:lnB>
                      <a:noFill/>
                    </a:lnB>
                    <a:noFill/>
                  </a:tcPr>
                </a:tc>
                <a:tc>
                  <a:txBody>
                    <a:bodyPr/>
                    <a:lstStyle/>
                    <a:p>
                      <a:pPr>
                        <a:buNone/>
                      </a:pPr>
                      <a:r>
                        <a:rPr lang="en-US"/>
                        <a:t>Initiatives</a:t>
                      </a:r>
                    </a:p>
                  </a:txBody>
                  <a:tcPr anchor="ctr">
                    <a:lnL>
                      <a:noFill/>
                    </a:lnL>
                    <a:lnR>
                      <a:noFill/>
                    </a:lnR>
                    <a:lnT>
                      <a:noFill/>
                    </a:lnT>
                    <a:lnB>
                      <a:noFill/>
                    </a:lnB>
                    <a:noFill/>
                  </a:tcPr>
                </a:tc>
                <a:extLst>
                  <a:ext uri="{0D108BD9-81ED-4DB2-BD59-A6C34878D82A}">
                    <a16:rowId xmlns:a16="http://schemas.microsoft.com/office/drawing/2014/main" val="1624359817"/>
                  </a:ext>
                </a:extLst>
              </a:tr>
              <a:tr h="0">
                <a:tc>
                  <a:txBody>
                    <a:bodyPr/>
                    <a:lstStyle/>
                    <a:p>
                      <a:pPr>
                        <a:buNone/>
                      </a:pPr>
                      <a:r>
                        <a:rPr lang="fa-IR"/>
                        <a:t>سنجش (</a:t>
                      </a:r>
                      <a:r>
                        <a:rPr lang="en-US"/>
                        <a:t>Measurement)</a:t>
                      </a:r>
                    </a:p>
                  </a:txBody>
                  <a:tcPr anchor="ctr">
                    <a:lnL>
                      <a:noFill/>
                    </a:lnL>
                    <a:lnR>
                      <a:noFill/>
                    </a:lnR>
                    <a:lnT>
                      <a:noFill/>
                    </a:lnT>
                    <a:lnB>
                      <a:noFill/>
                    </a:lnB>
                    <a:noFill/>
                  </a:tcPr>
                </a:tc>
                <a:tc>
                  <a:txBody>
                    <a:bodyPr/>
                    <a:lstStyle/>
                    <a:p>
                      <a:pPr>
                        <a:buNone/>
                      </a:pPr>
                      <a:r>
                        <a:rPr lang="en-US"/>
                        <a:t>KPI </a:t>
                      </a:r>
                      <a:r>
                        <a:rPr lang="fa-IR"/>
                        <a:t>ناب</a:t>
                      </a:r>
                    </a:p>
                  </a:txBody>
                  <a:tcPr anchor="ctr">
                    <a:lnL>
                      <a:noFill/>
                    </a:lnL>
                    <a:lnR>
                      <a:noFill/>
                    </a:lnR>
                    <a:lnT>
                      <a:noFill/>
                    </a:lnT>
                    <a:lnB>
                      <a:noFill/>
                    </a:lnB>
                    <a:noFill/>
                  </a:tcPr>
                </a:tc>
                <a:tc>
                  <a:txBody>
                    <a:bodyPr/>
                    <a:lstStyle/>
                    <a:p>
                      <a:pPr>
                        <a:buNone/>
                      </a:pPr>
                      <a:r>
                        <a:rPr lang="en-US"/>
                        <a:t>Results</a:t>
                      </a:r>
                    </a:p>
                  </a:txBody>
                  <a:tcPr anchor="ctr">
                    <a:lnL>
                      <a:noFill/>
                    </a:lnL>
                    <a:lnR>
                      <a:noFill/>
                    </a:lnR>
                    <a:lnT>
                      <a:noFill/>
                    </a:lnT>
                    <a:lnB>
                      <a:noFill/>
                    </a:lnB>
                    <a:noFill/>
                  </a:tcPr>
                </a:tc>
                <a:tc>
                  <a:txBody>
                    <a:bodyPr/>
                    <a:lstStyle/>
                    <a:p>
                      <a:pPr>
                        <a:buNone/>
                      </a:pPr>
                      <a:r>
                        <a:rPr lang="en-US"/>
                        <a:t>Performance Eval</a:t>
                      </a:r>
                    </a:p>
                  </a:txBody>
                  <a:tcPr anchor="ctr">
                    <a:lnL>
                      <a:noFill/>
                    </a:lnL>
                    <a:lnR>
                      <a:noFill/>
                    </a:lnR>
                    <a:lnT>
                      <a:noFill/>
                    </a:lnT>
                    <a:lnB>
                      <a:noFill/>
                    </a:lnB>
                    <a:noFill/>
                  </a:tcPr>
                </a:tc>
                <a:tc>
                  <a:txBody>
                    <a:bodyPr/>
                    <a:lstStyle/>
                    <a:p>
                      <a:pPr>
                        <a:buNone/>
                      </a:pPr>
                      <a:r>
                        <a:rPr lang="en-US"/>
                        <a:t>Key Results</a:t>
                      </a:r>
                    </a:p>
                  </a:txBody>
                  <a:tcPr anchor="ctr">
                    <a:lnL>
                      <a:noFill/>
                    </a:lnL>
                    <a:lnR>
                      <a:noFill/>
                    </a:lnR>
                    <a:lnT>
                      <a:noFill/>
                    </a:lnT>
                    <a:lnB>
                      <a:noFill/>
                    </a:lnB>
                    <a:noFill/>
                  </a:tcPr>
                </a:tc>
                <a:extLst>
                  <a:ext uri="{0D108BD9-81ED-4DB2-BD59-A6C34878D82A}">
                    <a16:rowId xmlns:a16="http://schemas.microsoft.com/office/drawing/2014/main" val="3521054341"/>
                  </a:ext>
                </a:extLst>
              </a:tr>
              <a:tr h="0">
                <a:tc>
                  <a:txBody>
                    <a:bodyPr/>
                    <a:lstStyle/>
                    <a:p>
                      <a:pPr>
                        <a:buNone/>
                      </a:pPr>
                      <a:r>
                        <a:rPr lang="fa-IR"/>
                        <a:t>بهبود (</a:t>
                      </a:r>
                      <a:r>
                        <a:rPr lang="en-US"/>
                        <a:t>Improvement)</a:t>
                      </a:r>
                    </a:p>
                  </a:txBody>
                  <a:tcPr anchor="ctr">
                    <a:lnL>
                      <a:noFill/>
                    </a:lnL>
                    <a:lnR>
                      <a:noFill/>
                    </a:lnR>
                    <a:lnT>
                      <a:noFill/>
                    </a:lnT>
                    <a:lnB>
                      <a:noFill/>
                    </a:lnB>
                    <a:noFill/>
                  </a:tcPr>
                </a:tc>
                <a:tc>
                  <a:txBody>
                    <a:bodyPr/>
                    <a:lstStyle/>
                    <a:p>
                      <a:pPr>
                        <a:buNone/>
                      </a:pPr>
                      <a:r>
                        <a:rPr lang="en-US"/>
                        <a:t>Kaizen</a:t>
                      </a:r>
                    </a:p>
                  </a:txBody>
                  <a:tcPr anchor="ctr">
                    <a:lnL>
                      <a:noFill/>
                    </a:lnL>
                    <a:lnR>
                      <a:noFill/>
                    </a:lnR>
                    <a:lnT>
                      <a:noFill/>
                    </a:lnT>
                    <a:lnB>
                      <a:noFill/>
                    </a:lnB>
                    <a:noFill/>
                  </a:tcPr>
                </a:tc>
                <a:tc>
                  <a:txBody>
                    <a:bodyPr/>
                    <a:lstStyle/>
                    <a:p>
                      <a:pPr>
                        <a:buNone/>
                      </a:pPr>
                      <a:r>
                        <a:rPr lang="en-US"/>
                        <a:t>Learning &amp; Improvement</a:t>
                      </a:r>
                    </a:p>
                  </a:txBody>
                  <a:tcPr anchor="ctr">
                    <a:lnL>
                      <a:noFill/>
                    </a:lnL>
                    <a:lnR>
                      <a:noFill/>
                    </a:lnR>
                    <a:lnT>
                      <a:noFill/>
                    </a:lnT>
                    <a:lnB>
                      <a:noFill/>
                    </a:lnB>
                    <a:noFill/>
                  </a:tcPr>
                </a:tc>
                <a:tc>
                  <a:txBody>
                    <a:bodyPr/>
                    <a:lstStyle/>
                    <a:p>
                      <a:pPr>
                        <a:buNone/>
                      </a:pPr>
                      <a:r>
                        <a:rPr lang="en-US"/>
                        <a:t>Continual Improvement</a:t>
                      </a:r>
                    </a:p>
                  </a:txBody>
                  <a:tcPr anchor="ctr">
                    <a:lnL>
                      <a:noFill/>
                    </a:lnL>
                    <a:lnR>
                      <a:noFill/>
                    </a:lnR>
                    <a:lnT>
                      <a:noFill/>
                    </a:lnT>
                    <a:lnB>
                      <a:noFill/>
                    </a:lnB>
                    <a:noFill/>
                  </a:tcPr>
                </a:tc>
                <a:tc>
                  <a:txBody>
                    <a:bodyPr/>
                    <a:lstStyle/>
                    <a:p>
                      <a:pPr>
                        <a:buNone/>
                      </a:pPr>
                      <a:r>
                        <a:rPr lang="en-US"/>
                        <a:t>Review &amp; Reset</a:t>
                      </a:r>
                    </a:p>
                  </a:txBody>
                  <a:tcPr anchor="ctr">
                    <a:lnL>
                      <a:noFill/>
                    </a:lnL>
                    <a:lnR>
                      <a:noFill/>
                    </a:lnR>
                    <a:lnT>
                      <a:noFill/>
                    </a:lnT>
                    <a:lnB>
                      <a:noFill/>
                    </a:lnB>
                    <a:noFill/>
                  </a:tcPr>
                </a:tc>
                <a:extLst>
                  <a:ext uri="{0D108BD9-81ED-4DB2-BD59-A6C34878D82A}">
                    <a16:rowId xmlns:a16="http://schemas.microsoft.com/office/drawing/2014/main" val="1810913702"/>
                  </a:ext>
                </a:extLst>
              </a:tr>
              <a:tr h="0">
                <a:tc>
                  <a:txBody>
                    <a:bodyPr/>
                    <a:lstStyle/>
                    <a:p>
                      <a:pPr>
                        <a:buNone/>
                      </a:pPr>
                      <a:r>
                        <a:rPr lang="fa-IR"/>
                        <a:t>نقش </a:t>
                      </a:r>
                      <a:r>
                        <a:rPr lang="en-US"/>
                        <a:t>HR</a:t>
                      </a:r>
                    </a:p>
                  </a:txBody>
                  <a:tcPr anchor="ctr">
                    <a:lnL>
                      <a:noFill/>
                    </a:lnL>
                    <a:lnR>
                      <a:noFill/>
                    </a:lnR>
                    <a:lnT>
                      <a:noFill/>
                    </a:lnT>
                    <a:lnB>
                      <a:noFill/>
                    </a:lnB>
                    <a:noFill/>
                  </a:tcPr>
                </a:tc>
                <a:tc>
                  <a:txBody>
                    <a:bodyPr/>
                    <a:lstStyle/>
                    <a:p>
                      <a:pPr>
                        <a:buNone/>
                      </a:pPr>
                      <a:r>
                        <a:rPr lang="fa-IR"/>
                        <a:t>حذف اتلاف انسانی</a:t>
                      </a:r>
                    </a:p>
                  </a:txBody>
                  <a:tcPr anchor="ctr">
                    <a:lnL>
                      <a:noFill/>
                    </a:lnL>
                    <a:lnR>
                      <a:noFill/>
                    </a:lnR>
                    <a:lnT>
                      <a:noFill/>
                    </a:lnT>
                    <a:lnB>
                      <a:noFill/>
                    </a:lnB>
                    <a:noFill/>
                  </a:tcPr>
                </a:tc>
                <a:tc>
                  <a:txBody>
                    <a:bodyPr/>
                    <a:lstStyle/>
                    <a:p>
                      <a:pPr>
                        <a:buNone/>
                      </a:pPr>
                      <a:r>
                        <a:rPr lang="en-US"/>
                        <a:t>People</a:t>
                      </a:r>
                    </a:p>
                  </a:txBody>
                  <a:tcPr anchor="ctr">
                    <a:lnL>
                      <a:noFill/>
                    </a:lnL>
                    <a:lnR>
                      <a:noFill/>
                    </a:lnR>
                    <a:lnT>
                      <a:noFill/>
                    </a:lnT>
                    <a:lnB>
                      <a:noFill/>
                    </a:lnB>
                    <a:noFill/>
                  </a:tcPr>
                </a:tc>
                <a:tc>
                  <a:txBody>
                    <a:bodyPr/>
                    <a:lstStyle/>
                    <a:p>
                      <a:pPr>
                        <a:buNone/>
                      </a:pPr>
                      <a:r>
                        <a:rPr lang="en-US"/>
                        <a:t>HR Standards (304xx)</a:t>
                      </a:r>
                    </a:p>
                  </a:txBody>
                  <a:tcPr anchor="ctr">
                    <a:lnL>
                      <a:noFill/>
                    </a:lnL>
                    <a:lnR>
                      <a:noFill/>
                    </a:lnR>
                    <a:lnT>
                      <a:noFill/>
                    </a:lnT>
                    <a:lnB>
                      <a:noFill/>
                    </a:lnB>
                    <a:noFill/>
                  </a:tcPr>
                </a:tc>
                <a:tc>
                  <a:txBody>
                    <a:bodyPr/>
                    <a:lstStyle/>
                    <a:p>
                      <a:pPr>
                        <a:buNone/>
                      </a:pPr>
                      <a:r>
                        <a:rPr lang="en-US" dirty="0"/>
                        <a:t>Focus &amp; Alignment</a:t>
                      </a:r>
                    </a:p>
                  </a:txBody>
                  <a:tcPr anchor="ctr">
                    <a:lnL>
                      <a:noFill/>
                    </a:lnL>
                    <a:lnR>
                      <a:noFill/>
                    </a:lnR>
                    <a:lnT>
                      <a:noFill/>
                    </a:lnT>
                    <a:lnB>
                      <a:noFill/>
                    </a:lnB>
                    <a:noFill/>
                  </a:tcPr>
                </a:tc>
                <a:extLst>
                  <a:ext uri="{0D108BD9-81ED-4DB2-BD59-A6C34878D82A}">
                    <a16:rowId xmlns:a16="http://schemas.microsoft.com/office/drawing/2014/main" val="2768908128"/>
                  </a:ext>
                </a:extLst>
              </a:tr>
            </a:tbl>
          </a:graphicData>
        </a:graphic>
      </p:graphicFrame>
      <p:sp>
        <p:nvSpPr>
          <p:cNvPr id="5" name="Rectangle 1">
            <a:extLst>
              <a:ext uri="{FF2B5EF4-FFF2-40B4-BE49-F238E27FC236}">
                <a16:creationId xmlns:a16="http://schemas.microsoft.com/office/drawing/2014/main" id="{CA4A1B8D-A4E6-61F7-B927-4658D96AE858}"/>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en-US" sz="1200" b="1" i="0" u="none" strike="noStrike" cap="none" normalizeH="0" baseline="0">
                <a:ln>
                  <a:noFill/>
                </a:ln>
                <a:solidFill>
                  <a:schemeClr val="tx1"/>
                </a:solidFill>
                <a:effectLst/>
                <a:latin typeface="Arial" panose="020B0604020202020204" pitchFamily="34" charset="0"/>
                <a:cs typeface="Arial" panose="020B0604020202020204" pitchFamily="34" charset="0"/>
              </a:rPr>
              <a:t>سلاید ویژه | ماتریس اتصال</a:t>
            </a:r>
            <a:r>
              <a:rPr kumimoji="0" lang="en-US" altLang="en-US" sz="1200" b="1" i="0" u="none" strike="noStrike" cap="none" normalizeH="0" baseline="0">
                <a:ln>
                  <a:noFill/>
                </a:ln>
                <a:solidFill>
                  <a:schemeClr val="tx1"/>
                </a:solidFill>
                <a:effectLst/>
                <a:latin typeface="Arial" panose="020B0604020202020204" pitchFamily="34" charset="0"/>
                <a:cs typeface="Arial" panose="020B0604020202020204" pitchFamily="34" charset="0"/>
              </a:rPr>
              <a:t> Lean – EFQM – ISO – OKR</a:t>
            </a:r>
            <a:endParaRPr kumimoji="0" lang="en-US" altLang="en-US" sz="12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6026997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882849D-3157-9E00-C568-82855C4225D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0430AFD-5D4A-14C0-0C3A-3258AF302A61}"/>
              </a:ext>
            </a:extLst>
          </p:cNvPr>
          <p:cNvPicPr>
            <a:picLocks noChangeAspect="1"/>
          </p:cNvPicPr>
          <p:nvPr/>
        </p:nvPicPr>
        <p:blipFill>
          <a:blip r:embed="rId2"/>
          <a:stretch>
            <a:fillRect/>
          </a:stretch>
        </p:blipFill>
        <p:spPr>
          <a:xfrm>
            <a:off x="2495550" y="0"/>
            <a:ext cx="7780292" cy="6771736"/>
          </a:xfrm>
          <a:prstGeom prst="rect">
            <a:avLst/>
          </a:prstGeom>
        </p:spPr>
      </p:pic>
    </p:spTree>
    <p:extLst>
      <p:ext uri="{BB962C8B-B14F-4D97-AF65-F5344CB8AC3E}">
        <p14:creationId xmlns:p14="http://schemas.microsoft.com/office/powerpoint/2010/main" val="76902038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9E1EDA1-0502-6C01-6A80-0279D8548F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64594D-0F8F-3D1C-6177-3CD0C80273A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1E6A528-765A-8436-F51B-20BFA7037BD4}"/>
              </a:ext>
            </a:extLst>
          </p:cNvPr>
          <p:cNvSpPr>
            <a:spLocks noGrp="1"/>
          </p:cNvSpPr>
          <p:nvPr>
            <p:ph idx="1"/>
          </p:nvPr>
        </p:nvSpPr>
        <p:spPr/>
        <p:txBody>
          <a:bodyPr/>
          <a:lstStyle/>
          <a:p>
            <a:pPr algn="r" rtl="1"/>
            <a:endParaRPr lang="en-US" dirty="0"/>
          </a:p>
        </p:txBody>
      </p:sp>
    </p:spTree>
    <p:extLst>
      <p:ext uri="{BB962C8B-B14F-4D97-AF65-F5344CB8AC3E}">
        <p14:creationId xmlns:p14="http://schemas.microsoft.com/office/powerpoint/2010/main" val="316541143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F3C679A-F118-9DF4-22E8-20B1E37916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4D7F5E-3E71-9BBF-1645-B5D123B7713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C3F2FCA-9602-EB97-66EF-EE371EB97D35}"/>
              </a:ext>
            </a:extLst>
          </p:cNvPr>
          <p:cNvSpPr>
            <a:spLocks noGrp="1"/>
          </p:cNvSpPr>
          <p:nvPr>
            <p:ph idx="1"/>
          </p:nvPr>
        </p:nvSpPr>
        <p:spPr/>
        <p:txBody>
          <a:bodyPr/>
          <a:lstStyle/>
          <a:p>
            <a:pPr algn="r" rtl="1"/>
            <a:endParaRPr lang="en-US" dirty="0"/>
          </a:p>
        </p:txBody>
      </p:sp>
    </p:spTree>
    <p:extLst>
      <p:ext uri="{BB962C8B-B14F-4D97-AF65-F5344CB8AC3E}">
        <p14:creationId xmlns:p14="http://schemas.microsoft.com/office/powerpoint/2010/main" val="364175266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80FE380-A6D8-0EF8-189A-0A84B92962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113DE6-3DD4-8AA3-8269-E0868441D61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3B0A7FB-354C-577B-93BB-1E1CD2AC0538}"/>
              </a:ext>
            </a:extLst>
          </p:cNvPr>
          <p:cNvSpPr>
            <a:spLocks noGrp="1"/>
          </p:cNvSpPr>
          <p:nvPr>
            <p:ph idx="1"/>
          </p:nvPr>
        </p:nvSpPr>
        <p:spPr/>
        <p:txBody>
          <a:bodyPr/>
          <a:lstStyle/>
          <a:p>
            <a:pPr algn="r" rtl="1"/>
            <a:endParaRPr lang="en-US" dirty="0"/>
          </a:p>
        </p:txBody>
      </p:sp>
    </p:spTree>
    <p:extLst>
      <p:ext uri="{BB962C8B-B14F-4D97-AF65-F5344CB8AC3E}">
        <p14:creationId xmlns:p14="http://schemas.microsoft.com/office/powerpoint/2010/main" val="369416527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7DE374A-024C-C62E-F190-9E883AC794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D1793A-DFED-7B6A-13E0-471B57DED21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A77CEFC-6C29-BCF8-D35C-53058B1D3F17}"/>
              </a:ext>
            </a:extLst>
          </p:cNvPr>
          <p:cNvSpPr>
            <a:spLocks noGrp="1"/>
          </p:cNvSpPr>
          <p:nvPr>
            <p:ph idx="1"/>
          </p:nvPr>
        </p:nvSpPr>
        <p:spPr/>
        <p:txBody>
          <a:bodyPr/>
          <a:lstStyle/>
          <a:p>
            <a:pPr algn="r" rtl="1"/>
            <a:endParaRPr lang="en-US" dirty="0"/>
          </a:p>
        </p:txBody>
      </p:sp>
    </p:spTree>
    <p:extLst>
      <p:ext uri="{BB962C8B-B14F-4D97-AF65-F5344CB8AC3E}">
        <p14:creationId xmlns:p14="http://schemas.microsoft.com/office/powerpoint/2010/main" val="299972531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01134D9-F2C6-3D40-799C-21BDD53687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6774C1-61C4-760F-5F46-0F378F44A81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9B9AA0C-8D21-CBD8-7528-BCB82AEE98C0}"/>
              </a:ext>
            </a:extLst>
          </p:cNvPr>
          <p:cNvSpPr>
            <a:spLocks noGrp="1"/>
          </p:cNvSpPr>
          <p:nvPr>
            <p:ph idx="1"/>
          </p:nvPr>
        </p:nvSpPr>
        <p:spPr/>
        <p:txBody>
          <a:bodyPr/>
          <a:lstStyle/>
          <a:p>
            <a:pPr algn="r" rtl="1"/>
            <a:endParaRPr lang="en-US" dirty="0"/>
          </a:p>
        </p:txBody>
      </p:sp>
    </p:spTree>
    <p:extLst>
      <p:ext uri="{BB962C8B-B14F-4D97-AF65-F5344CB8AC3E}">
        <p14:creationId xmlns:p14="http://schemas.microsoft.com/office/powerpoint/2010/main" val="420779336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2328C35-663B-460A-BE8A-E3FEAAA6FB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E61ED5-8FD4-C7AB-CAEC-38EB07F21F7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3AD01A4-B99B-6B25-A507-2AB3628DBF98}"/>
              </a:ext>
            </a:extLst>
          </p:cNvPr>
          <p:cNvSpPr>
            <a:spLocks noGrp="1"/>
          </p:cNvSpPr>
          <p:nvPr>
            <p:ph idx="1"/>
          </p:nvPr>
        </p:nvSpPr>
        <p:spPr/>
        <p:txBody>
          <a:bodyPr/>
          <a:lstStyle/>
          <a:p>
            <a:pPr algn="r" rtl="1"/>
            <a:endParaRPr lang="en-US" dirty="0"/>
          </a:p>
        </p:txBody>
      </p:sp>
    </p:spTree>
    <p:extLst>
      <p:ext uri="{BB962C8B-B14F-4D97-AF65-F5344CB8AC3E}">
        <p14:creationId xmlns:p14="http://schemas.microsoft.com/office/powerpoint/2010/main" val="310331568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C78FAF8-A177-679F-41A9-5E762DD7AC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88E0A3-6E22-7078-97EE-0867864C8EF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4CBF7C0-3088-F49A-9AEF-C9642EFD78EF}"/>
              </a:ext>
            </a:extLst>
          </p:cNvPr>
          <p:cNvSpPr>
            <a:spLocks noGrp="1"/>
          </p:cNvSpPr>
          <p:nvPr>
            <p:ph idx="1"/>
          </p:nvPr>
        </p:nvSpPr>
        <p:spPr/>
        <p:txBody>
          <a:bodyPr/>
          <a:lstStyle/>
          <a:p>
            <a:pPr algn="r" rtl="1"/>
            <a:endParaRPr lang="en-US" dirty="0"/>
          </a:p>
        </p:txBody>
      </p:sp>
    </p:spTree>
    <p:extLst>
      <p:ext uri="{BB962C8B-B14F-4D97-AF65-F5344CB8AC3E}">
        <p14:creationId xmlns:p14="http://schemas.microsoft.com/office/powerpoint/2010/main" val="128689720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4EAF5AC-0D75-FF50-36BA-D7436A6DB2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522505-F5FA-BBA2-6881-A7228E22AA1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D5E4DD9-A537-A4A7-4ECF-6346F0A4E36B}"/>
              </a:ext>
            </a:extLst>
          </p:cNvPr>
          <p:cNvSpPr>
            <a:spLocks noGrp="1"/>
          </p:cNvSpPr>
          <p:nvPr>
            <p:ph idx="1"/>
          </p:nvPr>
        </p:nvSpPr>
        <p:spPr/>
        <p:txBody>
          <a:bodyPr/>
          <a:lstStyle/>
          <a:p>
            <a:pPr algn="r" rtl="1"/>
            <a:endParaRPr lang="en-US" dirty="0"/>
          </a:p>
        </p:txBody>
      </p:sp>
    </p:spTree>
    <p:extLst>
      <p:ext uri="{BB962C8B-B14F-4D97-AF65-F5344CB8AC3E}">
        <p14:creationId xmlns:p14="http://schemas.microsoft.com/office/powerpoint/2010/main" val="376790980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68A01ED-1C5F-CCD4-1891-8B5ED2E6AC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2DB456-EC5D-EBCE-AE03-7D068E04D3E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B167A23-8EC2-E75A-EC65-953625544351}"/>
              </a:ext>
            </a:extLst>
          </p:cNvPr>
          <p:cNvSpPr>
            <a:spLocks noGrp="1"/>
          </p:cNvSpPr>
          <p:nvPr>
            <p:ph idx="1"/>
          </p:nvPr>
        </p:nvSpPr>
        <p:spPr/>
        <p:txBody>
          <a:bodyPr/>
          <a:lstStyle/>
          <a:p>
            <a:pPr algn="r" rtl="1"/>
            <a:endParaRPr lang="en-US" dirty="0"/>
          </a:p>
        </p:txBody>
      </p:sp>
    </p:spTree>
    <p:extLst>
      <p:ext uri="{BB962C8B-B14F-4D97-AF65-F5344CB8AC3E}">
        <p14:creationId xmlns:p14="http://schemas.microsoft.com/office/powerpoint/2010/main" val="330896324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13E5803-0E71-B95D-5524-0DF986145F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A60FF2-87B5-8028-358D-2F4F9774EDE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18B3FE-6EE7-B082-28F0-3BB24CF561A4}"/>
              </a:ext>
            </a:extLst>
          </p:cNvPr>
          <p:cNvSpPr>
            <a:spLocks noGrp="1"/>
          </p:cNvSpPr>
          <p:nvPr>
            <p:ph idx="1"/>
          </p:nvPr>
        </p:nvSpPr>
        <p:spPr/>
        <p:txBody>
          <a:bodyPr/>
          <a:lstStyle/>
          <a:p>
            <a:pPr algn="r" rtl="1"/>
            <a:endParaRPr lang="en-US" dirty="0"/>
          </a:p>
        </p:txBody>
      </p:sp>
    </p:spTree>
    <p:extLst>
      <p:ext uri="{BB962C8B-B14F-4D97-AF65-F5344CB8AC3E}">
        <p14:creationId xmlns:p14="http://schemas.microsoft.com/office/powerpoint/2010/main" val="119568655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99E2554-269A-E5E4-2C53-3443639A4F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210084-9AFD-8E85-6EA4-9E9AAC745A4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CA036C5-3738-BE36-4120-C6BFF6E09AFD}"/>
              </a:ext>
            </a:extLst>
          </p:cNvPr>
          <p:cNvSpPr>
            <a:spLocks noGrp="1"/>
          </p:cNvSpPr>
          <p:nvPr>
            <p:ph idx="1"/>
          </p:nvPr>
        </p:nvSpPr>
        <p:spPr/>
        <p:txBody>
          <a:bodyPr/>
          <a:lstStyle/>
          <a:p>
            <a:pPr algn="r" rtl="1"/>
            <a:endParaRPr lang="en-US" dirty="0"/>
          </a:p>
        </p:txBody>
      </p:sp>
    </p:spTree>
    <p:extLst>
      <p:ext uri="{BB962C8B-B14F-4D97-AF65-F5344CB8AC3E}">
        <p14:creationId xmlns:p14="http://schemas.microsoft.com/office/powerpoint/2010/main" val="12007522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F07F71-EF96-5529-9969-A779241B6032}"/>
              </a:ext>
            </a:extLst>
          </p:cNvPr>
          <p:cNvPicPr>
            <a:picLocks noChangeAspect="1"/>
          </p:cNvPicPr>
          <p:nvPr/>
        </p:nvPicPr>
        <p:blipFill>
          <a:blip r:embed="rId2"/>
          <a:srcRect t="1635" b="1635"/>
          <a:stretch>
            <a:fillRect/>
          </a:stretch>
        </p:blipFill>
        <p:spPr>
          <a:xfrm>
            <a:off x="1976623" y="112143"/>
            <a:ext cx="8238754" cy="6633714"/>
          </a:xfrm>
          <a:prstGeom prst="rect">
            <a:avLst/>
          </a:prstGeom>
        </p:spPr>
      </p:pic>
    </p:spTree>
    <p:extLst>
      <p:ext uri="{BB962C8B-B14F-4D97-AF65-F5344CB8AC3E}">
        <p14:creationId xmlns:p14="http://schemas.microsoft.com/office/powerpoint/2010/main" val="65521017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5D614F3-326D-4ACD-EFC5-EAD302E2263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B428525-767A-7BDA-9C15-C8831961ED30}"/>
              </a:ext>
            </a:extLst>
          </p:cNvPr>
          <p:cNvPicPr>
            <a:picLocks noChangeAspect="1"/>
          </p:cNvPicPr>
          <p:nvPr/>
        </p:nvPicPr>
        <p:blipFill>
          <a:blip r:embed="rId2"/>
          <a:stretch>
            <a:fillRect/>
          </a:stretch>
        </p:blipFill>
        <p:spPr>
          <a:xfrm>
            <a:off x="32334" y="0"/>
            <a:ext cx="1231499" cy="1542422"/>
          </a:xfrm>
          <a:prstGeom prst="rect">
            <a:avLst/>
          </a:prstGeom>
        </p:spPr>
      </p:pic>
      <p:sp>
        <p:nvSpPr>
          <p:cNvPr id="5" name="Content Placeholder 4">
            <a:extLst>
              <a:ext uri="{FF2B5EF4-FFF2-40B4-BE49-F238E27FC236}">
                <a16:creationId xmlns:a16="http://schemas.microsoft.com/office/drawing/2014/main" id="{6FD2251C-8853-23D4-FE58-94B69DA91DE6}"/>
              </a:ext>
            </a:extLst>
          </p:cNvPr>
          <p:cNvSpPr>
            <a:spLocks noGrp="1"/>
          </p:cNvSpPr>
          <p:nvPr>
            <p:ph idx="1"/>
          </p:nvPr>
        </p:nvSpPr>
        <p:spPr>
          <a:xfrm>
            <a:off x="898585" y="1701904"/>
            <a:ext cx="10515600" cy="4351338"/>
          </a:xfrm>
        </p:spPr>
        <p:txBody>
          <a:bodyPr/>
          <a:lstStyle/>
          <a:p>
            <a:pPr marL="0" marR="0" algn="just" rtl="1">
              <a:lnSpc>
                <a:spcPct val="115000"/>
              </a:lnSpc>
              <a:spcAft>
                <a:spcPts val="800"/>
              </a:spcAft>
              <a:buNone/>
            </a:pPr>
            <a:r>
              <a:rPr lang="fa-IR" sz="2800" kern="100" dirty="0">
                <a:effectLst/>
                <a:latin typeface="Aptos" panose="020B0004020202020204" pitchFamily="34" charset="0"/>
                <a:ea typeface="Times New Roman" panose="02020603050405020304" pitchFamily="18" charset="0"/>
                <a:cs typeface="B Nazanin" panose="00000400000000000000" pitchFamily="2" charset="-78"/>
              </a:rPr>
              <a:t>نتایج ۶۵ تحقیق مجزا و ۱۰۵ ضریب همبستگی اعلام شده در این تحقیقها را مورد بررسی قرار می­دهند و در پایان به این نتیجه می­رسند که بین </a:t>
            </a:r>
            <a:r>
              <a:rPr lang="fa-IR" sz="2800" kern="100" dirty="0">
                <a:solidFill>
                  <a:srgbClr val="C00000"/>
                </a:solidFill>
                <a:effectLst/>
                <a:latin typeface="Aptos" panose="020B0004020202020204" pitchFamily="34" charset="0"/>
                <a:ea typeface="Times New Roman" panose="02020603050405020304" pitchFamily="18" charset="0"/>
                <a:cs typeface="B Nazanin" panose="00000400000000000000" pitchFamily="2" charset="-78"/>
              </a:rPr>
              <a:t>«خصوصیات یا ویژگیهای شخصیتی»</a:t>
            </a:r>
            <a:r>
              <a:rPr lang="fa-IR" sz="2800" kern="100" dirty="0">
                <a:effectLst/>
                <a:latin typeface="Aptos" panose="020B0004020202020204" pitchFamily="34" charset="0"/>
                <a:ea typeface="Times New Roman" panose="02020603050405020304" pitchFamily="18" charset="0"/>
                <a:cs typeface="B Nazanin" panose="00000400000000000000" pitchFamily="2" charset="-78"/>
              </a:rPr>
              <a:t> و </a:t>
            </a:r>
            <a:r>
              <a:rPr lang="fa-IR" sz="2800" kern="100" dirty="0">
                <a:solidFill>
                  <a:srgbClr val="C00000"/>
                </a:solidFill>
                <a:effectLst/>
                <a:latin typeface="Aptos" panose="020B0004020202020204" pitchFamily="34" charset="0"/>
                <a:ea typeface="Times New Roman" panose="02020603050405020304" pitchFamily="18" charset="0"/>
                <a:cs typeface="B Nazanin" panose="00000400000000000000" pitchFamily="2" charset="-78"/>
              </a:rPr>
              <a:t>«انگیزه کاری» </a:t>
            </a:r>
            <a:r>
              <a:rPr lang="fa-IR" sz="2800" kern="100" dirty="0">
                <a:effectLst/>
                <a:latin typeface="Aptos" panose="020B0004020202020204" pitchFamily="34" charset="0"/>
                <a:ea typeface="Times New Roman" panose="02020603050405020304" pitchFamily="18" charset="0"/>
                <a:cs typeface="B Nazanin" panose="00000400000000000000" pitchFamily="2" charset="-78"/>
              </a:rPr>
              <a:t>رابطه نسبتاً قوى وجود دارد. به عنوان مثال نتایج تحقیقات نشان میدهد که </a:t>
            </a:r>
            <a:r>
              <a:rPr lang="fa-IR" sz="2800" kern="100" dirty="0">
                <a:solidFill>
                  <a:srgbClr val="C00000"/>
                </a:solidFill>
                <a:effectLst/>
                <a:latin typeface="Aptos" panose="020B0004020202020204" pitchFamily="34" charset="0"/>
                <a:ea typeface="Times New Roman" panose="02020603050405020304" pitchFamily="18" charset="0"/>
                <a:cs typeface="B Nazanin" panose="00000400000000000000" pitchFamily="2" charset="-78"/>
              </a:rPr>
              <a:t>روان رنجور خویی مستقیماً انگیزه فرد برای کار کردن را کاهش می­دهد.</a:t>
            </a:r>
            <a:endParaRPr lang="en-US" sz="2400" kern="100" dirty="0">
              <a:solidFill>
                <a:srgbClr val="C00000"/>
              </a:solidFill>
              <a:effectLst/>
              <a:latin typeface="Aptos" panose="020B0004020202020204" pitchFamily="34" charset="0"/>
              <a:ea typeface="Times New Roman" panose="02020603050405020304" pitchFamily="18" charset="0"/>
              <a:cs typeface="Arial" panose="020B0604020202020204" pitchFamily="34" charset="0"/>
            </a:endParaRPr>
          </a:p>
          <a:p>
            <a:pPr algn="r" rtl="1"/>
            <a:r>
              <a:rPr lang="fa-IR" sz="2800" dirty="0">
                <a:effectLst/>
                <a:latin typeface="Aptos" panose="020B0004020202020204" pitchFamily="34" charset="0"/>
                <a:ea typeface="Times New Roman" panose="02020603050405020304" pitchFamily="18" charset="0"/>
                <a:cs typeface="B Nazanin" panose="00000400000000000000" pitchFamily="2" charset="-78"/>
              </a:rPr>
              <a:t>بین «جدیت» و «همه شاخصهای انگیزه کاری»، رابطه مثبت وجود دارد. افرادی که جدیت و پایداری هیجانی بیشتری دارند در مقایسه با افرادی که این ویژگیهای شخصیتی را ندارند اهداف کاری دشوارتر و با ارزشتری را انتخاب میکنند</a:t>
            </a:r>
            <a:endParaRPr lang="en-US" dirty="0"/>
          </a:p>
        </p:txBody>
      </p:sp>
    </p:spTree>
    <p:extLst>
      <p:ext uri="{BB962C8B-B14F-4D97-AF65-F5344CB8AC3E}">
        <p14:creationId xmlns:p14="http://schemas.microsoft.com/office/powerpoint/2010/main" val="248018649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A9BD8-321C-9CF4-6E02-064AB783FFB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52F6E4F-5197-9FD3-7D5A-F6D4297BE2D3}"/>
              </a:ext>
            </a:extLst>
          </p:cNvPr>
          <p:cNvSpPr>
            <a:spLocks noGrp="1"/>
          </p:cNvSpPr>
          <p:nvPr>
            <p:ph idx="1"/>
          </p:nvPr>
        </p:nvSpPr>
        <p:spPr/>
        <p:txBody>
          <a:bodyPr/>
          <a:lstStyle/>
          <a:p>
            <a:pPr algn="r" rtl="1"/>
            <a:r>
              <a:rPr lang="fa-IR" sz="2800" dirty="0">
                <a:effectLst/>
                <a:latin typeface="Aptos" panose="020B0004020202020204" pitchFamily="34" charset="0"/>
                <a:ea typeface="Times New Roman" panose="02020603050405020304" pitchFamily="18" charset="0"/>
                <a:cs typeface="B Nazanin" panose="00000400000000000000" pitchFamily="2" charset="-78"/>
              </a:rPr>
              <a:t>روان شناسان صنعتی - سازمانی در بررسی انگیزه کاری به تفاوتهای فردی (از جمله تفاوت در ویژگیهای شخصیتی و تواناییهای شناختی) بیشتر توجه می­کنند. جالب است بدانید که اخیراً کانفر و اکرمن ادعا کرده­اند که با گذشت زمان وقتی تواناییهای شناختی و ویژگیهای شخصیتی در اواسط یا اواخر دورۀ بزرگسالی دستخوش تغییر می­شود، انگیزه و سطح عملکرد افراد نیز تغییر می­کند»</a:t>
            </a:r>
            <a:r>
              <a:rPr lang="en-US" sz="2800" dirty="0">
                <a:effectLst/>
                <a:latin typeface="Aptos" panose="020B0004020202020204" pitchFamily="34" charset="0"/>
                <a:ea typeface="Times New Roman" panose="02020603050405020304" pitchFamily="18" charset="0"/>
                <a:cs typeface="B Nazanin" panose="00000400000000000000" pitchFamily="2" charset="-78"/>
              </a:rPr>
              <a:t>.</a:t>
            </a:r>
            <a:endParaRPr lang="en-US" dirty="0"/>
          </a:p>
        </p:txBody>
      </p:sp>
    </p:spTree>
    <p:extLst>
      <p:ext uri="{BB962C8B-B14F-4D97-AF65-F5344CB8AC3E}">
        <p14:creationId xmlns:p14="http://schemas.microsoft.com/office/powerpoint/2010/main" val="384716717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E8B4A-ED49-D7B4-717C-38AF97E565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743177B-71E4-0DD3-2EE7-A201C9E966CA}"/>
              </a:ext>
            </a:extLst>
          </p:cNvPr>
          <p:cNvSpPr>
            <a:spLocks noGrp="1"/>
          </p:cNvSpPr>
          <p:nvPr>
            <p:ph idx="1"/>
          </p:nvPr>
        </p:nvSpPr>
        <p:spPr/>
        <p:txBody>
          <a:bodyPr/>
          <a:lstStyle/>
          <a:p>
            <a:pPr algn="r" rtl="1"/>
            <a:r>
              <a:rPr lang="fa-IR" sz="2800" dirty="0">
                <a:effectLst/>
                <a:latin typeface="Aptos" panose="020B0004020202020204" pitchFamily="34" charset="0"/>
                <a:ea typeface="Times New Roman" panose="02020603050405020304" pitchFamily="18" charset="0"/>
                <a:cs typeface="B Nazanin" panose="00000400000000000000" pitchFamily="2" charset="-78"/>
              </a:rPr>
              <a:t>پیش از هر چیز باید بدانیم که فرد در حال حاضر از بین نیازهای پنج گانه مشغول برآورده ساختن کدام نیازهاست </a:t>
            </a:r>
          </a:p>
          <a:p>
            <a:pPr algn="r" rtl="1"/>
            <a:endParaRPr lang="fa-IR" dirty="0">
              <a:latin typeface="Aptos" panose="020B0004020202020204" pitchFamily="34" charset="0"/>
              <a:cs typeface="B Nazanin" panose="00000400000000000000" pitchFamily="2" charset="-78"/>
            </a:endParaRPr>
          </a:p>
          <a:p>
            <a:pPr algn="r" rtl="1"/>
            <a:endParaRPr lang="fa-IR" dirty="0">
              <a:latin typeface="Aptos" panose="020B0004020202020204" pitchFamily="34" charset="0"/>
              <a:cs typeface="B Nazanin" panose="00000400000000000000" pitchFamily="2" charset="-78"/>
            </a:endParaRPr>
          </a:p>
          <a:p>
            <a:pPr algn="r" rtl="1"/>
            <a:endParaRPr lang="fa-IR" dirty="0">
              <a:latin typeface="Aptos" panose="020B0004020202020204" pitchFamily="34" charset="0"/>
              <a:cs typeface="B Nazanin" panose="00000400000000000000" pitchFamily="2" charset="-78"/>
            </a:endParaRPr>
          </a:p>
          <a:p>
            <a:pPr algn="r" rtl="1"/>
            <a:endParaRPr lang="en-US" dirty="0"/>
          </a:p>
        </p:txBody>
      </p:sp>
    </p:spTree>
    <p:extLst>
      <p:ext uri="{BB962C8B-B14F-4D97-AF65-F5344CB8AC3E}">
        <p14:creationId xmlns:p14="http://schemas.microsoft.com/office/powerpoint/2010/main" val="351029617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B2FBE-5829-DF97-6BCE-F1131719AC3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F3CBF30-7212-159F-351F-29432C934412}"/>
              </a:ext>
            </a:extLst>
          </p:cNvPr>
          <p:cNvSpPr>
            <a:spLocks noGrp="1"/>
          </p:cNvSpPr>
          <p:nvPr>
            <p:ph idx="1"/>
          </p:nvPr>
        </p:nvSpPr>
        <p:spPr/>
        <p:txBody>
          <a:bodyPr/>
          <a:lstStyle/>
          <a:p>
            <a:pPr algn="r" rtl="1"/>
            <a:r>
              <a:rPr lang="fa-IR" sz="2800" dirty="0">
                <a:effectLst/>
                <a:latin typeface="Aptos" panose="020B0004020202020204" pitchFamily="34" charset="0"/>
                <a:ea typeface="Times New Roman" panose="02020603050405020304" pitchFamily="18" charset="0"/>
                <a:cs typeface="B Nazanin" panose="00000400000000000000" pitchFamily="2" charset="-78"/>
              </a:rPr>
              <a:t>نظریۀ مزلو جزو نظریه های ماشینی محسوب می­شود. طبق این نظریه</a:t>
            </a:r>
            <a:r>
              <a:rPr lang="fa-IR" sz="2800" dirty="0">
                <a:solidFill>
                  <a:srgbClr val="C00000"/>
                </a:solidFill>
                <a:effectLst/>
                <a:latin typeface="Aptos" panose="020B0004020202020204" pitchFamily="34" charset="0"/>
                <a:ea typeface="Times New Roman" panose="02020603050405020304" pitchFamily="18" charset="0"/>
                <a:cs typeface="B Nazanin" panose="00000400000000000000" pitchFamily="2" charset="-78"/>
              </a:rPr>
              <a:t>، رفتارهای فرد ناهشیار و غیرارادی است و فرد به هر چیزی که به رفع مجموعه نیازهای برآورده نشده</a:t>
            </a:r>
            <a:r>
              <a:rPr lang="fa-IR" sz="2800" dirty="0">
                <a:solidFill>
                  <a:srgbClr val="C00000"/>
                </a:solidFill>
                <a:effectLst/>
                <a:ea typeface="Times New Roman" panose="02020603050405020304" pitchFamily="18" charset="0"/>
                <a:cs typeface="Aptos" panose="020B0004020202020204" pitchFamily="34" charset="0"/>
              </a:rPr>
              <a:t> </a:t>
            </a:r>
            <a:r>
              <a:rPr lang="fa-IR" sz="2800" dirty="0">
                <a:solidFill>
                  <a:srgbClr val="C00000"/>
                </a:solidFill>
                <a:effectLst/>
                <a:latin typeface="Aptos" panose="020B0004020202020204" pitchFamily="34" charset="0"/>
                <a:ea typeface="Times New Roman" panose="02020603050405020304" pitchFamily="18" charset="0"/>
                <a:cs typeface="B Nazanin" panose="00000400000000000000" pitchFamily="2" charset="-78"/>
              </a:rPr>
              <a:t>کمک می­کند واکنش نشان می­دهد</a:t>
            </a:r>
            <a:r>
              <a:rPr lang="fa-IR" sz="2800" dirty="0">
                <a:effectLst/>
                <a:latin typeface="Aptos" panose="020B0004020202020204" pitchFamily="34" charset="0"/>
                <a:ea typeface="Times New Roman" panose="02020603050405020304" pitchFamily="18" charset="0"/>
                <a:cs typeface="B Nazanin" panose="00000400000000000000" pitchFamily="2" charset="-78"/>
              </a:rPr>
              <a:t> مزلو معتقد است که تمام افراد برای برطرف ساختن نیازهایشان به شیوۀ مشابه عمل می­کنند به همین دلیل است که نظریۀ مزلو، یک نظریه جامع و فراگیر محسوب می­شود.</a:t>
            </a:r>
          </a:p>
          <a:p>
            <a:pPr algn="r" rtl="1"/>
            <a:endParaRPr lang="fa-IR" dirty="0">
              <a:latin typeface="Aptos" panose="020B0004020202020204" pitchFamily="34" charset="0"/>
              <a:cs typeface="B Nazanin" panose="00000400000000000000" pitchFamily="2" charset="-78"/>
            </a:endParaRPr>
          </a:p>
          <a:p>
            <a:pPr algn="r" rtl="1"/>
            <a:endParaRPr lang="fa-IR" dirty="0">
              <a:latin typeface="Aptos" panose="020B0004020202020204" pitchFamily="34" charset="0"/>
              <a:cs typeface="B Nazanin" panose="00000400000000000000" pitchFamily="2" charset="-78"/>
            </a:endParaRPr>
          </a:p>
          <a:p>
            <a:pPr algn="r" rtl="1"/>
            <a:r>
              <a:rPr lang="fa-IR" sz="2800" dirty="0">
                <a:effectLst/>
                <a:latin typeface="Aptos" panose="020B0004020202020204" pitchFamily="34" charset="0"/>
                <a:ea typeface="Times New Roman" panose="02020603050405020304" pitchFamily="18" charset="0"/>
                <a:cs typeface="B Nazanin" panose="00000400000000000000" pitchFamily="2" charset="-78"/>
              </a:rPr>
              <a:t>سازمانهای امروزی، از </a:t>
            </a:r>
            <a:r>
              <a:rPr lang="fa-IR" sz="2800" dirty="0">
                <a:solidFill>
                  <a:srgbClr val="C00000"/>
                </a:solidFill>
                <a:effectLst/>
                <a:latin typeface="Aptos" panose="020B0004020202020204" pitchFamily="34" charset="0"/>
                <a:ea typeface="Times New Roman" panose="02020603050405020304" pitchFamily="18" charset="0"/>
                <a:cs typeface="B Nazanin" panose="00000400000000000000" pitchFamily="2" charset="-78"/>
              </a:rPr>
              <a:t>طرح کافه تریا </a:t>
            </a:r>
            <a:r>
              <a:rPr lang="fa-IR" sz="2800" dirty="0">
                <a:effectLst/>
                <a:latin typeface="Aptos" panose="020B0004020202020204" pitchFamily="34" charset="0"/>
                <a:ea typeface="Times New Roman" panose="02020603050405020304" pitchFamily="18" charset="0"/>
                <a:cs typeface="B Nazanin" panose="00000400000000000000" pitchFamily="2" charset="-78"/>
              </a:rPr>
              <a:t>استفاده می­شود در این طرح یک مجموعه از پاداشها یا مزایای مختلف در اختیار کارگران گذاشته می­شود </a:t>
            </a:r>
            <a:endParaRPr lang="en-US" dirty="0"/>
          </a:p>
        </p:txBody>
      </p:sp>
    </p:spTree>
    <p:extLst>
      <p:ext uri="{BB962C8B-B14F-4D97-AF65-F5344CB8AC3E}">
        <p14:creationId xmlns:p14="http://schemas.microsoft.com/office/powerpoint/2010/main" val="18745385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FF858-801F-F59A-7B01-CB2F00719BC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1793D44-06EC-3660-74DF-73546A7ADBB9}"/>
              </a:ext>
            </a:extLst>
          </p:cNvPr>
          <p:cNvSpPr>
            <a:spLocks noGrp="1"/>
          </p:cNvSpPr>
          <p:nvPr>
            <p:ph idx="1"/>
          </p:nvPr>
        </p:nvSpPr>
        <p:spPr/>
        <p:txBody>
          <a:bodyPr/>
          <a:lstStyle/>
          <a:p>
            <a:pPr algn="r" rtl="1"/>
            <a:r>
              <a:rPr lang="fa-IR" sz="2800" dirty="0">
                <a:effectLst/>
                <a:latin typeface="Aptos" panose="020B0004020202020204" pitchFamily="34" charset="0"/>
                <a:ea typeface="Times New Roman" panose="02020603050405020304" pitchFamily="18" charset="0"/>
                <a:cs typeface="B Nazanin" panose="00000400000000000000" pitchFamily="2" charset="-78"/>
              </a:rPr>
              <a:t>مزلو در نظریه اش به این نکته کلیدی توجه نمی کند که نیازهای مختلف معمولاً به صورت همزمان مطرح می­شوند،</a:t>
            </a:r>
            <a:endParaRPr lang="en-US" dirty="0"/>
          </a:p>
        </p:txBody>
      </p:sp>
    </p:spTree>
    <p:extLst>
      <p:ext uri="{BB962C8B-B14F-4D97-AF65-F5344CB8AC3E}">
        <p14:creationId xmlns:p14="http://schemas.microsoft.com/office/powerpoint/2010/main" val="147900618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AB9D9-EB0E-2FEC-A92D-611C1B617CCB}"/>
              </a:ext>
            </a:extLst>
          </p:cNvPr>
          <p:cNvSpPr>
            <a:spLocks noGrp="1"/>
          </p:cNvSpPr>
          <p:nvPr>
            <p:ph type="title"/>
          </p:nvPr>
        </p:nvSpPr>
        <p:spPr/>
        <p:txBody>
          <a:bodyPr>
            <a:normAutofit fontScale="90000"/>
          </a:bodyPr>
          <a:lstStyle/>
          <a:p>
            <a:pPr marL="0" marR="0" algn="ctr" rtl="1">
              <a:lnSpc>
                <a:spcPct val="115000"/>
              </a:lnSpc>
              <a:spcAft>
                <a:spcPts val="800"/>
              </a:spcAft>
            </a:pPr>
            <a:r>
              <a:rPr lang="fa-IR" sz="4400" b="1" kern="100" dirty="0">
                <a:effectLst/>
                <a:latin typeface="Aptos" panose="020B0004020202020204" pitchFamily="34" charset="0"/>
                <a:ea typeface="Times New Roman" panose="02020603050405020304" pitchFamily="18" charset="0"/>
                <a:cs typeface="B Nazanin" panose="00000400000000000000" pitchFamily="2" charset="-78"/>
              </a:rPr>
              <a:t>نظریه تقویت</a:t>
            </a:r>
            <a:br>
              <a:rPr lang="en-US" sz="3600" kern="100" dirty="0">
                <a:effectLst/>
                <a:latin typeface="Aptos" panose="020B0004020202020204" pitchFamily="34" charset="0"/>
                <a:ea typeface="Times New Roman" panose="02020603050405020304" pitchFamily="18" charset="0"/>
                <a:cs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DA7FD67D-69BC-6705-CE22-51E277A8271B}"/>
              </a:ext>
            </a:extLst>
          </p:cNvPr>
          <p:cNvSpPr>
            <a:spLocks noGrp="1"/>
          </p:cNvSpPr>
          <p:nvPr>
            <p:ph idx="1"/>
          </p:nvPr>
        </p:nvSpPr>
        <p:spPr>
          <a:xfrm>
            <a:off x="569343" y="1825625"/>
            <a:ext cx="10784457" cy="4351338"/>
          </a:xfrm>
        </p:spPr>
        <p:txBody>
          <a:bodyPr/>
          <a:lstStyle/>
          <a:p>
            <a:pPr algn="r" rtl="1"/>
            <a:r>
              <a:rPr lang="fa-IR" sz="2800" dirty="0">
                <a:effectLst/>
                <a:latin typeface="Aptos" panose="020B0004020202020204" pitchFamily="34" charset="0"/>
                <a:ea typeface="Times New Roman" panose="02020603050405020304" pitchFamily="18" charset="0"/>
                <a:cs typeface="B Nazanin" panose="00000400000000000000" pitchFamily="2" charset="-78"/>
              </a:rPr>
              <a:t>تمام رفتارها تحت تأثیر سه مؤلفه ساده به وجود می­آیند: محرک، واکنش و پاداش. طبق رویکرد رفتارگرایی مکانیسم پیدایش تمام رفتارها مشابه است؛ </a:t>
            </a:r>
          </a:p>
          <a:p>
            <a:pPr algn="r" rtl="1"/>
            <a:endParaRPr lang="fa-IR" dirty="0">
              <a:latin typeface="Aptos" panose="020B0004020202020204" pitchFamily="34" charset="0"/>
              <a:cs typeface="B Nazanin" panose="00000400000000000000" pitchFamily="2" charset="-78"/>
            </a:endParaRPr>
          </a:p>
          <a:p>
            <a:pPr algn="r" rtl="1"/>
            <a:r>
              <a:rPr lang="fa-IR" sz="2800" dirty="0">
                <a:solidFill>
                  <a:srgbClr val="C00000"/>
                </a:solidFill>
                <a:effectLst/>
                <a:latin typeface="Aptos" panose="020B0004020202020204" pitchFamily="34" charset="0"/>
                <a:ea typeface="Times New Roman" panose="02020603050405020304" pitchFamily="18" charset="0"/>
                <a:cs typeface="B Nazanin" panose="00000400000000000000" pitchFamily="2" charset="-78"/>
              </a:rPr>
              <a:t>پاداشها را به دو صورت می­توان ارائه کرد پیوسته و دوره­ای </a:t>
            </a:r>
            <a:r>
              <a:rPr lang="fa-IR" sz="2800" dirty="0">
                <a:effectLst/>
                <a:latin typeface="Aptos" panose="020B0004020202020204" pitchFamily="34" charset="0"/>
                <a:ea typeface="Times New Roman" panose="02020603050405020304" pitchFamily="18" charset="0"/>
                <a:cs typeface="B Nazanin" panose="00000400000000000000" pitchFamily="2" charset="-78"/>
              </a:rPr>
              <a:t>در پاداشهای پیوسته، هر وقت که واکنش یا رفتار صحیح اتفاق می­افتد بلافاصله پاداش تعلق میگیرد. اما در پاداشهای دوره ای هر وقت واکنشها یا رفتارهای صحیح به یک </a:t>
            </a:r>
            <a:r>
              <a:rPr lang="fa-IR" sz="2800" dirty="0">
                <a:solidFill>
                  <a:srgbClr val="C00000"/>
                </a:solidFill>
                <a:effectLst/>
                <a:latin typeface="Aptos" panose="020B0004020202020204" pitchFamily="34" charset="0"/>
                <a:ea typeface="Times New Roman" panose="02020603050405020304" pitchFamily="18" charset="0"/>
                <a:cs typeface="B Nazanin" panose="00000400000000000000" pitchFamily="2" charset="-78"/>
              </a:rPr>
              <a:t>حدنصاب معین </a:t>
            </a:r>
            <a:r>
              <a:rPr lang="fa-IR" sz="2800" dirty="0">
                <a:effectLst/>
                <a:latin typeface="Aptos" panose="020B0004020202020204" pitchFamily="34" charset="0"/>
                <a:ea typeface="Times New Roman" panose="02020603050405020304" pitchFamily="18" charset="0"/>
                <a:cs typeface="B Nazanin" panose="00000400000000000000" pitchFamily="2" charset="-78"/>
              </a:rPr>
              <a:t>رسید، پاداش تعلق می­گیرد. اسکینر در تحقیقاتش متوجه می­شود که پاداشهای دوره­ای در مقایسه با پاداشهای پیوسته به ایجاد واکنشهای با کیفیت­تر منجر می­شوند</a:t>
            </a:r>
          </a:p>
          <a:p>
            <a:pPr algn="r" rtl="1"/>
            <a:r>
              <a:rPr lang="fa-IR" dirty="0">
                <a:latin typeface="Aptos" panose="020B0004020202020204" pitchFamily="34" charset="0"/>
                <a:cs typeface="B Nazanin" panose="00000400000000000000" pitchFamily="2" charset="-78"/>
              </a:rPr>
              <a:t>(پورسانت فروش)</a:t>
            </a:r>
            <a:endParaRPr lang="en-US" dirty="0"/>
          </a:p>
        </p:txBody>
      </p:sp>
    </p:spTree>
    <p:extLst>
      <p:ext uri="{BB962C8B-B14F-4D97-AF65-F5344CB8AC3E}">
        <p14:creationId xmlns:p14="http://schemas.microsoft.com/office/powerpoint/2010/main" val="188461229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EA83D-69CB-821F-A91D-2B4C874B13FA}"/>
              </a:ext>
            </a:extLst>
          </p:cNvPr>
          <p:cNvSpPr>
            <a:spLocks noGrp="1"/>
          </p:cNvSpPr>
          <p:nvPr>
            <p:ph type="title"/>
          </p:nvPr>
        </p:nvSpPr>
        <p:spPr/>
        <p:txBody>
          <a:bodyPr/>
          <a:lstStyle/>
          <a:p>
            <a:r>
              <a:rPr lang="ar-SA" sz="3600" dirty="0">
                <a:latin typeface="Aptos" panose="020B0004020202020204" pitchFamily="34" charset="0"/>
                <a:ea typeface="Times New Roman" panose="02020603050405020304" pitchFamily="18" charset="0"/>
                <a:cs typeface="B Nazanin" panose="00000400000000000000" pitchFamily="2" charset="-78"/>
              </a:rPr>
              <a:t>آیا «کمیت و کیفیت اهداف» به «کمیت و کیفیت رفتارها» وابسته است؟ </a:t>
            </a:r>
            <a:endParaRPr lang="en-US" dirty="0"/>
          </a:p>
        </p:txBody>
      </p:sp>
      <p:sp>
        <p:nvSpPr>
          <p:cNvPr id="3" name="Content Placeholder 2">
            <a:extLst>
              <a:ext uri="{FF2B5EF4-FFF2-40B4-BE49-F238E27FC236}">
                <a16:creationId xmlns:a16="http://schemas.microsoft.com/office/drawing/2014/main" id="{5963639A-E5BC-839B-726B-1B311345159E}"/>
              </a:ext>
            </a:extLst>
          </p:cNvPr>
          <p:cNvSpPr>
            <a:spLocks noGrp="1"/>
          </p:cNvSpPr>
          <p:nvPr>
            <p:ph idx="1"/>
          </p:nvPr>
        </p:nvSpPr>
        <p:spPr/>
        <p:txBody>
          <a:bodyPr/>
          <a:lstStyle/>
          <a:p>
            <a:pPr algn="r" rtl="1"/>
            <a:r>
              <a:rPr lang="ar-SA" sz="2800" dirty="0">
                <a:effectLst/>
                <a:latin typeface="Aptos" panose="020B0004020202020204" pitchFamily="34" charset="0"/>
                <a:ea typeface="Times New Roman" panose="02020603050405020304" pitchFamily="18" charset="0"/>
                <a:cs typeface="B Nazanin" panose="00000400000000000000" pitchFamily="2" charset="-78"/>
              </a:rPr>
              <a:t>در پاسخ این سؤال باید گفت که ظاهراً بین پارامترهای کمیت و کیفیت رابطه وجود دارد به طوری که وقتی کمیت اهداف افزایش می یابد (اهداف بیشتری تعیین می­شود) کیفیت عملکرد تا حدودی کاهش می یابد و بالعکس</a:t>
            </a:r>
            <a:endParaRPr lang="en-US" dirty="0"/>
          </a:p>
        </p:txBody>
      </p:sp>
      <p:sp>
        <p:nvSpPr>
          <p:cNvPr id="5" name="TextBox 4">
            <a:extLst>
              <a:ext uri="{FF2B5EF4-FFF2-40B4-BE49-F238E27FC236}">
                <a16:creationId xmlns:a16="http://schemas.microsoft.com/office/drawing/2014/main" id="{2E662897-8713-A123-85AC-AAB3057DBE58}"/>
              </a:ext>
            </a:extLst>
          </p:cNvPr>
          <p:cNvSpPr txBox="1"/>
          <p:nvPr/>
        </p:nvSpPr>
        <p:spPr>
          <a:xfrm>
            <a:off x="638355" y="4707313"/>
            <a:ext cx="11214339" cy="584775"/>
          </a:xfrm>
          <a:prstGeom prst="rect">
            <a:avLst/>
          </a:prstGeom>
          <a:noFill/>
        </p:spPr>
        <p:txBody>
          <a:bodyPr wrap="square">
            <a:spAutoFit/>
          </a:bodyPr>
          <a:lstStyle/>
          <a:p>
            <a:pPr algn="ctr"/>
            <a:r>
              <a:rPr lang="ar-SA" sz="1600" dirty="0">
                <a:effectLst/>
                <a:latin typeface="Aptos" panose="020B0004020202020204" pitchFamily="34" charset="0"/>
                <a:ea typeface="Times New Roman" panose="02020603050405020304" pitchFamily="18" charset="0"/>
                <a:cs typeface="B Nazanin" panose="00000400000000000000" pitchFamily="2" charset="-78"/>
              </a:rPr>
              <a:t>معرفی نظریه فرهنگی هافستد، فرهنگها در قالب پنج ویژگی متفاوت مورد بررسی قرار می­ده</a:t>
            </a:r>
            <a:r>
              <a:rPr lang="fa-IR" sz="1600" dirty="0">
                <a:effectLst/>
                <a:latin typeface="Aptos" panose="020B0004020202020204" pitchFamily="34" charset="0"/>
                <a:ea typeface="Times New Roman" panose="02020603050405020304" pitchFamily="18" charset="0"/>
                <a:cs typeface="B Nazanin" panose="00000400000000000000" pitchFamily="2" charset="-78"/>
              </a:rPr>
              <a:t>ن</a:t>
            </a:r>
            <a:r>
              <a:rPr lang="ar-SA" sz="1600" dirty="0">
                <a:effectLst/>
                <a:latin typeface="Aptos" panose="020B0004020202020204" pitchFamily="34" charset="0"/>
                <a:ea typeface="Times New Roman" panose="02020603050405020304" pitchFamily="18" charset="0"/>
                <a:cs typeface="B Nazanin" panose="00000400000000000000" pitchFamily="2" charset="-78"/>
              </a:rPr>
              <a:t>د: (۱) فردگرایی/ جمع گرایی، (۲) فاصله قدرتها، (۳) پرهیز از بلاتکلیفی یا ابهام، (۴) مردانگی/ زنانگی، و (۵) جهت گیری کوتاه مدت/ جهت گیری دراز مدت.</a:t>
            </a:r>
            <a:endParaRPr lang="en-US" sz="2000" dirty="0"/>
          </a:p>
        </p:txBody>
      </p:sp>
      <p:sp>
        <p:nvSpPr>
          <p:cNvPr id="7" name="TextBox 6">
            <a:extLst>
              <a:ext uri="{FF2B5EF4-FFF2-40B4-BE49-F238E27FC236}">
                <a16:creationId xmlns:a16="http://schemas.microsoft.com/office/drawing/2014/main" id="{ACFAAB49-FF8F-EEDE-DC4B-738830CE460B}"/>
              </a:ext>
            </a:extLst>
          </p:cNvPr>
          <p:cNvSpPr txBox="1"/>
          <p:nvPr/>
        </p:nvSpPr>
        <p:spPr>
          <a:xfrm>
            <a:off x="638354" y="5338713"/>
            <a:ext cx="11076317" cy="658642"/>
          </a:xfrm>
          <a:prstGeom prst="rect">
            <a:avLst/>
          </a:prstGeom>
          <a:noFill/>
        </p:spPr>
        <p:txBody>
          <a:bodyPr wrap="square">
            <a:spAutoFit/>
          </a:bodyPr>
          <a:lstStyle/>
          <a:p>
            <a:pPr marL="0" marR="0" algn="just" rtl="1">
              <a:lnSpc>
                <a:spcPct val="115000"/>
              </a:lnSpc>
              <a:spcAft>
                <a:spcPts val="800"/>
              </a:spcAft>
              <a:buNone/>
            </a:pPr>
            <a:r>
              <a:rPr lang="ar-SA" sz="1400" kern="100" dirty="0">
                <a:effectLst/>
                <a:latin typeface="Aptos" panose="020B0004020202020204" pitchFamily="34" charset="0"/>
                <a:ea typeface="Times New Roman" panose="02020603050405020304" pitchFamily="18" charset="0"/>
                <a:cs typeface="B Nazanin" panose="00000400000000000000" pitchFamily="2" charset="-78"/>
              </a:rPr>
              <a:t>کانفر و همکارانش (۲۰۰۰)، به منظور ارزیابی و اندازه گیری سطح انگیزشی افراد، ابزار ویژه­ای ابداع کرده­اند که اصطلاحاً </a:t>
            </a:r>
            <a:r>
              <a:rPr lang="ar-SA" sz="1800" b="1" kern="100" dirty="0">
                <a:effectLst/>
                <a:latin typeface="Aptos" panose="020B0004020202020204" pitchFamily="34" charset="0"/>
                <a:ea typeface="Times New Roman" panose="02020603050405020304" pitchFamily="18" charset="0"/>
                <a:cs typeface="B Nazanin" panose="00000400000000000000" pitchFamily="2" charset="-78"/>
              </a:rPr>
              <a:t>پرسشنامه خصوصیات انگیزشی</a:t>
            </a:r>
            <a:r>
              <a:rPr lang="ar-SA" sz="1800" kern="100" dirty="0">
                <a:effectLst/>
                <a:latin typeface="Aptos" panose="020B0004020202020204" pitchFamily="34" charset="0"/>
                <a:ea typeface="Times New Roman" panose="02020603050405020304" pitchFamily="18" charset="0"/>
                <a:cs typeface="B Nazanin" panose="00000400000000000000" pitchFamily="2" charset="-78"/>
              </a:rPr>
              <a:t> </a:t>
            </a:r>
            <a:r>
              <a:rPr lang="ar-SA" sz="1400" kern="100" dirty="0">
                <a:effectLst/>
                <a:latin typeface="Aptos" panose="020B0004020202020204" pitchFamily="34" charset="0"/>
                <a:ea typeface="Times New Roman" panose="02020603050405020304" pitchFamily="18" charset="0"/>
                <a:cs typeface="B Nazanin" panose="00000400000000000000" pitchFamily="2" charset="-78"/>
              </a:rPr>
              <a:t>(</a:t>
            </a:r>
            <a:r>
              <a:rPr lang="en-US" sz="1400" kern="100" dirty="0">
                <a:effectLst/>
                <a:latin typeface="Aptos" panose="020B0004020202020204" pitchFamily="34" charset="0"/>
                <a:ea typeface="Times New Roman" panose="02020603050405020304" pitchFamily="18" charset="0"/>
                <a:cs typeface="B Nazanin" panose="00000400000000000000" pitchFamily="2" charset="-78"/>
              </a:rPr>
              <a:t>MTQ</a:t>
            </a:r>
            <a:r>
              <a:rPr lang="ar-SA" sz="1400" kern="100" dirty="0">
                <a:effectLst/>
                <a:latin typeface="Aptos" panose="020B0004020202020204" pitchFamily="34" charset="0"/>
                <a:ea typeface="Times New Roman" panose="02020603050405020304" pitchFamily="18" charset="0"/>
                <a:cs typeface="B Nazanin" panose="00000400000000000000" pitchFamily="2" charset="-78"/>
              </a:rPr>
              <a:t>) نامیده می­شود. این پرسشنامه، انگیزه را در شش بُعد مجزا مورد ارزیابی و اندازه گیری قرار می­دهد. پرسشنامۀ کانفر ۴۸ سؤال دارد که هر یک از آنها، یکی از ابعاد شش­گانه انگیزشی را مورد سنجش قرار می­دهند.</a:t>
            </a:r>
            <a:endParaRPr lang="en-US" sz="1200" kern="100" dirty="0">
              <a:effectLst/>
              <a:latin typeface="Aptos" panose="020B00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35092319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BC506-8896-A5E2-FF65-2D3DD946709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33BC438-2F04-79B3-9765-52B8B7A49DD4}"/>
              </a:ext>
            </a:extLst>
          </p:cNvPr>
          <p:cNvSpPr>
            <a:spLocks noGrp="1"/>
          </p:cNvSpPr>
          <p:nvPr>
            <p:ph idx="1"/>
          </p:nvPr>
        </p:nvSpPr>
        <p:spPr/>
        <p:txBody>
          <a:bodyPr/>
          <a:lstStyle/>
          <a:p>
            <a:pPr algn="r" rtl="1"/>
            <a:r>
              <a:rPr lang="ar-SA" sz="2800" dirty="0">
                <a:effectLst/>
                <a:latin typeface="Aptos" panose="020B0004020202020204" pitchFamily="34" charset="0"/>
                <a:ea typeface="Times New Roman" panose="02020603050405020304" pitchFamily="18" charset="0"/>
                <a:cs typeface="B Nazanin" panose="00000400000000000000" pitchFamily="2" charset="-78"/>
              </a:rPr>
              <a:t>درفرهنگهای مختلف مورد استفاده قرار می­گیرند به عنوان مثال او در بررسیهایش متوجه می شود که در فرهنگهای فردگرا (مخصوصاً فرهنگهایی که در آنها، فاصله بین قدرتها چندان زیاد نیست) مدیران سازمانها از پاداشهای فردی استفاده می­کنند و به هر یک از اعضا برحـسب کمیت یا کیفیت عملکردشان پاداش می­دهند. در حالی که در فرهنگهای جمع­گرا (مخصوصاً فرهنگهایی که در آنها، فاصله بـیـن قـدرتها شکاف بیشتری دارد) معمولاً به گروهها یا تیمها پاداش داده می­شود نه به افراد در این فرهنگها، میزان پاداشی که به هر یک از تیمها داده می­شود متفاوت است، اما میزان پاداشی که به اعضای مختلف یک تیم داده می­شود مساوی است. این کار باعث می­شود که انگیزۀ افراد برای همکاری با یکدیگر افزایش یابد. در این فرهنگها، اگر به یکی از اعضای تیم پاداش بیشتری داده شود، هم خود آن فرد و هم هم تیمی­های او اعتراض می­کنند</a:t>
            </a:r>
            <a:endParaRPr lang="fa-IR" sz="2800" dirty="0">
              <a:effectLst/>
              <a:latin typeface="Aptos" panose="020B0004020202020204" pitchFamily="34" charset="0"/>
              <a:ea typeface="Times New Roman" panose="02020603050405020304" pitchFamily="18" charset="0"/>
              <a:cs typeface="B Nazanin" panose="00000400000000000000" pitchFamily="2" charset="-78"/>
            </a:endParaRPr>
          </a:p>
          <a:p>
            <a:pPr algn="r" rtl="1"/>
            <a:endParaRPr lang="en-US" dirty="0"/>
          </a:p>
        </p:txBody>
      </p:sp>
    </p:spTree>
    <p:extLst>
      <p:ext uri="{BB962C8B-B14F-4D97-AF65-F5344CB8AC3E}">
        <p14:creationId xmlns:p14="http://schemas.microsoft.com/office/powerpoint/2010/main" val="123128747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F3F63-DACC-4218-C877-77549412DA9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C8F6DF0-10AE-6F32-66AD-08EC69E13354}"/>
              </a:ext>
            </a:extLst>
          </p:cNvPr>
          <p:cNvSpPr>
            <a:spLocks noGrp="1"/>
          </p:cNvSpPr>
          <p:nvPr>
            <p:ph idx="1"/>
          </p:nvPr>
        </p:nvSpPr>
        <p:spPr/>
        <p:txBody>
          <a:bodyPr/>
          <a:lstStyle/>
          <a:p>
            <a:pPr algn="r" rtl="1"/>
            <a:r>
              <a:rPr lang="ar-SA" sz="2800" dirty="0">
                <a:effectLst/>
                <a:latin typeface="Aptos" panose="020B0004020202020204" pitchFamily="34" charset="0"/>
                <a:ea typeface="Times New Roman" panose="02020603050405020304" pitchFamily="18" charset="0"/>
                <a:cs typeface="B Nazanin" panose="00000400000000000000" pitchFamily="2" charset="-78"/>
              </a:rPr>
              <a:t>پاداشهای نقدی، (۲) ارائه فیدبکهای عملکردی و (۳) تقویت اجتماعی، انگیزه افراد شاغل برای صحیح انجام دادن وظایف شغلی را به میزان قابل توجهی افزایش میدهد و مستقیماً به ارتقاء سطح کیفی رفتارهای شغلی منجر می شود </a:t>
            </a:r>
            <a:endParaRPr lang="en-US" dirty="0"/>
          </a:p>
        </p:txBody>
      </p:sp>
    </p:spTree>
    <p:extLst>
      <p:ext uri="{BB962C8B-B14F-4D97-AF65-F5344CB8AC3E}">
        <p14:creationId xmlns:p14="http://schemas.microsoft.com/office/powerpoint/2010/main" val="2149631082"/>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ACE66-5B14-1100-F6C1-865D3668DA21}"/>
              </a:ext>
            </a:extLst>
          </p:cNvPr>
          <p:cNvSpPr>
            <a:spLocks noGrp="1"/>
          </p:cNvSpPr>
          <p:nvPr>
            <p:ph type="title"/>
          </p:nvPr>
        </p:nvSpPr>
        <p:spPr/>
        <p:txBody>
          <a:bodyPr>
            <a:normAutofit fontScale="90000"/>
          </a:bodyPr>
          <a:lstStyle/>
          <a:p>
            <a:r>
              <a:rPr lang="en-US" sz="3100" kern="100" dirty="0">
                <a:latin typeface="B Nazanin" panose="00000400000000000000" pitchFamily="2" charset="-78"/>
                <a:ea typeface="Times New Roman" panose="02020603050405020304" pitchFamily="18" charset="0"/>
                <a:cs typeface="Arial" panose="020B0604020202020204" pitchFamily="34" charset="0"/>
              </a:rPr>
              <a:t> </a:t>
            </a:r>
            <a:r>
              <a:rPr lang="fa-IR" sz="3100" kern="100" dirty="0">
                <a:latin typeface="B Nazanin" panose="00000400000000000000" pitchFamily="2" charset="-78"/>
                <a:ea typeface="Times New Roman" panose="02020603050405020304" pitchFamily="18" charset="0"/>
                <a:cs typeface="Arial" panose="020B0604020202020204" pitchFamily="34" charset="0"/>
              </a:rPr>
              <a:t>برای </a:t>
            </a:r>
            <a:r>
              <a:rPr lang="ar-SA" sz="3100" kern="100" dirty="0">
                <a:latin typeface="B Nazanin" panose="00000400000000000000" pitchFamily="2" charset="-78"/>
                <a:ea typeface="Times New Roman" panose="02020603050405020304" pitchFamily="18" charset="0"/>
                <a:cs typeface="Arial" panose="020B0604020202020204" pitchFamily="34" charset="0"/>
              </a:rPr>
              <a:t>ارزیابی قدرت انگیزشی هر شغل، به پنج ویژگی شغلی توجه می­کند که عبارتند از: </a:t>
            </a:r>
            <a:br>
              <a:rPr lang="en-US" sz="2700" kern="100" dirty="0">
                <a:latin typeface="Aptos" panose="020B0004020202020204" pitchFamily="34" charset="0"/>
                <a:ea typeface="Times New Roman" panose="02020603050405020304" pitchFamily="18" charset="0"/>
                <a:cs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3FECA2F3-CC84-8B18-972E-17FF9BD7B68A}"/>
              </a:ext>
            </a:extLst>
          </p:cNvPr>
          <p:cNvSpPr>
            <a:spLocks noGrp="1"/>
          </p:cNvSpPr>
          <p:nvPr>
            <p:ph idx="1"/>
          </p:nvPr>
        </p:nvSpPr>
        <p:spPr/>
        <p:txBody>
          <a:bodyPr>
            <a:normAutofit fontScale="85000" lnSpcReduction="20000"/>
          </a:bodyPr>
          <a:lstStyle/>
          <a:p>
            <a:pPr marL="342900" marR="0" lvl="0" indent="-342900" algn="just" rtl="1">
              <a:lnSpc>
                <a:spcPct val="115000"/>
              </a:lnSpc>
              <a:buFont typeface="+mj-lt"/>
              <a:buAutoNum type="arabicPeriod"/>
            </a:pPr>
            <a:r>
              <a:rPr lang="ar-SA" sz="3200" i="1" kern="100" dirty="0">
                <a:effectLst/>
                <a:latin typeface="Aptos" panose="020B0004020202020204" pitchFamily="34" charset="0"/>
                <a:ea typeface="Times New Roman" panose="02020603050405020304" pitchFamily="18" charset="0"/>
                <a:cs typeface="B Nazanin" panose="00000400000000000000" pitchFamily="2" charset="-78"/>
              </a:rPr>
              <a:t>.تنوع مهارتها:</a:t>
            </a:r>
            <a:r>
              <a:rPr lang="ar-SA" sz="3200" kern="100" dirty="0">
                <a:effectLst/>
                <a:latin typeface="Aptos" panose="020B0004020202020204" pitchFamily="34" charset="0"/>
                <a:ea typeface="Times New Roman" panose="02020603050405020304" pitchFamily="18" charset="0"/>
                <a:cs typeface="B Nazanin" panose="00000400000000000000" pitchFamily="2" charset="-78"/>
              </a:rPr>
              <a:t> </a:t>
            </a:r>
            <a:r>
              <a:rPr lang="ar-SA" sz="2800" kern="100" dirty="0">
                <a:effectLst/>
                <a:latin typeface="Aptos" panose="020B0004020202020204" pitchFamily="34" charset="0"/>
                <a:ea typeface="Times New Roman" panose="02020603050405020304" pitchFamily="18" charset="0"/>
                <a:cs typeface="B Nazanin" panose="00000400000000000000" pitchFamily="2" charset="-78"/>
              </a:rPr>
              <a:t>تعداد مهارتهای مورد نیاز برای انجام دادن موفقیت آمیز وظایف شغلی.</a:t>
            </a:r>
            <a:endParaRPr lang="en-US" sz="2400" kern="100" dirty="0">
              <a:effectLst/>
              <a:latin typeface="Aptos" panose="020B0004020202020204" pitchFamily="34" charset="0"/>
              <a:ea typeface="Times New Roman" panose="02020603050405020304" pitchFamily="18" charset="0"/>
              <a:cs typeface="Arial" panose="020B0604020202020204" pitchFamily="34" charset="0"/>
            </a:endParaRPr>
          </a:p>
          <a:p>
            <a:pPr marL="342900" marR="0" lvl="0" indent="-342900" algn="just" rtl="1">
              <a:lnSpc>
                <a:spcPct val="115000"/>
              </a:lnSpc>
              <a:buFont typeface="+mj-lt"/>
              <a:buAutoNum type="arabicPeriod"/>
            </a:pPr>
            <a:r>
              <a:rPr lang="ar-SA" sz="2800" kern="100" dirty="0">
                <a:effectLst/>
                <a:latin typeface="Aptos" panose="020B0004020202020204" pitchFamily="34" charset="0"/>
                <a:ea typeface="Times New Roman" panose="02020603050405020304" pitchFamily="18" charset="0"/>
                <a:cs typeface="B Nazanin" panose="00000400000000000000" pitchFamily="2" charset="-78"/>
              </a:rPr>
              <a:t> . ساختار شغلی این موضوع که آیا وظایف شغلی قابل تعریف هستند به عنوان مثال، مرحله شروع و پایان (دارند و چه رابطه ای بین شغل مورد نظر و سایر مشاغل وجود دارد.</a:t>
            </a:r>
            <a:endParaRPr lang="en-US" sz="2400" kern="100" dirty="0">
              <a:effectLst/>
              <a:latin typeface="Aptos" panose="020B0004020202020204" pitchFamily="34" charset="0"/>
              <a:ea typeface="Times New Roman" panose="02020603050405020304" pitchFamily="18" charset="0"/>
              <a:cs typeface="Arial" panose="020B0604020202020204" pitchFamily="34" charset="0"/>
            </a:endParaRPr>
          </a:p>
          <a:p>
            <a:pPr marL="342900" marR="0" lvl="0" indent="-342900" algn="just" rtl="1">
              <a:lnSpc>
                <a:spcPct val="115000"/>
              </a:lnSpc>
              <a:buFont typeface="+mj-lt"/>
              <a:buAutoNum type="arabicPeriod"/>
            </a:pPr>
            <a:r>
              <a:rPr lang="ar-SA" sz="2800" kern="100" dirty="0">
                <a:effectLst/>
                <a:latin typeface="Aptos" panose="020B0004020202020204" pitchFamily="34" charset="0"/>
                <a:ea typeface="Times New Roman" panose="02020603050405020304" pitchFamily="18" charset="0"/>
                <a:cs typeface="B Nazanin" panose="00000400000000000000" pitchFamily="2" charset="-78"/>
              </a:rPr>
              <a:t>. </a:t>
            </a:r>
            <a:r>
              <a:rPr lang="ar-SA" sz="3200" i="1" kern="100" dirty="0">
                <a:effectLst/>
                <a:latin typeface="Aptos" panose="020B0004020202020204" pitchFamily="34" charset="0"/>
                <a:ea typeface="Times New Roman" panose="02020603050405020304" pitchFamily="18" charset="0"/>
                <a:cs typeface="B Nazanin" panose="00000400000000000000" pitchFamily="2" charset="-78"/>
              </a:rPr>
              <a:t>اهمیت وظایف شغلی:</a:t>
            </a:r>
            <a:r>
              <a:rPr lang="ar-SA" sz="3200" kern="100" dirty="0">
                <a:effectLst/>
                <a:latin typeface="Aptos" panose="020B0004020202020204" pitchFamily="34" charset="0"/>
                <a:ea typeface="Times New Roman" panose="02020603050405020304" pitchFamily="18" charset="0"/>
                <a:cs typeface="B Nazanin" panose="00000400000000000000" pitchFamily="2" charset="-78"/>
              </a:rPr>
              <a:t> </a:t>
            </a:r>
            <a:r>
              <a:rPr lang="ar-SA" sz="2800" kern="100" dirty="0">
                <a:effectLst/>
                <a:latin typeface="Aptos" panose="020B0004020202020204" pitchFamily="34" charset="0"/>
                <a:ea typeface="Times New Roman" panose="02020603050405020304" pitchFamily="18" charset="0"/>
                <a:cs typeface="B Nazanin" panose="00000400000000000000" pitchFamily="2" charset="-78"/>
              </a:rPr>
              <a:t>میزان ارزش یا اهمیتی که اعضای سازمان و در مقیاس بزرگتر، اعضای جامعه به وظایف شغلی قایل می­شوند.</a:t>
            </a:r>
            <a:endParaRPr lang="en-US" sz="2400" kern="100" dirty="0">
              <a:effectLst/>
              <a:latin typeface="Aptos" panose="020B0004020202020204" pitchFamily="34" charset="0"/>
              <a:ea typeface="Times New Roman" panose="02020603050405020304" pitchFamily="18" charset="0"/>
              <a:cs typeface="Arial" panose="020B0604020202020204" pitchFamily="34" charset="0"/>
            </a:endParaRPr>
          </a:p>
          <a:p>
            <a:pPr marL="342900" marR="0" lvl="0" indent="-342900" algn="just" rtl="1">
              <a:lnSpc>
                <a:spcPct val="115000"/>
              </a:lnSpc>
              <a:buFont typeface="+mj-lt"/>
              <a:buAutoNum type="arabicPeriod"/>
            </a:pPr>
            <a:r>
              <a:rPr lang="ar-SA" sz="2800" kern="100" dirty="0">
                <a:effectLst/>
                <a:latin typeface="Aptos" panose="020B0004020202020204" pitchFamily="34" charset="0"/>
                <a:ea typeface="Times New Roman" panose="02020603050405020304" pitchFamily="18" charset="0"/>
                <a:cs typeface="B Nazanin" panose="00000400000000000000" pitchFamily="2" charset="-78"/>
              </a:rPr>
              <a:t>.</a:t>
            </a:r>
            <a:r>
              <a:rPr lang="ar-SA" sz="3200" i="1" kern="100" dirty="0">
                <a:effectLst/>
                <a:latin typeface="Aptos" panose="020B0004020202020204" pitchFamily="34" charset="0"/>
                <a:ea typeface="Times New Roman" panose="02020603050405020304" pitchFamily="18" charset="0"/>
                <a:cs typeface="B Nazanin" panose="00000400000000000000" pitchFamily="2" charset="-78"/>
              </a:rPr>
              <a:t>آزادی عمل یا استقلال شغلی:</a:t>
            </a:r>
            <a:r>
              <a:rPr lang="ar-SA" sz="3200" kern="100" dirty="0">
                <a:effectLst/>
                <a:latin typeface="Aptos" panose="020B0004020202020204" pitchFamily="34" charset="0"/>
                <a:ea typeface="Times New Roman" panose="02020603050405020304" pitchFamily="18" charset="0"/>
                <a:cs typeface="B Nazanin" panose="00000400000000000000" pitchFamily="2" charset="-78"/>
              </a:rPr>
              <a:t> </a:t>
            </a:r>
            <a:r>
              <a:rPr lang="ar-SA" sz="2800" kern="100" dirty="0">
                <a:effectLst/>
                <a:latin typeface="Aptos" panose="020B0004020202020204" pitchFamily="34" charset="0"/>
                <a:ea typeface="Times New Roman" panose="02020603050405020304" pitchFamily="18" charset="0"/>
                <a:cs typeface="B Nazanin" panose="00000400000000000000" pitchFamily="2" charset="-78"/>
              </a:rPr>
              <a:t>میزان کنترل فرد بر رویدادهای شغلی مثلاً، اینکه فرد چقدر می­تواند در برنامه ریزیهای شغلی تعیین ساعات کاری و .... اعمال نظر کند.</a:t>
            </a:r>
            <a:endParaRPr lang="en-US" sz="2400" kern="100" dirty="0">
              <a:effectLst/>
              <a:latin typeface="Aptos" panose="020B0004020202020204" pitchFamily="34" charset="0"/>
              <a:ea typeface="Times New Roman" panose="02020603050405020304" pitchFamily="18" charset="0"/>
              <a:cs typeface="Arial" panose="020B0604020202020204" pitchFamily="34" charset="0"/>
            </a:endParaRPr>
          </a:p>
          <a:p>
            <a:pPr marL="342900" marR="0" lvl="0" indent="-342900" algn="just" rtl="1">
              <a:lnSpc>
                <a:spcPct val="115000"/>
              </a:lnSpc>
              <a:spcAft>
                <a:spcPts val="800"/>
              </a:spcAft>
              <a:buFont typeface="+mj-lt"/>
              <a:buAutoNum type="arabicPeriod"/>
            </a:pPr>
            <a:r>
              <a:rPr lang="ar-SA" sz="2800" kern="100" dirty="0">
                <a:effectLst/>
                <a:latin typeface="Aptos" panose="020B0004020202020204" pitchFamily="34" charset="0"/>
                <a:ea typeface="Times New Roman" panose="02020603050405020304" pitchFamily="18" charset="0"/>
                <a:cs typeface="B Nazanin" panose="00000400000000000000" pitchFamily="2" charset="-78"/>
              </a:rPr>
              <a:t>. </a:t>
            </a:r>
            <a:r>
              <a:rPr lang="ar-SA" sz="3200" i="1" kern="100" dirty="0">
                <a:effectLst/>
                <a:latin typeface="Aptos" panose="020B0004020202020204" pitchFamily="34" charset="0"/>
                <a:ea typeface="Times New Roman" panose="02020603050405020304" pitchFamily="18" charset="0"/>
                <a:cs typeface="B Nazanin" panose="00000400000000000000" pitchFamily="2" charset="-78"/>
              </a:rPr>
              <a:t>ارائه فیدبکهای شغلی:</a:t>
            </a:r>
            <a:r>
              <a:rPr lang="ar-SA" sz="3200" kern="100" dirty="0">
                <a:effectLst/>
                <a:latin typeface="Aptos" panose="020B0004020202020204" pitchFamily="34" charset="0"/>
                <a:ea typeface="Times New Roman" panose="02020603050405020304" pitchFamily="18" charset="0"/>
                <a:cs typeface="B Nazanin" panose="00000400000000000000" pitchFamily="2" charset="-78"/>
              </a:rPr>
              <a:t> </a:t>
            </a:r>
            <a:r>
              <a:rPr lang="ar-SA" sz="2800" kern="100" dirty="0">
                <a:effectLst/>
                <a:latin typeface="Aptos" panose="020B0004020202020204" pitchFamily="34" charset="0"/>
                <a:ea typeface="Times New Roman" panose="02020603050405020304" pitchFamily="18" charset="0"/>
                <a:cs typeface="B Nazanin" panose="00000400000000000000" pitchFamily="2" charset="-78"/>
              </a:rPr>
              <a:t>میزان اطلاعاتی که فرد مستقیماً از وظایف شغلی (نه از همکاران یا مدیران سازمان) دریافت می­کند. اینکه فرد چقدر میتواند از نحوۀ انجام یافتن وظایف شغلی، سطح عملکرد خود را مورد ارزیابی قرار دهد.</a:t>
            </a:r>
            <a:endParaRPr lang="en-US" sz="2400" kern="100" dirty="0">
              <a:effectLst/>
              <a:latin typeface="Aptos" panose="020B0004020202020204" pitchFamily="34" charset="0"/>
              <a:ea typeface="Times New Roman" panose="02020603050405020304" pitchFamily="18" charset="0"/>
              <a:cs typeface="Arial" panose="020B0604020202020204" pitchFamily="34" charset="0"/>
            </a:endParaRPr>
          </a:p>
          <a:p>
            <a:pPr algn="r" rtl="1"/>
            <a:endParaRPr lang="en-US" dirty="0"/>
          </a:p>
        </p:txBody>
      </p:sp>
    </p:spTree>
    <p:extLst>
      <p:ext uri="{BB962C8B-B14F-4D97-AF65-F5344CB8AC3E}">
        <p14:creationId xmlns:p14="http://schemas.microsoft.com/office/powerpoint/2010/main" val="117682969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991D8C2-FC7B-59B2-3560-7B07CACEAB55}"/>
              </a:ext>
            </a:extLst>
          </p:cNvPr>
          <p:cNvPicPr>
            <a:picLocks noChangeAspect="1"/>
          </p:cNvPicPr>
          <p:nvPr/>
        </p:nvPicPr>
        <p:blipFill>
          <a:blip r:embed="rId2"/>
          <a:stretch>
            <a:fillRect/>
          </a:stretch>
        </p:blipFill>
        <p:spPr>
          <a:xfrm>
            <a:off x="2493034" y="736859"/>
            <a:ext cx="6610818" cy="5629118"/>
          </a:xfrm>
          <a:prstGeom prst="rect">
            <a:avLst/>
          </a:prstGeom>
        </p:spPr>
      </p:pic>
    </p:spTree>
    <p:extLst>
      <p:ext uri="{BB962C8B-B14F-4D97-AF65-F5344CB8AC3E}">
        <p14:creationId xmlns:p14="http://schemas.microsoft.com/office/powerpoint/2010/main" val="285909536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A59F8-8DC5-BB79-72CD-9FF94E16548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B88DA49-1F0B-AD7E-9151-88ED52B1C546}"/>
              </a:ext>
            </a:extLst>
          </p:cNvPr>
          <p:cNvSpPr>
            <a:spLocks noGrp="1"/>
          </p:cNvSpPr>
          <p:nvPr>
            <p:ph idx="1"/>
          </p:nvPr>
        </p:nvSpPr>
        <p:spPr/>
        <p:txBody>
          <a:bodyPr>
            <a:normAutofit/>
          </a:bodyPr>
          <a:lstStyle/>
          <a:p>
            <a:pPr algn="r" rtl="1"/>
            <a:r>
              <a:rPr lang="fa-IR" sz="6600" dirty="0">
                <a:solidFill>
                  <a:srgbClr val="C00000"/>
                </a:solidFill>
              </a:rPr>
              <a:t>بجای کنترل گزارش گیری کنیم!</a:t>
            </a:r>
            <a:endParaRPr lang="en-US" sz="6600" dirty="0">
              <a:solidFill>
                <a:srgbClr val="C00000"/>
              </a:solidFill>
            </a:endParaRPr>
          </a:p>
        </p:txBody>
      </p:sp>
      <p:pic>
        <p:nvPicPr>
          <p:cNvPr id="4" name="Picture 3">
            <a:extLst>
              <a:ext uri="{FF2B5EF4-FFF2-40B4-BE49-F238E27FC236}">
                <a16:creationId xmlns:a16="http://schemas.microsoft.com/office/drawing/2014/main" id="{9D6E281A-E7F9-9AC9-EC75-3F6233EAB9A4}"/>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2340686" y="3033027"/>
            <a:ext cx="6941337" cy="3393652"/>
          </a:xfrm>
          <a:prstGeom prst="rect">
            <a:avLst/>
          </a:prstGeom>
          <a:noFill/>
          <a:ln>
            <a:noFill/>
          </a:ln>
        </p:spPr>
      </p:pic>
    </p:spTree>
    <p:extLst>
      <p:ext uri="{BB962C8B-B14F-4D97-AF65-F5344CB8AC3E}">
        <p14:creationId xmlns:p14="http://schemas.microsoft.com/office/powerpoint/2010/main" val="365914830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748B28F-F7E1-5434-B84B-907251B02F09}"/>
              </a:ext>
            </a:extLst>
          </p:cNvPr>
          <p:cNvPicPr>
            <a:picLocks noGrp="1" noChangeAspect="1"/>
          </p:cNvPicPr>
          <p:nvPr>
            <p:ph idx="1"/>
          </p:nvPr>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816525" y="306668"/>
            <a:ext cx="10558950" cy="6244663"/>
          </a:xfrm>
          <a:prstGeom prst="rect">
            <a:avLst/>
          </a:prstGeom>
          <a:noFill/>
          <a:ln>
            <a:noFill/>
          </a:ln>
        </p:spPr>
      </p:pic>
    </p:spTree>
    <p:extLst>
      <p:ext uri="{BB962C8B-B14F-4D97-AF65-F5344CB8AC3E}">
        <p14:creationId xmlns:p14="http://schemas.microsoft.com/office/powerpoint/2010/main" val="62350261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93AD3-79A7-E93C-46B7-3B892BFE88F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C2808E0-6685-CDF5-3A3A-DBE404C33440}"/>
              </a:ext>
            </a:extLst>
          </p:cNvPr>
          <p:cNvSpPr>
            <a:spLocks noGrp="1"/>
          </p:cNvSpPr>
          <p:nvPr>
            <p:ph idx="1"/>
          </p:nvPr>
        </p:nvSpPr>
        <p:spPr/>
        <p:txBody>
          <a:bodyPr/>
          <a:lstStyle/>
          <a:p>
            <a:pPr algn="r" rtl="1"/>
            <a:r>
              <a:rPr lang="ar-SA" sz="2800" dirty="0">
                <a:effectLst/>
                <a:latin typeface="Aptos" panose="020B0004020202020204" pitchFamily="34" charset="0"/>
                <a:ea typeface="Times New Roman" panose="02020603050405020304" pitchFamily="18" charset="0"/>
                <a:cs typeface="B Nazanin" panose="00000400000000000000" pitchFamily="2" charset="-78"/>
              </a:rPr>
              <a:t> منظور از </a:t>
            </a:r>
            <a:r>
              <a:rPr lang="ar-SA" sz="3200" b="1" dirty="0">
                <a:effectLst/>
                <a:latin typeface="Aptos" panose="020B0004020202020204" pitchFamily="34" charset="0"/>
                <a:ea typeface="Times New Roman" panose="02020603050405020304" pitchFamily="18" charset="0"/>
                <a:cs typeface="B Nazanin" panose="00000400000000000000" pitchFamily="2" charset="-78"/>
              </a:rPr>
              <a:t>فرآیند اجتماعی شدن</a:t>
            </a:r>
            <a:r>
              <a:rPr lang="ar-SA" sz="3200" dirty="0">
                <a:effectLst/>
                <a:latin typeface="Aptos" panose="020B0004020202020204" pitchFamily="34" charset="0"/>
                <a:ea typeface="Times New Roman" panose="02020603050405020304" pitchFamily="18" charset="0"/>
                <a:cs typeface="B Nazanin" panose="00000400000000000000" pitchFamily="2" charset="-78"/>
              </a:rPr>
              <a:t> </a:t>
            </a:r>
            <a:r>
              <a:rPr lang="ar-SA" sz="2800" dirty="0">
                <a:effectLst/>
                <a:latin typeface="Aptos" panose="020B0004020202020204" pitchFamily="34" charset="0"/>
                <a:ea typeface="Times New Roman" panose="02020603050405020304" pitchFamily="18" charset="0"/>
                <a:cs typeface="B Nazanin" panose="00000400000000000000" pitchFamily="2" charset="-78"/>
              </a:rPr>
              <a:t>فرآیندی است که طی آن یک عضو جدید با فرهنگ یا ارزشهای حاکم بر سازمان آشنا می­شود و به تدریج روال انجام دادن امور سازمانی را یاد می.گیرد فرآیند اجتماعی شدن اولین بار از مرحلۀ استخدام یا جذب نیرو آغاز میشود وقتی یک متقاضی در مراحل گزینشی یک سازمان حضور می­یابد اطلاعات ارزشمندی را درباره ارزشهای حاکم بر آن سازمان به دست می.آورد </a:t>
            </a:r>
            <a:endParaRPr lang="en-US" dirty="0"/>
          </a:p>
        </p:txBody>
      </p:sp>
    </p:spTree>
    <p:extLst>
      <p:ext uri="{BB962C8B-B14F-4D97-AF65-F5344CB8AC3E}">
        <p14:creationId xmlns:p14="http://schemas.microsoft.com/office/powerpoint/2010/main" val="53853799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BF959-2694-2704-DDC0-220A0AA4353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09E8CFB-54E9-44CB-C40C-D0D9B048A4D0}"/>
              </a:ext>
            </a:extLst>
          </p:cNvPr>
          <p:cNvSpPr>
            <a:spLocks noGrp="1"/>
          </p:cNvSpPr>
          <p:nvPr>
            <p:ph idx="1"/>
          </p:nvPr>
        </p:nvSpPr>
        <p:spPr/>
        <p:txBody>
          <a:bodyPr>
            <a:normAutofit fontScale="85000" lnSpcReduction="20000"/>
          </a:bodyPr>
          <a:lstStyle/>
          <a:p>
            <a:pPr marL="0" marR="0" algn="r" rtl="1">
              <a:lnSpc>
                <a:spcPct val="150000"/>
              </a:lnSpc>
              <a:spcAft>
                <a:spcPts val="800"/>
              </a:spcAft>
              <a:buNone/>
            </a:pPr>
            <a:r>
              <a:rPr lang="fa-IR" sz="2800" kern="100" dirty="0">
                <a:effectLst/>
                <a:latin typeface="Aptos" panose="020B0004020202020204" pitchFamily="34" charset="0"/>
                <a:ea typeface="Times New Roman" panose="02020603050405020304" pitchFamily="18" charset="0"/>
                <a:cs typeface="B Nazanin" panose="00000400000000000000" pitchFamily="2" charset="-78"/>
              </a:rPr>
              <a:t>ل</a:t>
            </a:r>
            <a:r>
              <a:rPr lang="ar-SA" sz="2800" kern="100" dirty="0">
                <a:effectLst/>
                <a:latin typeface="Aptos" panose="020B0004020202020204" pitchFamily="34" charset="0"/>
                <a:ea typeface="Times New Roman" panose="02020603050405020304" pitchFamily="18" charset="0"/>
                <a:cs typeface="B Nazanin" panose="00000400000000000000" pitchFamily="2" charset="-78"/>
              </a:rPr>
              <a:t>اک (۱۹۷۶) در اوایل دهه ۱۹۷۰، با بررسی جامع اط اطلاعات ارائه شده تا آن زمان به این نتیجه میرسد که احساس یا برداشت کارگران درباره سازمانها بر چهار ویژگی کلی مبتنی است. او معتقد است که وقتی کارگران دربارۀ جو حاکم بر سازمان صحبت می کنند، چهار ویژگی زیر را مدنظر قرار می­دهند:</a:t>
            </a:r>
            <a:endParaRPr lang="en-US" sz="2400" kern="100" dirty="0">
              <a:effectLst/>
              <a:latin typeface="Aptos" panose="020B0004020202020204" pitchFamily="34" charset="0"/>
              <a:ea typeface="Times New Roman" panose="02020603050405020304" pitchFamily="18" charset="0"/>
              <a:cs typeface="Arial" panose="020B0604020202020204" pitchFamily="34" charset="0"/>
            </a:endParaRPr>
          </a:p>
          <a:p>
            <a:pPr marL="342900" marR="0" lvl="0" indent="-342900" algn="r" rtl="1">
              <a:lnSpc>
                <a:spcPct val="150000"/>
              </a:lnSpc>
              <a:buFont typeface="Symbol" panose="05050102010706020507" pitchFamily="18" charset="2"/>
              <a:buChar char=""/>
            </a:pPr>
            <a:r>
              <a:rPr lang="ar-SA" sz="2800" kern="100" dirty="0">
                <a:effectLst/>
                <a:latin typeface="Aptos" panose="020B0004020202020204" pitchFamily="34" charset="0"/>
                <a:ea typeface="Times New Roman" panose="02020603050405020304" pitchFamily="18" charset="0"/>
                <a:cs typeface="B Nazanin" panose="00000400000000000000" pitchFamily="2" charset="-78"/>
              </a:rPr>
              <a:t>هماهنگی، عدالت و واضح بودن فعالیتها.</a:t>
            </a:r>
            <a:endParaRPr lang="en-US" sz="2400" kern="100" dirty="0">
              <a:effectLst/>
              <a:latin typeface="Aptos" panose="020B0004020202020204" pitchFamily="34" charset="0"/>
              <a:ea typeface="Times New Roman" panose="02020603050405020304" pitchFamily="18" charset="0"/>
              <a:cs typeface="Arial" panose="020B0604020202020204" pitchFamily="34" charset="0"/>
            </a:endParaRPr>
          </a:p>
          <a:p>
            <a:pPr marL="342900" marR="0" lvl="0" indent="-342900" algn="r" rtl="1">
              <a:lnSpc>
                <a:spcPct val="150000"/>
              </a:lnSpc>
              <a:buFont typeface="Symbol" panose="05050102010706020507" pitchFamily="18" charset="2"/>
              <a:buChar char=""/>
            </a:pPr>
            <a:r>
              <a:rPr lang="en-US" sz="2800" kern="100" dirty="0">
                <a:effectLst/>
                <a:latin typeface="B Nazanin" panose="00000400000000000000" pitchFamily="2" charset="-78"/>
                <a:ea typeface="Times New Roman" panose="02020603050405020304" pitchFamily="18" charset="0"/>
                <a:cs typeface="Arial" panose="020B0604020202020204" pitchFamily="34" charset="0"/>
              </a:rPr>
              <a:t> </a:t>
            </a:r>
            <a:r>
              <a:rPr lang="ar-SA" sz="2800" kern="100" dirty="0">
                <a:effectLst/>
                <a:latin typeface="B Nazanin" panose="00000400000000000000" pitchFamily="2" charset="-78"/>
                <a:ea typeface="Times New Roman" panose="02020603050405020304" pitchFamily="18" charset="0"/>
                <a:cs typeface="Arial" panose="020B0604020202020204" pitchFamily="34" charset="0"/>
              </a:rPr>
              <a:t>فرصت، پیشرفت، استقلال و مسئولیت پذیری.</a:t>
            </a:r>
            <a:endParaRPr lang="en-US" sz="2400" kern="100" dirty="0">
              <a:effectLst/>
              <a:latin typeface="Aptos" panose="020B0004020202020204" pitchFamily="34" charset="0"/>
              <a:ea typeface="Times New Roman" panose="02020603050405020304" pitchFamily="18" charset="0"/>
              <a:cs typeface="Arial" panose="020B0604020202020204" pitchFamily="34" charset="0"/>
            </a:endParaRPr>
          </a:p>
          <a:p>
            <a:pPr marL="342900" marR="0" lvl="0" indent="-342900" algn="r" rtl="1">
              <a:lnSpc>
                <a:spcPct val="150000"/>
              </a:lnSpc>
              <a:buFont typeface="Symbol" panose="05050102010706020507" pitchFamily="18" charset="2"/>
              <a:buChar char=""/>
            </a:pPr>
            <a:r>
              <a:rPr lang="ar-SA" sz="2800" kern="100" dirty="0">
                <a:effectLst/>
                <a:latin typeface="Aptos" panose="020B0004020202020204" pitchFamily="34" charset="0"/>
                <a:ea typeface="Times New Roman" panose="02020603050405020304" pitchFamily="18" charset="0"/>
                <a:cs typeface="B Nazanin" panose="00000400000000000000" pitchFamily="2" charset="-78"/>
              </a:rPr>
              <a:t>میزان حمایت پشتیبانی و قدردانی از تلاشها.</a:t>
            </a:r>
            <a:endParaRPr lang="en-US" sz="2400" kern="100" dirty="0">
              <a:effectLst/>
              <a:latin typeface="Aptos" panose="020B0004020202020204" pitchFamily="34" charset="0"/>
              <a:ea typeface="Times New Roman" panose="02020603050405020304" pitchFamily="18" charset="0"/>
              <a:cs typeface="Arial" panose="020B0604020202020204" pitchFamily="34" charset="0"/>
            </a:endParaRPr>
          </a:p>
          <a:p>
            <a:pPr marL="342900" marR="0" lvl="0" indent="-342900" algn="r" rtl="1">
              <a:lnSpc>
                <a:spcPct val="150000"/>
              </a:lnSpc>
              <a:spcAft>
                <a:spcPts val="800"/>
              </a:spcAft>
              <a:buFont typeface="Symbol" panose="05050102010706020507" pitchFamily="18" charset="2"/>
              <a:buChar char=""/>
            </a:pPr>
            <a:r>
              <a:rPr lang="ar-SA" sz="2800" kern="100" dirty="0">
                <a:effectLst/>
                <a:latin typeface="Aptos" panose="020B0004020202020204" pitchFamily="34" charset="0"/>
                <a:ea typeface="Times New Roman" panose="02020603050405020304" pitchFamily="18" charset="0"/>
                <a:cs typeface="B Nazanin" panose="00000400000000000000" pitchFamily="2" charset="-78"/>
              </a:rPr>
              <a:t>میزان صمیمت اتحاد و برقراری روابط اجتماعی دوستانه.</a:t>
            </a:r>
            <a:endParaRPr lang="en-US" sz="2400" kern="100" dirty="0">
              <a:effectLst/>
              <a:latin typeface="Aptos" panose="020B0004020202020204" pitchFamily="34" charset="0"/>
              <a:ea typeface="Times New Roman" panose="02020603050405020304" pitchFamily="18" charset="0"/>
              <a:cs typeface="Arial" panose="020B0604020202020204" pitchFamily="34" charset="0"/>
            </a:endParaRPr>
          </a:p>
          <a:p>
            <a:pPr algn="r" rtl="1"/>
            <a:endParaRPr lang="en-US" dirty="0"/>
          </a:p>
        </p:txBody>
      </p:sp>
    </p:spTree>
    <p:extLst>
      <p:ext uri="{BB962C8B-B14F-4D97-AF65-F5344CB8AC3E}">
        <p14:creationId xmlns:p14="http://schemas.microsoft.com/office/powerpoint/2010/main" val="221038869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5AD53-5CA1-3CA3-1DF0-A506500ABDF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54CF896-D42C-7D7A-75C4-58FB01B4B309}"/>
              </a:ext>
            </a:extLst>
          </p:cNvPr>
          <p:cNvSpPr>
            <a:spLocks noGrp="1"/>
          </p:cNvSpPr>
          <p:nvPr>
            <p:ph idx="1"/>
          </p:nvPr>
        </p:nvSpPr>
        <p:spPr/>
        <p:txBody>
          <a:bodyPr>
            <a:normAutofit fontScale="85000" lnSpcReduction="10000"/>
          </a:bodyPr>
          <a:lstStyle/>
          <a:p>
            <a:pPr marL="130810" marR="0" algn="r" rtl="1">
              <a:lnSpc>
                <a:spcPct val="115000"/>
              </a:lnSpc>
              <a:buNone/>
            </a:pPr>
            <a:r>
              <a:rPr lang="ar-SA" sz="2800" kern="100" dirty="0">
                <a:effectLst/>
                <a:latin typeface="Aptos" panose="020B0004020202020204" pitchFamily="34" charset="0"/>
                <a:ea typeface="Times New Roman" panose="02020603050405020304" pitchFamily="18" charset="0"/>
                <a:cs typeface="B Nazanin" panose="00000400000000000000" pitchFamily="2" charset="-78"/>
              </a:rPr>
              <a:t> اکنون این سؤال مطرح میشود که آیا با وجود این موانع می توان مقاومت سازمانها یا اعضای سازمانها در برابر ایجاد تغییرات را کاهش داد یا آن را از بین برد؟ پاسخ مثبت است اما انجام دادن این کار مستلزم برخی اقدامات ویژه است، از جمله:</a:t>
            </a:r>
            <a:endParaRPr lang="en-US" sz="2400" kern="100" dirty="0">
              <a:effectLst/>
              <a:latin typeface="Aptos" panose="020B0004020202020204" pitchFamily="34" charset="0"/>
              <a:ea typeface="Times New Roman" panose="02020603050405020304" pitchFamily="18" charset="0"/>
              <a:cs typeface="Arial" panose="020B0604020202020204" pitchFamily="34" charset="0"/>
            </a:endParaRPr>
          </a:p>
          <a:p>
            <a:pPr marL="342900" marR="0" lvl="0" indent="-342900" algn="r" rtl="1">
              <a:lnSpc>
                <a:spcPct val="115000"/>
              </a:lnSpc>
              <a:buFont typeface="Symbol" panose="05050102010706020507" pitchFamily="18" charset="2"/>
              <a:buChar char=""/>
            </a:pPr>
            <a:r>
              <a:rPr lang="ar-SA" sz="2800" kern="100" dirty="0">
                <a:effectLst/>
                <a:latin typeface="Aptos" panose="020B0004020202020204" pitchFamily="34" charset="0"/>
                <a:ea typeface="Times New Roman" panose="02020603050405020304" pitchFamily="18" charset="0"/>
                <a:cs typeface="B Nazanin" panose="00000400000000000000" pitchFamily="2" charset="-78"/>
              </a:rPr>
              <a:t>جلب حمایت اعضای قدرتمند سازمان از ایجاد تغییرات.</a:t>
            </a:r>
            <a:endParaRPr lang="en-US" sz="2400" kern="100" dirty="0">
              <a:effectLst/>
              <a:latin typeface="Aptos" panose="020B0004020202020204" pitchFamily="34" charset="0"/>
              <a:ea typeface="Times New Roman" panose="02020603050405020304" pitchFamily="18" charset="0"/>
              <a:cs typeface="Arial" panose="020B0604020202020204" pitchFamily="34" charset="0"/>
            </a:endParaRPr>
          </a:p>
          <a:p>
            <a:pPr marL="342900" marR="0" lvl="0" indent="-342900" algn="r" rtl="1">
              <a:lnSpc>
                <a:spcPct val="115000"/>
              </a:lnSpc>
              <a:buFont typeface="Symbol" panose="05050102010706020507" pitchFamily="18" charset="2"/>
              <a:buChar char=""/>
            </a:pPr>
            <a:r>
              <a:rPr lang="ar-SA" sz="2800" kern="100" dirty="0">
                <a:effectLst/>
                <a:latin typeface="Aptos" panose="020B0004020202020204" pitchFamily="34" charset="0"/>
                <a:ea typeface="Times New Roman" panose="02020603050405020304" pitchFamily="18" charset="0"/>
                <a:cs typeface="B Nazanin" panose="00000400000000000000" pitchFamily="2" charset="-78"/>
              </a:rPr>
              <a:t>اطلاع رسانی دربارۀ اهداف برنامه های تغییر و تلاش برای کاستن از ترس اعضای سازمان.</a:t>
            </a:r>
            <a:endParaRPr lang="en-US" sz="2400" kern="100" dirty="0">
              <a:effectLst/>
              <a:latin typeface="Aptos" panose="020B0004020202020204" pitchFamily="34" charset="0"/>
              <a:ea typeface="Times New Roman" panose="02020603050405020304" pitchFamily="18" charset="0"/>
              <a:cs typeface="Arial" panose="020B0604020202020204" pitchFamily="34" charset="0"/>
            </a:endParaRPr>
          </a:p>
          <a:p>
            <a:pPr marL="342900" marR="0" lvl="0" indent="-342900" algn="r" rtl="1">
              <a:lnSpc>
                <a:spcPct val="115000"/>
              </a:lnSpc>
              <a:buFont typeface="Symbol" panose="05050102010706020507" pitchFamily="18" charset="2"/>
              <a:buChar char=""/>
            </a:pPr>
            <a:r>
              <a:rPr lang="ar-SA" sz="2800" kern="100" dirty="0">
                <a:effectLst/>
                <a:latin typeface="Aptos" panose="020B0004020202020204" pitchFamily="34" charset="0"/>
                <a:ea typeface="Times New Roman" panose="02020603050405020304" pitchFamily="18" charset="0"/>
                <a:cs typeface="B Nazanin" panose="00000400000000000000" pitchFamily="2" charset="-78"/>
              </a:rPr>
              <a:t>نظرخواهی از اعضای سازمان دربارۀ نحوۀ اجرای برنامه های تغییر و مشارکت دادن مستقیم آنها در تدوین راهکارهای تغییر.</a:t>
            </a:r>
            <a:endParaRPr lang="en-US" sz="2400" kern="100" dirty="0">
              <a:effectLst/>
              <a:latin typeface="Aptos" panose="020B0004020202020204" pitchFamily="34" charset="0"/>
              <a:ea typeface="Times New Roman" panose="02020603050405020304" pitchFamily="18" charset="0"/>
              <a:cs typeface="Arial" panose="020B0604020202020204" pitchFamily="34" charset="0"/>
            </a:endParaRPr>
          </a:p>
          <a:p>
            <a:pPr marL="342900" marR="0" lvl="0" indent="-342900" algn="r" rtl="1">
              <a:lnSpc>
                <a:spcPct val="115000"/>
              </a:lnSpc>
              <a:buFont typeface="Symbol" panose="05050102010706020507" pitchFamily="18" charset="2"/>
              <a:buChar char=""/>
            </a:pPr>
            <a:r>
              <a:rPr lang="ar-SA" sz="2800" kern="100" dirty="0">
                <a:effectLst/>
                <a:latin typeface="Aptos" panose="020B0004020202020204" pitchFamily="34" charset="0"/>
                <a:ea typeface="Times New Roman" panose="02020603050405020304" pitchFamily="18" charset="0"/>
                <a:cs typeface="B Nazanin" panose="00000400000000000000" pitchFamily="2" charset="-78"/>
              </a:rPr>
              <a:t>ارائه فیدبک دربارۀ میزان موفقیت اعضای سازمان در انطباق یافتن با تغییرات و پاداش دادن به اعضای موفق.</a:t>
            </a:r>
            <a:endParaRPr lang="en-US" sz="2400" kern="100" dirty="0">
              <a:effectLst/>
              <a:latin typeface="Aptos" panose="020B0004020202020204" pitchFamily="34" charset="0"/>
              <a:ea typeface="Times New Roman" panose="02020603050405020304" pitchFamily="18" charset="0"/>
              <a:cs typeface="Arial" panose="020B0604020202020204" pitchFamily="34" charset="0"/>
            </a:endParaRPr>
          </a:p>
          <a:p>
            <a:pPr marL="342900" marR="0" lvl="0" indent="-342900" algn="r" rtl="1">
              <a:lnSpc>
                <a:spcPct val="115000"/>
              </a:lnSpc>
              <a:spcAft>
                <a:spcPts val="800"/>
              </a:spcAft>
              <a:buFont typeface="Symbol" panose="05050102010706020507" pitchFamily="18" charset="2"/>
              <a:buChar char=""/>
            </a:pPr>
            <a:r>
              <a:rPr lang="ar-SA" sz="2800" kern="100" dirty="0">
                <a:effectLst/>
                <a:latin typeface="Aptos" panose="020B0004020202020204" pitchFamily="34" charset="0"/>
                <a:ea typeface="Times New Roman" panose="02020603050405020304" pitchFamily="18" charset="0"/>
                <a:cs typeface="B Nazanin" panose="00000400000000000000" pitchFamily="2" charset="-78"/>
              </a:rPr>
              <a:t>تلاش برای تبدیل تغییرات ناگهانی به تغییرات تدریجی.</a:t>
            </a:r>
            <a:endParaRPr lang="en-US" sz="2400" kern="100" dirty="0">
              <a:effectLst/>
              <a:latin typeface="Aptos" panose="020B0004020202020204" pitchFamily="34" charset="0"/>
              <a:ea typeface="Times New Roman" panose="02020603050405020304" pitchFamily="18" charset="0"/>
              <a:cs typeface="Arial" panose="020B0604020202020204" pitchFamily="34" charset="0"/>
            </a:endParaRPr>
          </a:p>
          <a:p>
            <a:pPr algn="r" rtl="1"/>
            <a:endParaRPr lang="en-US" dirty="0"/>
          </a:p>
        </p:txBody>
      </p:sp>
    </p:spTree>
    <p:extLst>
      <p:ext uri="{BB962C8B-B14F-4D97-AF65-F5344CB8AC3E}">
        <p14:creationId xmlns:p14="http://schemas.microsoft.com/office/powerpoint/2010/main" val="229062516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BEE87-C96D-942A-E7D8-32E4A2CA1780}"/>
              </a:ext>
            </a:extLst>
          </p:cNvPr>
          <p:cNvSpPr>
            <a:spLocks noGrp="1"/>
          </p:cNvSpPr>
          <p:nvPr>
            <p:ph type="title"/>
          </p:nvPr>
        </p:nvSpPr>
        <p:spPr/>
        <p:txBody>
          <a:bodyPr/>
          <a:lstStyle/>
          <a:p>
            <a:pPr algn="ctr"/>
            <a:r>
              <a:rPr lang="ar-SA" b="1" dirty="0">
                <a:latin typeface="Aptos" panose="020B0004020202020204" pitchFamily="34" charset="0"/>
                <a:ea typeface="Times New Roman" panose="02020603050405020304" pitchFamily="18" charset="0"/>
                <a:cs typeface="B Nazanin" panose="00000400000000000000" pitchFamily="2" charset="-78"/>
              </a:rPr>
              <a:t>تأثیر هاوثورن</a:t>
            </a:r>
            <a:endParaRPr lang="en-US" dirty="0"/>
          </a:p>
        </p:txBody>
      </p:sp>
      <p:sp>
        <p:nvSpPr>
          <p:cNvPr id="3" name="Content Placeholder 2">
            <a:extLst>
              <a:ext uri="{FF2B5EF4-FFF2-40B4-BE49-F238E27FC236}">
                <a16:creationId xmlns:a16="http://schemas.microsoft.com/office/drawing/2014/main" id="{42FB71C6-E3B2-B069-2519-A41E43991958}"/>
              </a:ext>
            </a:extLst>
          </p:cNvPr>
          <p:cNvSpPr>
            <a:spLocks noGrp="1"/>
          </p:cNvSpPr>
          <p:nvPr>
            <p:ph idx="1"/>
          </p:nvPr>
        </p:nvSpPr>
        <p:spPr/>
        <p:txBody>
          <a:bodyPr>
            <a:normAutofit fontScale="85000" lnSpcReduction="20000"/>
          </a:bodyPr>
          <a:lstStyle/>
          <a:p>
            <a:pPr algn="r" rtl="1"/>
            <a:r>
              <a:rPr lang="fa-IR" sz="2800" dirty="0">
                <a:effectLst/>
                <a:latin typeface="Aptos" panose="020B0004020202020204" pitchFamily="34" charset="0"/>
                <a:ea typeface="Times New Roman" panose="02020603050405020304" pitchFamily="18" charset="0"/>
                <a:cs typeface="B Nazanin" panose="00000400000000000000" pitchFamily="2" charset="-78"/>
              </a:rPr>
              <a:t>محققان این پروژه تحقیقاتی علاقه مندند که بدانند بـیـن ویژگیهای فیزیکی محیطهای کار (مثل کیفیت نورپردازی سر و صدای موجود در محیط کار، طول ساعات ،کاری مدت استراحت یا تنفس ،کاری و ...) و میزان بازدهی کارگران چه رابطه ای وجود دارد نتایج این تحقیق نشان میدهد که برداشت یا نوع تفکر کارگران بیشتر از شرایط فیزیکی حاکم بر محیط­های کار، بـر میزان بازدهی تأثیر میگذارد در این تحقیق وقتی محققان شرایط آزمایشی مختلف را اعمال می­کنند در کمال تعجب مشاهده میکنند که بازدهی کارگران افزایش مییابد به عنوان مثال وقتی روشنایی محیط کار را کاهش میدهند طول ساعات کاری را افزایش میدهند زمان استراحت یا تنفس کاری را کوتاه تر می­کنند بازدهی کارگران افزایش مییابد این نتایج کاملاً غیر منتظره است. محققان پیش از تحقیق پیش بینی می­کردند که کاهش روشنایی محیط کار افزایش ساعات کاری و کاهش یا حذف تنفس کاری میزان بازدهی کارگران را کاهش خواهد داد اما مشاهدات چیز دیگری را نشان میدهد. محققان، برای توجیه نتایج مشاهده شده مجبور میشوند با تک تک کارگران شرکت کننده در تحقیق مصاحبه کنند. در پایان این بررسیها محققان متوجه میشوند که در طول اجرای آزمایشهای مختلف مدیران و ناظران کارخانه بسیار بیشتر از قبل به کارگران توجه میکنند این افزایش توجه برای کارگران بسیار خوشایند و مثبت است. کارگران این اتفاق را به فال نیک میگیرند و به همین دلیل نگرش آنها نسبت به مدیران یا ناظران بهبود می یابد و متعاقباً ارتقاء سطح نگرش کارگران به ناظران (که در نتیجه افزایش توجه ناظران به کارگران ایجاد</a:t>
            </a:r>
            <a:r>
              <a:rPr lang="fa-IR" sz="2800" dirty="0">
                <a:effectLst/>
                <a:ea typeface="Times New Roman" panose="02020603050405020304" pitchFamily="18" charset="0"/>
                <a:cs typeface="Aptos" panose="020B0004020202020204" pitchFamily="34" charset="0"/>
              </a:rPr>
              <a:t> </a:t>
            </a:r>
            <a:r>
              <a:rPr lang="ar-SA" sz="2800" dirty="0">
                <a:effectLst/>
                <a:latin typeface="Aptos" panose="020B0004020202020204" pitchFamily="34" charset="0"/>
                <a:ea typeface="Times New Roman" panose="02020603050405020304" pitchFamily="18" charset="0"/>
                <a:cs typeface="B Nazanin" panose="00000400000000000000" pitchFamily="2" charset="-78"/>
              </a:rPr>
              <a:t>می­شود)، به افزایش میزان بازدهی کارگران منجر می شود. با انجام یافتن این پروژه تحقیقاتی، اصطلاح جدید</a:t>
            </a:r>
            <a:endParaRPr lang="en-US" dirty="0"/>
          </a:p>
        </p:txBody>
      </p:sp>
    </p:spTree>
    <p:extLst>
      <p:ext uri="{BB962C8B-B14F-4D97-AF65-F5344CB8AC3E}">
        <p14:creationId xmlns:p14="http://schemas.microsoft.com/office/powerpoint/2010/main" val="92913733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D399A-C6A7-9BF5-3EA0-3DDB55440F9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EB80BED-F073-8049-18EB-DA4FE007AD39}"/>
              </a:ext>
            </a:extLst>
          </p:cNvPr>
          <p:cNvSpPr>
            <a:spLocks noGrp="1"/>
          </p:cNvSpPr>
          <p:nvPr>
            <p:ph idx="1"/>
          </p:nvPr>
        </p:nvSpPr>
        <p:spPr/>
        <p:txBody>
          <a:bodyPr>
            <a:normAutofit fontScale="92500" lnSpcReduction="10000"/>
          </a:bodyPr>
          <a:lstStyle/>
          <a:p>
            <a:pPr marL="0" marR="0" algn="r" rtl="1">
              <a:lnSpc>
                <a:spcPct val="115000"/>
              </a:lnSpc>
              <a:spcAft>
                <a:spcPts val="800"/>
              </a:spcAft>
              <a:buNone/>
            </a:pPr>
            <a:r>
              <a:rPr lang="fa-IR" sz="3200" b="1" kern="100" dirty="0">
                <a:effectLst/>
                <a:latin typeface="Aptos" panose="020B0004020202020204" pitchFamily="34" charset="0"/>
                <a:ea typeface="Times New Roman" panose="02020603050405020304" pitchFamily="18" charset="0"/>
                <a:cs typeface="B Nazanin" panose="00000400000000000000" pitchFamily="2" charset="-78"/>
              </a:rPr>
              <a:t>ویژگیهای شخصیتی و هیجان­پذیری</a:t>
            </a:r>
            <a:endParaRPr lang="en-US" sz="2400" kern="100" dirty="0">
              <a:effectLst/>
              <a:latin typeface="Aptos" panose="020B0004020202020204" pitchFamily="34" charset="0"/>
              <a:ea typeface="Times New Roman" panose="02020603050405020304" pitchFamily="18" charset="0"/>
              <a:cs typeface="Arial" panose="020B0604020202020204" pitchFamily="34" charset="0"/>
            </a:endParaRPr>
          </a:p>
          <a:p>
            <a:pPr marL="0" marR="0" algn="r" rtl="1">
              <a:lnSpc>
                <a:spcPct val="115000"/>
              </a:lnSpc>
              <a:spcAft>
                <a:spcPts val="800"/>
              </a:spcAft>
              <a:buNone/>
            </a:pPr>
            <a:r>
              <a:rPr lang="fa-IR" sz="2800" kern="100" dirty="0">
                <a:effectLst/>
                <a:latin typeface="Aptos" panose="020B0004020202020204" pitchFamily="34" charset="0"/>
                <a:ea typeface="Times New Roman" panose="02020603050405020304" pitchFamily="18" charset="0"/>
                <a:cs typeface="B Nazanin" panose="00000400000000000000" pitchFamily="2" charset="-78"/>
              </a:rPr>
              <a:t> اخیراً گروهی از محققان (از جمله ویس و بریف) با انجام دادن تحقیقات گسترده، تأثیر ویژگیهای شخصیتی بر رضایت شغلی را مورد بررسی قرار داده اند </a:t>
            </a:r>
            <a:r>
              <a:rPr lang="fa-IR" sz="3600" b="1" kern="100" dirty="0">
                <a:effectLst/>
                <a:latin typeface="Aptos" panose="020B0004020202020204" pitchFamily="34" charset="0"/>
                <a:ea typeface="Times New Roman" panose="02020603050405020304" pitchFamily="18" charset="0"/>
                <a:cs typeface="B Nazanin" panose="00000400000000000000" pitchFamily="2" charset="-78"/>
              </a:rPr>
              <a:t>روان­رنجور­خویی </a:t>
            </a:r>
            <a:r>
              <a:rPr lang="fa-IR" sz="3200" kern="100" dirty="0">
                <a:effectLst/>
                <a:latin typeface="Aptos" panose="020B0004020202020204" pitchFamily="34" charset="0"/>
                <a:ea typeface="Times New Roman" panose="02020603050405020304" pitchFamily="18" charset="0"/>
                <a:cs typeface="B Nazanin" panose="00000400000000000000" pitchFamily="2" charset="-78"/>
              </a:rPr>
              <a:t>و</a:t>
            </a:r>
            <a:r>
              <a:rPr lang="fa-IR" sz="3600" b="1" kern="100" dirty="0">
                <a:effectLst/>
                <a:latin typeface="Aptos" panose="020B0004020202020204" pitchFamily="34" charset="0"/>
                <a:ea typeface="Times New Roman" panose="02020603050405020304" pitchFamily="18" charset="0"/>
                <a:cs typeface="B Nazanin" panose="00000400000000000000" pitchFamily="2" charset="-78"/>
              </a:rPr>
              <a:t> برون­گرایی</a:t>
            </a:r>
            <a:r>
              <a:rPr lang="fa-IR" sz="2800" kern="100" dirty="0">
                <a:effectLst/>
                <a:latin typeface="Aptos" panose="020B0004020202020204" pitchFamily="34" charset="0"/>
                <a:ea typeface="Times New Roman" panose="02020603050405020304" pitchFamily="18" charset="0"/>
                <a:cs typeface="B Nazanin" panose="00000400000000000000" pitchFamily="2" charset="-78"/>
              </a:rPr>
              <a:t>، دو ویژگی شخصیتی هستند که در بحث رضایت شغلی زیاد مورد توجه قرار می­گیرند به روان رنجور خویی هیجان پذیری منفی و به برون گرایی هیجان پذیری مثبت نیز گفته می­شود نتایج تحقیقات جاج، هلر و مانت (۲۰۰۲) نشان میدهد که افراد روان رنجور خو بیشتر احتمال دارد که انواع مختلف هیجانهای منفی مثل ،اضطراب افسردگی خجالت یا شرمندگی ،نفرت و ...) را تجربه کنند اما در مقابل، در افرادی که شخصیت برون گرا دارند احتمال تجربه هیجانهای مثبت بیشتر از هیجانهای منفی است. این افراد معمولاً خود را شاد، فعال، پرانرژی، با اعتماد به نفس و اجتماعی توصیف می­کنند ویس و بريف (۲۰۰۳).</a:t>
            </a:r>
            <a:endParaRPr lang="en-US" sz="2400" kern="100" dirty="0">
              <a:effectLst/>
              <a:latin typeface="Aptos" panose="020B0004020202020204" pitchFamily="34" charset="0"/>
              <a:ea typeface="Times New Roman" panose="02020603050405020304" pitchFamily="18" charset="0"/>
              <a:cs typeface="Arial" panose="020B0604020202020204" pitchFamily="34" charset="0"/>
            </a:endParaRPr>
          </a:p>
          <a:p>
            <a:pPr algn="r" rtl="1"/>
            <a:endParaRPr lang="en-US" dirty="0"/>
          </a:p>
        </p:txBody>
      </p:sp>
    </p:spTree>
    <p:extLst>
      <p:ext uri="{BB962C8B-B14F-4D97-AF65-F5344CB8AC3E}">
        <p14:creationId xmlns:p14="http://schemas.microsoft.com/office/powerpoint/2010/main" val="408044561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93571B6D-A5F2-E8E3-6F4F-F885FF7E88E0}"/>
              </a:ext>
            </a:extLst>
          </p:cNvPr>
          <p:cNvPicPr>
            <a:picLocks noGrp="1" noChangeAspect="1"/>
          </p:cNvPicPr>
          <p:nvPr>
            <p:ph idx="1"/>
          </p:nvPr>
        </p:nvPicPr>
        <p:blipFill>
          <a:blip r:embed="rId2"/>
          <a:stretch>
            <a:fillRect/>
          </a:stretch>
        </p:blipFill>
        <p:spPr>
          <a:xfrm>
            <a:off x="1314381" y="262044"/>
            <a:ext cx="9563238" cy="6460588"/>
          </a:xfrm>
          <a:prstGeom prst="rect">
            <a:avLst/>
          </a:prstGeom>
        </p:spPr>
      </p:pic>
    </p:spTree>
    <p:extLst>
      <p:ext uri="{BB962C8B-B14F-4D97-AF65-F5344CB8AC3E}">
        <p14:creationId xmlns:p14="http://schemas.microsoft.com/office/powerpoint/2010/main" val="38769264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1CD071A-6089-84F8-AF8A-0223A85B5A83}"/>
              </a:ext>
            </a:extLst>
          </p:cNvPr>
          <p:cNvPicPr>
            <a:picLocks noGrp="1" noChangeAspect="1"/>
          </p:cNvPicPr>
          <p:nvPr>
            <p:ph idx="1"/>
          </p:nvPr>
        </p:nvPicPr>
        <p:blipFill>
          <a:blip r:embed="rId2"/>
          <a:stretch>
            <a:fillRect/>
          </a:stretch>
        </p:blipFill>
        <p:spPr>
          <a:xfrm>
            <a:off x="1314380" y="131311"/>
            <a:ext cx="9563238" cy="6411494"/>
          </a:xfrm>
          <a:prstGeom prst="rect">
            <a:avLst/>
          </a:prstGeom>
        </p:spPr>
      </p:pic>
    </p:spTree>
    <p:extLst>
      <p:ext uri="{BB962C8B-B14F-4D97-AF65-F5344CB8AC3E}">
        <p14:creationId xmlns:p14="http://schemas.microsoft.com/office/powerpoint/2010/main" val="391198361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3B65D3-AAEE-F7F4-1B85-8F1080754C61}"/>
              </a:ext>
            </a:extLst>
          </p:cNvPr>
          <p:cNvPicPr>
            <a:picLocks noChangeAspect="1"/>
          </p:cNvPicPr>
          <p:nvPr/>
        </p:nvPicPr>
        <p:blipFill>
          <a:blip r:embed="rId2"/>
          <a:stretch>
            <a:fillRect/>
          </a:stretch>
        </p:blipFill>
        <p:spPr>
          <a:xfrm>
            <a:off x="304299" y="458898"/>
            <a:ext cx="11583400" cy="5940204"/>
          </a:xfrm>
          <a:prstGeom prst="rect">
            <a:avLst/>
          </a:prstGeom>
        </p:spPr>
      </p:pic>
    </p:spTree>
    <p:extLst>
      <p:ext uri="{BB962C8B-B14F-4D97-AF65-F5344CB8AC3E}">
        <p14:creationId xmlns:p14="http://schemas.microsoft.com/office/powerpoint/2010/main" val="238847038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3EF33D3-006E-1A3F-1CED-39F5F13A5B59}"/>
              </a:ext>
            </a:extLst>
          </p:cNvPr>
          <p:cNvPicPr>
            <a:picLocks noGrp="1" noChangeAspect="1"/>
          </p:cNvPicPr>
          <p:nvPr>
            <p:ph idx="1"/>
          </p:nvPr>
        </p:nvPicPr>
        <p:blipFill>
          <a:blip r:embed="rId2"/>
          <a:stretch>
            <a:fillRect/>
          </a:stretch>
        </p:blipFill>
        <p:spPr>
          <a:xfrm>
            <a:off x="703826" y="-29121"/>
            <a:ext cx="10784349" cy="6835885"/>
          </a:xfrm>
          <a:prstGeom prst="rect">
            <a:avLst/>
          </a:prstGeom>
        </p:spPr>
      </p:pic>
    </p:spTree>
    <p:extLst>
      <p:ext uri="{BB962C8B-B14F-4D97-AF65-F5344CB8AC3E}">
        <p14:creationId xmlns:p14="http://schemas.microsoft.com/office/powerpoint/2010/main" val="61790722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50CFF38-8313-5C0B-0D09-449A07325589}"/>
              </a:ext>
            </a:extLst>
          </p:cNvPr>
          <p:cNvPicPr>
            <a:picLocks noGrp="1" noChangeAspect="1"/>
          </p:cNvPicPr>
          <p:nvPr>
            <p:ph idx="1"/>
          </p:nvPr>
        </p:nvPicPr>
        <p:blipFill>
          <a:blip r:embed="rId2"/>
          <a:stretch>
            <a:fillRect/>
          </a:stretch>
        </p:blipFill>
        <p:spPr>
          <a:xfrm rot="5400000">
            <a:off x="2685043" y="-1719157"/>
            <a:ext cx="6821912" cy="10260227"/>
          </a:xfrm>
          <a:prstGeom prst="rect">
            <a:avLst/>
          </a:prstGeom>
        </p:spPr>
      </p:pic>
    </p:spTree>
    <p:extLst>
      <p:ext uri="{BB962C8B-B14F-4D97-AF65-F5344CB8AC3E}">
        <p14:creationId xmlns:p14="http://schemas.microsoft.com/office/powerpoint/2010/main" val="2282005300"/>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8D950D-B1C8-9AF2-8EE6-E5DF82FA15DA}"/>
              </a:ext>
            </a:extLst>
          </p:cNvPr>
          <p:cNvSpPr txBox="1"/>
          <p:nvPr/>
        </p:nvSpPr>
        <p:spPr>
          <a:xfrm>
            <a:off x="1060704" y="1865376"/>
            <a:ext cx="10204704" cy="1938992"/>
          </a:xfrm>
          <a:prstGeom prst="rect">
            <a:avLst/>
          </a:prstGeom>
          <a:noFill/>
        </p:spPr>
        <p:txBody>
          <a:bodyPr wrap="square">
            <a:spAutoFit/>
          </a:bodyPr>
          <a:lstStyle/>
          <a:p>
            <a:pPr marL="228600" marR="0" lvl="0" indent="-228600" algn="ctr" defTabSz="914400" rtl="1"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fa-IR" sz="60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آینده از آنِ کسانی است که یادگیری را در </a:t>
            </a:r>
            <a:r>
              <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rPr>
              <a:t>DNA </a:t>
            </a:r>
            <a:r>
              <a:rPr kumimoji="0" lang="fa-IR" sz="60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سازمانی خود جاری کنند.</a:t>
            </a:r>
          </a:p>
        </p:txBody>
      </p:sp>
    </p:spTree>
    <p:extLst>
      <p:ext uri="{BB962C8B-B14F-4D97-AF65-F5344CB8AC3E}">
        <p14:creationId xmlns:p14="http://schemas.microsoft.com/office/powerpoint/2010/main" val="3944320366"/>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B1EF58C-0B15-FF01-355C-A419EF2FC19D}"/>
              </a:ext>
            </a:extLst>
          </p:cNvPr>
          <p:cNvSpPr txBox="1"/>
          <p:nvPr/>
        </p:nvSpPr>
        <p:spPr>
          <a:xfrm>
            <a:off x="1271016" y="1188720"/>
            <a:ext cx="10104120" cy="2990562"/>
          </a:xfrm>
          <a:prstGeom prst="rect">
            <a:avLst/>
          </a:prstGeom>
          <a:noFill/>
        </p:spPr>
        <p:txBody>
          <a:bodyPr wrap="square">
            <a:spAutoFit/>
          </a:bodyPr>
          <a:lstStyle/>
          <a:p>
            <a:pPr marL="0" marR="0" lvl="0" indent="0" algn="ctr" defTabSz="914400" rtl="1" eaLnBrk="1" fontAlgn="auto" latinLnBrk="0" hangingPunct="1">
              <a:lnSpc>
                <a:spcPct val="100000"/>
              </a:lnSpc>
              <a:spcBef>
                <a:spcPts val="1000"/>
              </a:spcBef>
              <a:spcAft>
                <a:spcPts val="0"/>
              </a:spcAft>
              <a:buClrTx/>
              <a:buSzTx/>
              <a:buFontTx/>
              <a:buNone/>
              <a:tabLst/>
              <a:defRPr/>
            </a:pPr>
            <a:r>
              <a:rPr kumimoji="0" lang="fa-IR" sz="60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ترکیب مهارت‌های نرم و سخت مانند تفکر انتقادی و تحلیل داده، </a:t>
            </a:r>
            <a:endPar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a:p>
            <a:pPr marL="0" marR="0" lvl="0" indent="0" algn="ctr" defTabSz="914400" rtl="1" eaLnBrk="1" fontAlgn="auto" latinLnBrk="0" hangingPunct="1">
              <a:lnSpc>
                <a:spcPct val="100000"/>
              </a:lnSpc>
              <a:spcBef>
                <a:spcPts val="1000"/>
              </a:spcBef>
              <a:spcAft>
                <a:spcPts val="0"/>
              </a:spcAft>
              <a:buClrTx/>
              <a:buSzTx/>
              <a:buFontTx/>
              <a:buNone/>
              <a:tabLst/>
              <a:defRPr/>
            </a:pPr>
            <a:r>
              <a:rPr kumimoji="0" lang="fa-IR" sz="60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رمز ماندگاری در بازار آینده است!</a:t>
            </a:r>
          </a:p>
        </p:txBody>
      </p:sp>
    </p:spTree>
    <p:extLst>
      <p:ext uri="{BB962C8B-B14F-4D97-AF65-F5344CB8AC3E}">
        <p14:creationId xmlns:p14="http://schemas.microsoft.com/office/powerpoint/2010/main" val="217115317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55BDEF-F1D8-583A-A557-672C5EA1B60A}"/>
              </a:ext>
            </a:extLst>
          </p:cNvPr>
          <p:cNvSpPr txBox="1"/>
          <p:nvPr/>
        </p:nvSpPr>
        <p:spPr>
          <a:xfrm>
            <a:off x="246888" y="757720"/>
            <a:ext cx="5230368" cy="280076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srgbClr val="002060"/>
                </a:solidFill>
                <a:effectLst/>
                <a:uLnTx/>
                <a:uFillTx/>
                <a:latin typeface="Calibri"/>
                <a:ea typeface="+mn-ea"/>
                <a:cs typeface="B Titr" panose="00000700000000000000" pitchFamily="2" charset="-78"/>
              </a:rPr>
              <a:t>GENERATIVE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srgbClr val="002060"/>
                </a:solidFill>
                <a:effectLst/>
                <a:uLnTx/>
                <a:uFillTx/>
                <a:latin typeface="Calibri"/>
                <a:ea typeface="+mn-ea"/>
                <a:cs typeface="B Titr" panose="00000700000000000000" pitchFamily="2" charset="-78"/>
              </a:rPr>
              <a:t>1977</a:t>
            </a:r>
            <a:r>
              <a:rPr kumimoji="0" lang="fa-IR" sz="7200" b="0" i="0" u="none" strike="noStrike" kern="1200" cap="none" spc="0" normalizeH="0" baseline="0" noProof="0" dirty="0">
                <a:ln>
                  <a:noFill/>
                </a:ln>
                <a:solidFill>
                  <a:srgbClr val="002060"/>
                </a:solidFill>
                <a:effectLst/>
                <a:uLnTx/>
                <a:uFillTx/>
                <a:latin typeface="Calibri"/>
                <a:ea typeface="+mn-ea"/>
                <a:cs typeface="B Titr" panose="00000700000000000000" pitchFamily="2" charset="-78"/>
              </a:rPr>
              <a:t>،</a:t>
            </a:r>
            <a:r>
              <a:rPr kumimoji="0" lang="en-US" sz="7200" b="0" i="0" u="none" strike="noStrike" kern="1200" cap="none" spc="0" normalizeH="0" baseline="0" noProof="0" dirty="0">
                <a:ln>
                  <a:noFill/>
                </a:ln>
                <a:solidFill>
                  <a:srgbClr val="002060"/>
                </a:solidFill>
                <a:effectLst/>
                <a:uLnTx/>
                <a:uFillTx/>
                <a:latin typeface="Calibri"/>
                <a:ea typeface="+mn-ea"/>
                <a:cs typeface="B Titr" panose="00000700000000000000" pitchFamily="2" charset="-78"/>
              </a:rPr>
              <a:t>USA</a:t>
            </a:r>
            <a:endParaRPr kumimoji="0" lang="fa-IR" sz="7200" b="0" i="0" u="none" strike="noStrike" kern="1200" cap="none" spc="0" normalizeH="0" baseline="0" noProof="0" dirty="0">
              <a:ln>
                <a:noFill/>
              </a:ln>
              <a:solidFill>
                <a:srgbClr val="002060"/>
              </a:solidFill>
              <a:effectLst/>
              <a:uLnTx/>
              <a:uFillTx/>
              <a:latin typeface="Calibri"/>
              <a:ea typeface="+mn-ea"/>
              <a:cs typeface="B Titr" panose="00000700000000000000" pitchFamily="2" charset="-7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srgbClr val="002060"/>
                </a:solidFill>
                <a:effectLst/>
                <a:uLnTx/>
                <a:uFillTx/>
                <a:latin typeface="Calibri"/>
                <a:ea typeface="+mn-ea"/>
                <a:cs typeface="B Titr" panose="00000700000000000000" pitchFamily="2" charset="-78"/>
              </a:rPr>
              <a:t> بقای سازمان ومحیط </a:t>
            </a:r>
            <a:endParaRPr kumimoji="0" lang="en-US" sz="8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3D7851A9-36C8-B450-89FA-C772CE07660F}"/>
              </a:ext>
            </a:extLst>
          </p:cNvPr>
          <p:cNvSpPr txBox="1"/>
          <p:nvPr/>
        </p:nvSpPr>
        <p:spPr>
          <a:xfrm>
            <a:off x="0" y="4009865"/>
            <a:ext cx="8759952"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srgbClr val="002060"/>
                </a:solidFill>
                <a:effectLst/>
                <a:uLnTx/>
                <a:uFillTx/>
                <a:latin typeface="Calibri" panose="020F0502020204030204"/>
                <a:ea typeface="+mn-ea"/>
                <a:cs typeface="Arial" panose="020B0604020202020204" pitchFamily="34" charset="0"/>
              </a:rPr>
              <a:t>مکنزی:تاسال  2030  میلیونها شغل با هوش مصنوعی و اتوماسیون تغییر می کنند!</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srgbClr val="002060"/>
                </a:solidFill>
                <a:effectLst/>
                <a:uLnTx/>
                <a:uFillTx/>
                <a:latin typeface="Calibri" panose="020F0502020204030204"/>
                <a:ea typeface="+mn-ea"/>
                <a:cs typeface="Arial" panose="020B0604020202020204" pitchFamily="34" charset="0"/>
              </a:rPr>
              <a:t>شما برای سازمانتان چه کرده اید؟</a:t>
            </a:r>
            <a:endParaRPr kumimoji="0" lang="en-US" sz="2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451649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820BF-4163-3F04-081F-C2CB08F3EB17}"/>
              </a:ext>
            </a:extLst>
          </p:cNvPr>
          <p:cNvSpPr>
            <a:spLocks noGrp="1"/>
          </p:cNvSpPr>
          <p:nvPr>
            <p:ph type="title"/>
          </p:nvPr>
        </p:nvSpPr>
        <p:spPr/>
        <p:txBody>
          <a:bodyPr>
            <a:normAutofit fontScale="90000"/>
          </a:bodyPr>
          <a:lstStyle/>
          <a:p>
            <a:endParaRPr lang="en-US"/>
          </a:p>
        </p:txBody>
      </p:sp>
      <p:sp>
        <p:nvSpPr>
          <p:cNvPr id="3" name="Content Placeholder 2">
            <a:extLst>
              <a:ext uri="{FF2B5EF4-FFF2-40B4-BE49-F238E27FC236}">
                <a16:creationId xmlns:a16="http://schemas.microsoft.com/office/drawing/2014/main" id="{EF40E077-5D85-F60F-190C-8904EA5102EF}"/>
              </a:ext>
            </a:extLst>
          </p:cNvPr>
          <p:cNvSpPr>
            <a:spLocks noGrp="1"/>
          </p:cNvSpPr>
          <p:nvPr>
            <p:ph idx="1"/>
          </p:nvPr>
        </p:nvSpPr>
        <p:spPr/>
        <p:txBody>
          <a:bodyPr/>
          <a:lstStyle/>
          <a:p>
            <a:pPr lvl="0" algn="ctr" rtl="1"/>
            <a:r>
              <a:rPr lang="fa-IR" sz="7200" dirty="0">
                <a:solidFill>
                  <a:schemeClr val="bg1"/>
                </a:solidFill>
                <a:cs typeface="B Titr" panose="00000700000000000000" pitchFamily="2" charset="-78"/>
              </a:rPr>
              <a:t>ضرورت توسعه دانش منابع انسانی با مقتضیات بومی _</a:t>
            </a:r>
            <a:r>
              <a:rPr lang="en-US" sz="7200" dirty="0">
                <a:solidFill>
                  <a:schemeClr val="bg1"/>
                </a:solidFill>
                <a:cs typeface="B Titr" panose="00000700000000000000" pitchFamily="2" charset="-78"/>
              </a:rPr>
              <a:t>(PESTEL)</a:t>
            </a:r>
            <a:endParaRPr lang="fa-IR" sz="7200" dirty="0">
              <a:solidFill>
                <a:schemeClr val="bg1"/>
              </a:solidFill>
              <a:cs typeface="B Titr" panose="00000700000000000000" pitchFamily="2" charset="-78"/>
            </a:endParaRPr>
          </a:p>
          <a:p>
            <a:endParaRPr lang="en-US" dirty="0"/>
          </a:p>
        </p:txBody>
      </p:sp>
    </p:spTree>
    <p:extLst>
      <p:ext uri="{BB962C8B-B14F-4D97-AF65-F5344CB8AC3E}">
        <p14:creationId xmlns:p14="http://schemas.microsoft.com/office/powerpoint/2010/main" val="23557336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CE870-8D91-71AC-E39A-B4A3CCBD907D}"/>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1A0C735C-C541-3881-F345-32393DEFD4B3}"/>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7845"/>
          <a:stretch>
            <a:fillRect/>
          </a:stretch>
        </p:blipFill>
        <p:spPr>
          <a:xfrm>
            <a:off x="3472193" y="-149"/>
            <a:ext cx="5247615" cy="6841313"/>
          </a:xfrm>
        </p:spPr>
      </p:pic>
    </p:spTree>
    <p:extLst>
      <p:ext uri="{BB962C8B-B14F-4D97-AF65-F5344CB8AC3E}">
        <p14:creationId xmlns:p14="http://schemas.microsoft.com/office/powerpoint/2010/main" val="33224677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9428B00-1799-F760-D2E4-8CC001842BC1}"/>
              </a:ext>
            </a:extLst>
          </p:cNvPr>
          <p:cNvPicPr>
            <a:picLocks noChangeAspect="1"/>
          </p:cNvPicPr>
          <p:nvPr/>
        </p:nvPicPr>
        <p:blipFill>
          <a:blip r:embed="rId2"/>
          <a:srcRect t="14200" b="4134"/>
          <a:stretch>
            <a:fillRect/>
          </a:stretch>
        </p:blipFill>
        <p:spPr>
          <a:xfrm>
            <a:off x="1700022" y="42863"/>
            <a:ext cx="8298180" cy="6776847"/>
          </a:xfrm>
          <a:prstGeom prst="rect">
            <a:avLst/>
          </a:prstGeom>
        </p:spPr>
      </p:pic>
    </p:spTree>
    <p:extLst>
      <p:ext uri="{BB962C8B-B14F-4D97-AF65-F5344CB8AC3E}">
        <p14:creationId xmlns:p14="http://schemas.microsoft.com/office/powerpoint/2010/main" val="676532200"/>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Diagram 1"/>
          <p:cNvGraphicFramePr/>
          <p:nvPr/>
        </p:nvGraphicFramePr>
        <p:xfrm>
          <a:off x="0" y="714477"/>
          <a:ext cx="11836400" cy="5638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txBox="1">
            <a:spLocks/>
          </p:cNvSpPr>
          <p:nvPr/>
        </p:nvSpPr>
        <p:spPr>
          <a:xfrm>
            <a:off x="-1066800" y="6238875"/>
            <a:ext cx="2133600" cy="476250"/>
          </a:xfrm>
          <a:prstGeom prst="rect">
            <a:avLst/>
          </a:prstGeom>
        </p:spPr>
        <p:txBody>
          <a:bodyPr vert="horz" lIns="60960" tIns="30480" rIns="60960" bIns="30480" rtlCol="0" anchor="ctr"/>
          <a:lstStyle>
            <a:defPPr>
              <a:defRPr lang="en-US"/>
            </a:defPPr>
            <a:lvl1pPr marL="0" algn="r" defTabSz="1371600" rtl="0" eaLnBrk="1" latinLnBrk="0" hangingPunct="1">
              <a:defRPr sz="1575" kern="1200">
                <a:solidFill>
                  <a:srgbClr val="FFFFFF"/>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r" defTabSz="1371600" rtl="1" eaLnBrk="1" fontAlgn="auto" latinLnBrk="0" hangingPunct="1">
              <a:lnSpc>
                <a:spcPct val="100000"/>
              </a:lnSpc>
              <a:spcBef>
                <a:spcPts val="0"/>
              </a:spcBef>
              <a:spcAft>
                <a:spcPts val="0"/>
              </a:spcAft>
              <a:buClrTx/>
              <a:buSzTx/>
              <a:buFontTx/>
              <a:buNone/>
              <a:tabLst/>
              <a:defRPr/>
            </a:pPr>
            <a:r>
              <a:rPr kumimoji="0" lang="fa-IR" altLang="en-US" sz="2000" b="0" i="0" u="none" strike="noStrike" kern="1200" cap="none" spc="0" normalizeH="0" baseline="0" noProof="0" dirty="0">
                <a:ln>
                  <a:noFill/>
                </a:ln>
                <a:solidFill>
                  <a:prstClr val="black"/>
                </a:solidFill>
                <a:effectLst/>
                <a:uLnTx/>
                <a:uFillTx/>
                <a:latin typeface="Calibri"/>
                <a:ea typeface="+mn-ea"/>
                <a:cs typeface="B Koodak" panose="00000700000000000000" pitchFamily="2" charset="-78"/>
              </a:rPr>
              <a:t>5</a:t>
            </a:r>
            <a:endParaRPr kumimoji="0" lang="en-US" altLang="en-US" sz="2000" b="0" i="0" u="none" strike="noStrike" kern="1200" cap="none" spc="0" normalizeH="0" baseline="0" noProof="0" dirty="0">
              <a:ln>
                <a:noFill/>
              </a:ln>
              <a:solidFill>
                <a:prstClr val="black"/>
              </a:solidFill>
              <a:effectLst/>
              <a:uLnTx/>
              <a:uFillTx/>
              <a:latin typeface="Calibri"/>
              <a:ea typeface="+mn-ea"/>
              <a:cs typeface="B Koodak" panose="00000700000000000000" pitchFamily="2" charset="-78"/>
            </a:endParaRPr>
          </a:p>
        </p:txBody>
      </p:sp>
      <p:pic>
        <p:nvPicPr>
          <p:cNvPr id="4098" name="Picture 2" descr="7 Keys to Attracting and Retaining Talent Globally - HR in ASIA">
            <a:extLst>
              <a:ext uri="{FF2B5EF4-FFF2-40B4-BE49-F238E27FC236}">
                <a16:creationId xmlns:a16="http://schemas.microsoft.com/office/drawing/2014/main" id="{C3DBAEFC-25C9-4604-BA1B-08C3ECE6EEC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13800" y="2547937"/>
            <a:ext cx="2590800" cy="176212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6">
            <a:extLst>
              <a:ext uri="{FF2B5EF4-FFF2-40B4-BE49-F238E27FC236}">
                <a16:creationId xmlns:a16="http://schemas.microsoft.com/office/drawing/2014/main" id="{368E4DEF-9599-4F87-8A43-311EDC0B97EC}"/>
              </a:ext>
            </a:extLst>
          </p:cNvPr>
          <p:cNvSpPr>
            <a:spLocks noChangeArrowheads="1"/>
          </p:cNvSpPr>
          <p:nvPr/>
        </p:nvSpPr>
        <p:spPr bwMode="auto">
          <a:xfrm>
            <a:off x="1798719" y="495132"/>
            <a:ext cx="9979602" cy="613293"/>
          </a:xfrm>
          <a:prstGeom prst="rect">
            <a:avLst/>
          </a:prstGeom>
          <a:solidFill>
            <a:srgbClr val="FF0000"/>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cs typeface="B Mitra" panose="00000400000000000000" pitchFamily="2" charset="-78"/>
              </a:defRPr>
            </a:lvl1pPr>
            <a:lvl2pPr marL="742950" indent="-285750">
              <a:defRPr sz="2400">
                <a:solidFill>
                  <a:schemeClr val="tx1"/>
                </a:solidFill>
                <a:latin typeface="Times New Roman" panose="02020603050405020304" pitchFamily="18" charset="0"/>
                <a:cs typeface="B Mitra" panose="00000400000000000000" pitchFamily="2" charset="-78"/>
              </a:defRPr>
            </a:lvl2pPr>
            <a:lvl3pPr marL="1143000" indent="-228600">
              <a:defRPr sz="2400">
                <a:solidFill>
                  <a:schemeClr val="tx1"/>
                </a:solidFill>
                <a:latin typeface="Times New Roman" panose="02020603050405020304" pitchFamily="18" charset="0"/>
                <a:cs typeface="B Mitra" panose="00000400000000000000" pitchFamily="2" charset="-78"/>
              </a:defRPr>
            </a:lvl3pPr>
            <a:lvl4pPr marL="1600200" indent="-228600">
              <a:defRPr sz="2400">
                <a:solidFill>
                  <a:schemeClr val="tx1"/>
                </a:solidFill>
                <a:latin typeface="Times New Roman" panose="02020603050405020304" pitchFamily="18" charset="0"/>
                <a:cs typeface="B Mitra" panose="00000400000000000000" pitchFamily="2" charset="-78"/>
              </a:defRPr>
            </a:lvl4pPr>
            <a:lvl5pPr marL="2057400" indent="-228600">
              <a:defRPr sz="2400">
                <a:solidFill>
                  <a:schemeClr val="tx1"/>
                </a:solidFill>
                <a:latin typeface="Times New Roman" panose="02020603050405020304" pitchFamily="18" charset="0"/>
                <a:cs typeface="B Mitra" panose="00000400000000000000" pitchFamily="2" charset="-7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10" name="Group 9">
            <a:extLst>
              <a:ext uri="{FF2B5EF4-FFF2-40B4-BE49-F238E27FC236}">
                <a16:creationId xmlns:a16="http://schemas.microsoft.com/office/drawing/2014/main" id="{CEB7B278-4CA8-4F9C-9545-1633D7DBFBF2}"/>
              </a:ext>
            </a:extLst>
          </p:cNvPr>
          <p:cNvGrpSpPr/>
          <p:nvPr/>
        </p:nvGrpSpPr>
        <p:grpSpPr>
          <a:xfrm>
            <a:off x="499401" y="115712"/>
            <a:ext cx="1571961" cy="1571961"/>
            <a:chOff x="5260019" y="696158"/>
            <a:chExt cx="2133600" cy="2133600"/>
          </a:xfrm>
        </p:grpSpPr>
        <p:pic>
          <p:nvPicPr>
            <p:cNvPr id="11" name="Picture 10">
              <a:extLst>
                <a:ext uri="{FF2B5EF4-FFF2-40B4-BE49-F238E27FC236}">
                  <a16:creationId xmlns:a16="http://schemas.microsoft.com/office/drawing/2014/main" id="{3D579408-F922-41BD-A6B9-B56D8C37756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2321B2F5-6D3B-4C0D-BB7A-74A29EFC17A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30B72512-4995-461E-8D63-296401C25DB2}"/>
                </a:ext>
              </a:extLst>
            </p:cNvPr>
            <p:cNvPicPr>
              <a:picLocks noChangeAspect="1" noChangeArrowheads="1"/>
            </p:cNvPicPr>
            <p:nvPr/>
          </p:nvPicPr>
          <p:blipFill>
            <a:blip r:embed="rId10" cstate="hqprint">
              <a:extLst>
                <a:ext uri="{28A0092B-C50C-407E-A947-70E740481C1C}">
                  <a14:useLocalDpi xmlns:a14="http://schemas.microsoft.com/office/drawing/2010/main" val="0"/>
                </a:ext>
              </a:extLst>
            </a:blip>
            <a:srcRect/>
            <a:stretch>
              <a:fillRect/>
            </a:stretch>
          </p:blipFill>
          <p:spPr bwMode="auto">
            <a:xfrm>
              <a:off x="6560182" y="1989971"/>
              <a:ext cx="5175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a:extLst>
                <a:ext uri="{FF2B5EF4-FFF2-40B4-BE49-F238E27FC236}">
                  <a16:creationId xmlns:a16="http://schemas.microsoft.com/office/drawing/2014/main" id="{4D76418C-95CA-4EE3-8A28-D4FE99EACD45}"/>
                </a:ext>
              </a:extLst>
            </p:cNvPr>
            <p:cNvPicPr>
              <a:picLocks noChangeAspect="1" noChangeArrowheads="1"/>
            </p:cNvPicPr>
            <p:nvPr/>
          </p:nvPicPr>
          <p:blipFill>
            <a:blip r:embed="rId11" cstate="hqprint">
              <a:extLst>
                <a:ext uri="{28A0092B-C50C-407E-A947-70E740481C1C}">
                  <a14:useLocalDpi xmlns:a14="http://schemas.microsoft.com/office/drawing/2010/main" val="0"/>
                </a:ext>
              </a:extLst>
            </a:blip>
            <a:srcRect/>
            <a:stretch>
              <a:fillRect/>
            </a:stretch>
          </p:blipFill>
          <p:spPr bwMode="auto">
            <a:xfrm>
              <a:off x="6064882" y="1989971"/>
              <a:ext cx="5000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841635EC-1175-4358-9990-A0B61813A58C}"/>
                </a:ext>
              </a:extLst>
            </p:cNvPr>
            <p:cNvPicPr>
              <a:picLocks noChangeAspect="1" noChangeArrowheads="1"/>
            </p:cNvPicPr>
            <p:nvPr/>
          </p:nvPicPr>
          <p:blipFill>
            <a:blip r:embed="rId12" cstate="hqprint">
              <a:extLst>
                <a:ext uri="{28A0092B-C50C-407E-A947-70E740481C1C}">
                  <a14:useLocalDpi xmlns:a14="http://schemas.microsoft.com/office/drawing/2010/main" val="0"/>
                </a:ext>
              </a:extLst>
            </a:blip>
            <a:srcRect/>
            <a:stretch>
              <a:fillRect/>
            </a:stretch>
          </p:blipFill>
          <p:spPr bwMode="auto">
            <a:xfrm>
              <a:off x="5574344" y="1989971"/>
              <a:ext cx="474663"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Freeform 5">
            <a:extLst>
              <a:ext uri="{FF2B5EF4-FFF2-40B4-BE49-F238E27FC236}">
                <a16:creationId xmlns:a16="http://schemas.microsoft.com/office/drawing/2014/main" id="{DD1C0630-16F0-4837-B388-54D9993A50B0}"/>
              </a:ext>
            </a:extLst>
          </p:cNvPr>
          <p:cNvSpPr>
            <a:spLocks/>
          </p:cNvSpPr>
          <p:nvPr/>
        </p:nvSpPr>
        <p:spPr bwMode="auto">
          <a:xfrm>
            <a:off x="370636" y="6027462"/>
            <a:ext cx="11407685" cy="566738"/>
          </a:xfrm>
          <a:custGeom>
            <a:avLst/>
            <a:gdLst>
              <a:gd name="T0" fmla="*/ 1217 w 1217"/>
              <a:gd name="T1" fmla="*/ 0 h 357"/>
              <a:gd name="T2" fmla="*/ 1217 w 1217"/>
              <a:gd name="T3" fmla="*/ 357 h 357"/>
              <a:gd name="T4" fmla="*/ 0 w 1217"/>
              <a:gd name="T5" fmla="*/ 357 h 357"/>
              <a:gd name="T6" fmla="*/ 0 w 1217"/>
              <a:gd name="T7" fmla="*/ 0 h 357"/>
            </a:gdLst>
            <a:ahLst/>
            <a:cxnLst>
              <a:cxn ang="0">
                <a:pos x="T0" y="T1"/>
              </a:cxn>
              <a:cxn ang="0">
                <a:pos x="T2" y="T3"/>
              </a:cxn>
              <a:cxn ang="0">
                <a:pos x="T4" y="T5"/>
              </a:cxn>
              <a:cxn ang="0">
                <a:pos x="T6" y="T7"/>
              </a:cxn>
            </a:cxnLst>
            <a:rect l="0" t="0" r="r" b="b"/>
            <a:pathLst>
              <a:path w="1217" h="357">
                <a:moveTo>
                  <a:pt x="1217" y="0"/>
                </a:moveTo>
                <a:lnTo>
                  <a:pt x="1217" y="357"/>
                </a:lnTo>
                <a:lnTo>
                  <a:pt x="0" y="357"/>
                </a:lnTo>
                <a:lnTo>
                  <a:pt x="0" y="0"/>
                </a:lnTo>
              </a:path>
            </a:pathLst>
          </a:custGeom>
          <a:noFill/>
          <a:ln w="7620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itle 1">
            <a:extLst>
              <a:ext uri="{FF2B5EF4-FFF2-40B4-BE49-F238E27FC236}">
                <a16:creationId xmlns:a16="http://schemas.microsoft.com/office/drawing/2014/main" id="{1754768A-3DF9-47A5-9555-4161EDBB77C4}"/>
              </a:ext>
            </a:extLst>
          </p:cNvPr>
          <p:cNvSpPr txBox="1">
            <a:spLocks/>
          </p:cNvSpPr>
          <p:nvPr/>
        </p:nvSpPr>
        <p:spPr>
          <a:xfrm>
            <a:off x="3804604" y="6145759"/>
            <a:ext cx="4558502" cy="39711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MAHAN  BUSINESS  SCHOOL</a:t>
            </a:r>
            <a:endParaRPr kumimoji="0" lang="en-US" sz="2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endParaRPr>
          </a:p>
        </p:txBody>
      </p:sp>
      <p:sp>
        <p:nvSpPr>
          <p:cNvPr id="18" name="Title 1">
            <a:extLst>
              <a:ext uri="{FF2B5EF4-FFF2-40B4-BE49-F238E27FC236}">
                <a16:creationId xmlns:a16="http://schemas.microsoft.com/office/drawing/2014/main" id="{476535D7-F228-46EA-A2B8-C024C8E8C4EF}"/>
              </a:ext>
            </a:extLst>
          </p:cNvPr>
          <p:cNvSpPr txBox="1">
            <a:spLocks/>
          </p:cNvSpPr>
          <p:nvPr/>
        </p:nvSpPr>
        <p:spPr>
          <a:xfrm>
            <a:off x="3624921" y="611748"/>
            <a:ext cx="8153400" cy="457200"/>
          </a:xfrm>
          <a:prstGeom prst="rect">
            <a:avLst/>
          </a:prstGeom>
        </p:spPr>
        <p:txBody>
          <a:bodyPr vert="horz" lIns="60960" tIns="30480" rIns="60960" bIns="3048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23" marR="0" lvl="0" indent="-457223" algn="r" defTabSz="914400" rtl="1" eaLnBrk="1" fontAlgn="auto" latinLnBrk="0" hangingPunct="1">
              <a:lnSpc>
                <a:spcPct val="90000"/>
              </a:lnSpc>
              <a:spcBef>
                <a:spcPct val="0"/>
              </a:spcBef>
              <a:spcAft>
                <a:spcPts val="0"/>
              </a:spcAft>
              <a:buClrTx/>
              <a:buSzTx/>
              <a:buFont typeface="Wingdings" panose="05000000000000000000" pitchFamily="2" charset="2"/>
              <a:buChar char="v"/>
              <a:tabLst/>
              <a:defRPr/>
            </a:pPr>
            <a:r>
              <a:rPr kumimoji="0" lang="fa-IR" sz="3200" b="0" i="0" u="none" strike="noStrike" kern="1200" cap="none" spc="0" normalizeH="0" baseline="0" noProof="0" dirty="0">
                <a:ln>
                  <a:noFill/>
                </a:ln>
                <a:solidFill>
                  <a:srgbClr val="002060"/>
                </a:solidFill>
                <a:effectLst/>
                <a:uLnTx/>
                <a:uFillTx/>
                <a:latin typeface="Calibri Light"/>
                <a:ea typeface="+mj-ea"/>
                <a:cs typeface="B Titr" panose="00000700000000000000" pitchFamily="2" charset="-78"/>
              </a:rPr>
              <a:t>مطالعات چه می گویند؟</a:t>
            </a:r>
          </a:p>
        </p:txBody>
      </p:sp>
      <p:pic>
        <p:nvPicPr>
          <p:cNvPr id="1026" name="Picture 2" descr="برند کارفرما : برای جذب بهترین‌ نیروها ، خودتان باید بهترین سازمان ها باشید  | ایران مدیر">
            <a:extLst>
              <a:ext uri="{FF2B5EF4-FFF2-40B4-BE49-F238E27FC236}">
                <a16:creationId xmlns:a16="http://schemas.microsoft.com/office/drawing/2014/main" id="{9D269B35-EEE4-4D9A-B7C4-889A7A2C17A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28909" y="4933144"/>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9527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txBox="1">
            <a:spLocks/>
          </p:cNvSpPr>
          <p:nvPr/>
        </p:nvSpPr>
        <p:spPr>
          <a:xfrm>
            <a:off x="-1066800" y="6238875"/>
            <a:ext cx="2133600" cy="476250"/>
          </a:xfrm>
          <a:prstGeom prst="rect">
            <a:avLst/>
          </a:prstGeom>
        </p:spPr>
        <p:txBody>
          <a:bodyPr vert="horz" lIns="60960" tIns="30480" rIns="60960" bIns="30480" rtlCol="0" anchor="ctr"/>
          <a:lstStyle>
            <a:defPPr>
              <a:defRPr lang="en-US"/>
            </a:defPPr>
            <a:lvl1pPr marL="0" algn="r" defTabSz="1371600" rtl="0" eaLnBrk="1" latinLnBrk="0" hangingPunct="1">
              <a:defRPr sz="1575" kern="1200">
                <a:solidFill>
                  <a:srgbClr val="FFFFFF"/>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r" defTabSz="1371600" rtl="1"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mn-ea"/>
              <a:cs typeface="B Koodak" panose="00000700000000000000" pitchFamily="2" charset="-78"/>
            </a:endParaRPr>
          </a:p>
        </p:txBody>
      </p:sp>
      <p:sp>
        <p:nvSpPr>
          <p:cNvPr id="9" name="Rectangle 6">
            <a:extLst>
              <a:ext uri="{FF2B5EF4-FFF2-40B4-BE49-F238E27FC236}">
                <a16:creationId xmlns:a16="http://schemas.microsoft.com/office/drawing/2014/main" id="{368E4DEF-9599-4F87-8A43-311EDC0B97EC}"/>
              </a:ext>
            </a:extLst>
          </p:cNvPr>
          <p:cNvSpPr>
            <a:spLocks noChangeArrowheads="1"/>
          </p:cNvSpPr>
          <p:nvPr/>
        </p:nvSpPr>
        <p:spPr bwMode="auto">
          <a:xfrm>
            <a:off x="1798719" y="495132"/>
            <a:ext cx="9979602" cy="613293"/>
          </a:xfrm>
          <a:prstGeom prst="rect">
            <a:avLst/>
          </a:prstGeom>
          <a:solidFill>
            <a:srgbClr val="FF0000"/>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cs typeface="B Mitra" panose="00000400000000000000" pitchFamily="2" charset="-78"/>
              </a:defRPr>
            </a:lvl1pPr>
            <a:lvl2pPr marL="742950" indent="-285750">
              <a:defRPr sz="2400">
                <a:solidFill>
                  <a:schemeClr val="tx1"/>
                </a:solidFill>
                <a:latin typeface="Times New Roman" panose="02020603050405020304" pitchFamily="18" charset="0"/>
                <a:cs typeface="B Mitra" panose="00000400000000000000" pitchFamily="2" charset="-78"/>
              </a:defRPr>
            </a:lvl2pPr>
            <a:lvl3pPr marL="1143000" indent="-228600">
              <a:defRPr sz="2400">
                <a:solidFill>
                  <a:schemeClr val="tx1"/>
                </a:solidFill>
                <a:latin typeface="Times New Roman" panose="02020603050405020304" pitchFamily="18" charset="0"/>
                <a:cs typeface="B Mitra" panose="00000400000000000000" pitchFamily="2" charset="-78"/>
              </a:defRPr>
            </a:lvl3pPr>
            <a:lvl4pPr marL="1600200" indent="-228600">
              <a:defRPr sz="2400">
                <a:solidFill>
                  <a:schemeClr val="tx1"/>
                </a:solidFill>
                <a:latin typeface="Times New Roman" panose="02020603050405020304" pitchFamily="18" charset="0"/>
                <a:cs typeface="B Mitra" panose="00000400000000000000" pitchFamily="2" charset="-78"/>
              </a:defRPr>
            </a:lvl4pPr>
            <a:lvl5pPr marL="2057400" indent="-228600">
              <a:defRPr sz="2400">
                <a:solidFill>
                  <a:schemeClr val="tx1"/>
                </a:solidFill>
                <a:latin typeface="Times New Roman" panose="02020603050405020304" pitchFamily="18" charset="0"/>
                <a:cs typeface="B Mitra" panose="00000400000000000000" pitchFamily="2" charset="-7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Freeform 5">
            <a:extLst>
              <a:ext uri="{FF2B5EF4-FFF2-40B4-BE49-F238E27FC236}">
                <a16:creationId xmlns:a16="http://schemas.microsoft.com/office/drawing/2014/main" id="{DD1C0630-16F0-4837-B388-54D9993A50B0}"/>
              </a:ext>
            </a:extLst>
          </p:cNvPr>
          <p:cNvSpPr>
            <a:spLocks/>
          </p:cNvSpPr>
          <p:nvPr/>
        </p:nvSpPr>
        <p:spPr bwMode="auto">
          <a:xfrm>
            <a:off x="370636" y="6027462"/>
            <a:ext cx="11407685" cy="566738"/>
          </a:xfrm>
          <a:custGeom>
            <a:avLst/>
            <a:gdLst>
              <a:gd name="T0" fmla="*/ 1217 w 1217"/>
              <a:gd name="T1" fmla="*/ 0 h 357"/>
              <a:gd name="T2" fmla="*/ 1217 w 1217"/>
              <a:gd name="T3" fmla="*/ 357 h 357"/>
              <a:gd name="T4" fmla="*/ 0 w 1217"/>
              <a:gd name="T5" fmla="*/ 357 h 357"/>
              <a:gd name="T6" fmla="*/ 0 w 1217"/>
              <a:gd name="T7" fmla="*/ 0 h 357"/>
            </a:gdLst>
            <a:ahLst/>
            <a:cxnLst>
              <a:cxn ang="0">
                <a:pos x="T0" y="T1"/>
              </a:cxn>
              <a:cxn ang="0">
                <a:pos x="T2" y="T3"/>
              </a:cxn>
              <a:cxn ang="0">
                <a:pos x="T4" y="T5"/>
              </a:cxn>
              <a:cxn ang="0">
                <a:pos x="T6" y="T7"/>
              </a:cxn>
            </a:cxnLst>
            <a:rect l="0" t="0" r="r" b="b"/>
            <a:pathLst>
              <a:path w="1217" h="357">
                <a:moveTo>
                  <a:pt x="1217" y="0"/>
                </a:moveTo>
                <a:lnTo>
                  <a:pt x="1217" y="357"/>
                </a:lnTo>
                <a:lnTo>
                  <a:pt x="0" y="357"/>
                </a:lnTo>
                <a:lnTo>
                  <a:pt x="0" y="0"/>
                </a:lnTo>
              </a:path>
            </a:pathLst>
          </a:custGeom>
          <a:noFill/>
          <a:ln w="7620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0 Soroosh"/>
            </a:endParaRPr>
          </a:p>
        </p:txBody>
      </p:sp>
      <p:sp>
        <p:nvSpPr>
          <p:cNvPr id="17" name="Title 1">
            <a:extLst>
              <a:ext uri="{FF2B5EF4-FFF2-40B4-BE49-F238E27FC236}">
                <a16:creationId xmlns:a16="http://schemas.microsoft.com/office/drawing/2014/main" id="{1754768A-3DF9-47A5-9555-4161EDBB77C4}"/>
              </a:ext>
            </a:extLst>
          </p:cNvPr>
          <p:cNvSpPr txBox="1">
            <a:spLocks/>
          </p:cNvSpPr>
          <p:nvPr/>
        </p:nvSpPr>
        <p:spPr>
          <a:xfrm>
            <a:off x="3804604" y="6145759"/>
            <a:ext cx="4558502" cy="39711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MAHAN  BUSINESS  SCHOOL</a:t>
            </a:r>
            <a:endParaRPr kumimoji="0" lang="en-US" sz="2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endParaRPr>
          </a:p>
        </p:txBody>
      </p:sp>
      <p:sp>
        <p:nvSpPr>
          <p:cNvPr id="18" name="Title 1">
            <a:extLst>
              <a:ext uri="{FF2B5EF4-FFF2-40B4-BE49-F238E27FC236}">
                <a16:creationId xmlns:a16="http://schemas.microsoft.com/office/drawing/2014/main" id="{476535D7-F228-46EA-A2B8-C024C8E8C4EF}"/>
              </a:ext>
            </a:extLst>
          </p:cNvPr>
          <p:cNvSpPr txBox="1">
            <a:spLocks/>
          </p:cNvSpPr>
          <p:nvPr/>
        </p:nvSpPr>
        <p:spPr>
          <a:xfrm>
            <a:off x="3624921" y="611748"/>
            <a:ext cx="8153400" cy="457200"/>
          </a:xfrm>
          <a:prstGeom prst="rect">
            <a:avLst/>
          </a:prstGeom>
        </p:spPr>
        <p:txBody>
          <a:bodyPr vert="horz" lIns="60960" tIns="30480" rIns="60960" bIns="3048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23" marR="0" lvl="0" indent="-457223" algn="r" defTabSz="914400" rtl="1" eaLnBrk="1" fontAlgn="auto" latinLnBrk="0" hangingPunct="1">
              <a:lnSpc>
                <a:spcPct val="90000"/>
              </a:lnSpc>
              <a:spcBef>
                <a:spcPct val="0"/>
              </a:spcBef>
              <a:spcAft>
                <a:spcPts val="0"/>
              </a:spcAft>
              <a:buClrTx/>
              <a:buSzTx/>
              <a:buFont typeface="Wingdings" panose="05000000000000000000" pitchFamily="2" charset="2"/>
              <a:buChar char="v"/>
              <a:tabLst/>
              <a:defRPr/>
            </a:pPr>
            <a:r>
              <a:rPr kumimoji="0" lang="fa-IR" sz="3200" b="0" i="0" u="none" strike="noStrike" kern="1200" cap="none" spc="0" normalizeH="0" baseline="0" noProof="0" dirty="0">
                <a:ln>
                  <a:noFill/>
                </a:ln>
                <a:solidFill>
                  <a:srgbClr val="002060"/>
                </a:solidFill>
                <a:effectLst/>
                <a:uLnTx/>
                <a:uFillTx/>
                <a:latin typeface="Calibri Light"/>
                <a:ea typeface="+mj-ea"/>
                <a:cs typeface="B Titr" panose="00000700000000000000" pitchFamily="2" charset="-78"/>
              </a:rPr>
              <a:t>ارزش  پیشنهادی کارفرما</a:t>
            </a:r>
          </a:p>
        </p:txBody>
      </p:sp>
      <p:graphicFrame>
        <p:nvGraphicFramePr>
          <p:cNvPr id="3" name="Diagram 2">
            <a:extLst>
              <a:ext uri="{FF2B5EF4-FFF2-40B4-BE49-F238E27FC236}">
                <a16:creationId xmlns:a16="http://schemas.microsoft.com/office/drawing/2014/main" id="{B482B98F-E0BF-D266-6D9A-9A1C01D95A70}"/>
              </a:ext>
            </a:extLst>
          </p:cNvPr>
          <p:cNvGraphicFramePr/>
          <p:nvPr/>
        </p:nvGraphicFramePr>
        <p:xfrm>
          <a:off x="513124" y="1388709"/>
          <a:ext cx="11183808" cy="47775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78851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Diagram 1"/>
          <p:cNvGraphicFramePr/>
          <p:nvPr/>
        </p:nvGraphicFramePr>
        <p:xfrm>
          <a:off x="0" y="689077"/>
          <a:ext cx="11836400" cy="5638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txBox="1">
            <a:spLocks/>
          </p:cNvSpPr>
          <p:nvPr/>
        </p:nvSpPr>
        <p:spPr>
          <a:xfrm>
            <a:off x="-1066800" y="6238875"/>
            <a:ext cx="2133600" cy="476250"/>
          </a:xfrm>
          <a:prstGeom prst="rect">
            <a:avLst/>
          </a:prstGeom>
        </p:spPr>
        <p:txBody>
          <a:bodyPr vert="horz" lIns="60960" tIns="30480" rIns="60960" bIns="30480" rtlCol="0" anchor="ctr"/>
          <a:lstStyle>
            <a:defPPr>
              <a:defRPr lang="en-US"/>
            </a:defPPr>
            <a:lvl1pPr marL="0" algn="r" defTabSz="1371600" rtl="0" eaLnBrk="1" latinLnBrk="0" hangingPunct="1">
              <a:defRPr sz="1575" kern="1200">
                <a:solidFill>
                  <a:srgbClr val="FFFFFF"/>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r" defTabSz="1371600" rtl="1" eaLnBrk="1" fontAlgn="auto" latinLnBrk="0" hangingPunct="1">
              <a:lnSpc>
                <a:spcPct val="100000"/>
              </a:lnSpc>
              <a:spcBef>
                <a:spcPts val="0"/>
              </a:spcBef>
              <a:spcAft>
                <a:spcPts val="0"/>
              </a:spcAft>
              <a:buClrTx/>
              <a:buSzTx/>
              <a:buFontTx/>
              <a:buNone/>
              <a:tabLst/>
              <a:defRPr/>
            </a:pPr>
            <a:r>
              <a:rPr kumimoji="0" lang="fa-IR" altLang="en-US" sz="2000" b="0" i="0" u="none" strike="noStrike" kern="1200" cap="none" spc="0" normalizeH="0" baseline="0" noProof="0" dirty="0">
                <a:ln>
                  <a:noFill/>
                </a:ln>
                <a:solidFill>
                  <a:prstClr val="black"/>
                </a:solidFill>
                <a:effectLst/>
                <a:uLnTx/>
                <a:uFillTx/>
                <a:latin typeface="Calibri"/>
                <a:ea typeface="+mn-ea"/>
                <a:cs typeface="B Koodak" panose="00000700000000000000" pitchFamily="2" charset="-78"/>
              </a:rPr>
              <a:t>5</a:t>
            </a:r>
            <a:endParaRPr kumimoji="0" lang="en-US" altLang="en-US" sz="2000" b="0" i="0" u="none" strike="noStrike" kern="1200" cap="none" spc="0" normalizeH="0" baseline="0" noProof="0" dirty="0">
              <a:ln>
                <a:noFill/>
              </a:ln>
              <a:solidFill>
                <a:prstClr val="black"/>
              </a:solidFill>
              <a:effectLst/>
              <a:uLnTx/>
              <a:uFillTx/>
              <a:latin typeface="Calibri"/>
              <a:ea typeface="+mn-ea"/>
              <a:cs typeface="B Koodak" panose="00000700000000000000" pitchFamily="2" charset="-78"/>
            </a:endParaRPr>
          </a:p>
        </p:txBody>
      </p:sp>
      <p:pic>
        <p:nvPicPr>
          <p:cNvPr id="5124" name="Picture 4" descr="Blog: The future of Coaching in India — People Matters">
            <a:extLst>
              <a:ext uri="{FF2B5EF4-FFF2-40B4-BE49-F238E27FC236}">
                <a16:creationId xmlns:a16="http://schemas.microsoft.com/office/drawing/2014/main" id="{D602B753-D277-4818-BDBE-B223931B1F0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80876" y="2648215"/>
            <a:ext cx="2776124" cy="156157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6">
            <a:extLst>
              <a:ext uri="{FF2B5EF4-FFF2-40B4-BE49-F238E27FC236}">
                <a16:creationId xmlns:a16="http://schemas.microsoft.com/office/drawing/2014/main" id="{307C1960-A8AE-4B88-9E24-629B18B35533}"/>
              </a:ext>
            </a:extLst>
          </p:cNvPr>
          <p:cNvSpPr>
            <a:spLocks noChangeArrowheads="1"/>
          </p:cNvSpPr>
          <p:nvPr/>
        </p:nvSpPr>
        <p:spPr bwMode="auto">
          <a:xfrm>
            <a:off x="1798719" y="471297"/>
            <a:ext cx="9979602" cy="613293"/>
          </a:xfrm>
          <a:prstGeom prst="rect">
            <a:avLst/>
          </a:prstGeom>
          <a:solidFill>
            <a:srgbClr val="FF0000"/>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cs typeface="B Mitra" panose="00000400000000000000" pitchFamily="2" charset="-78"/>
              </a:defRPr>
            </a:lvl1pPr>
            <a:lvl2pPr marL="742950" indent="-285750">
              <a:defRPr sz="2400">
                <a:solidFill>
                  <a:schemeClr val="tx1"/>
                </a:solidFill>
                <a:latin typeface="Times New Roman" panose="02020603050405020304" pitchFamily="18" charset="0"/>
                <a:cs typeface="B Mitra" panose="00000400000000000000" pitchFamily="2" charset="-78"/>
              </a:defRPr>
            </a:lvl2pPr>
            <a:lvl3pPr marL="1143000" indent="-228600">
              <a:defRPr sz="2400">
                <a:solidFill>
                  <a:schemeClr val="tx1"/>
                </a:solidFill>
                <a:latin typeface="Times New Roman" panose="02020603050405020304" pitchFamily="18" charset="0"/>
                <a:cs typeface="B Mitra" panose="00000400000000000000" pitchFamily="2" charset="-78"/>
              </a:defRPr>
            </a:lvl3pPr>
            <a:lvl4pPr marL="1600200" indent="-228600">
              <a:defRPr sz="2400">
                <a:solidFill>
                  <a:schemeClr val="tx1"/>
                </a:solidFill>
                <a:latin typeface="Times New Roman" panose="02020603050405020304" pitchFamily="18" charset="0"/>
                <a:cs typeface="B Mitra" panose="00000400000000000000" pitchFamily="2" charset="-78"/>
              </a:defRPr>
            </a:lvl4pPr>
            <a:lvl5pPr marL="2057400" indent="-228600">
              <a:defRPr sz="2400">
                <a:solidFill>
                  <a:schemeClr val="tx1"/>
                </a:solidFill>
                <a:latin typeface="Times New Roman" panose="02020603050405020304" pitchFamily="18" charset="0"/>
                <a:cs typeface="B Mitra" panose="00000400000000000000" pitchFamily="2" charset="-7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10" name="Group 9">
            <a:extLst>
              <a:ext uri="{FF2B5EF4-FFF2-40B4-BE49-F238E27FC236}">
                <a16:creationId xmlns:a16="http://schemas.microsoft.com/office/drawing/2014/main" id="{8B94735E-67C4-416E-844F-2F6FC0009CE6}"/>
              </a:ext>
            </a:extLst>
          </p:cNvPr>
          <p:cNvGrpSpPr/>
          <p:nvPr/>
        </p:nvGrpSpPr>
        <p:grpSpPr>
          <a:xfrm>
            <a:off x="499401" y="115712"/>
            <a:ext cx="1571961" cy="1571961"/>
            <a:chOff x="5260019" y="696158"/>
            <a:chExt cx="2133600" cy="2133600"/>
          </a:xfrm>
        </p:grpSpPr>
        <p:pic>
          <p:nvPicPr>
            <p:cNvPr id="11" name="Picture 10">
              <a:extLst>
                <a:ext uri="{FF2B5EF4-FFF2-40B4-BE49-F238E27FC236}">
                  <a16:creationId xmlns:a16="http://schemas.microsoft.com/office/drawing/2014/main" id="{4DE37CBB-ED53-42EF-9051-FC1C014D021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A6C67191-4877-49DE-A17E-51074436E28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FD5521CF-3F04-4CF6-9469-25CD953A7476}"/>
                </a:ext>
              </a:extLst>
            </p:cNvPr>
            <p:cNvPicPr>
              <a:picLocks noChangeAspect="1" noChangeArrowheads="1"/>
            </p:cNvPicPr>
            <p:nvPr/>
          </p:nvPicPr>
          <p:blipFill>
            <a:blip r:embed="rId10" cstate="hqprint">
              <a:extLst>
                <a:ext uri="{28A0092B-C50C-407E-A947-70E740481C1C}">
                  <a14:useLocalDpi xmlns:a14="http://schemas.microsoft.com/office/drawing/2010/main" val="0"/>
                </a:ext>
              </a:extLst>
            </a:blip>
            <a:srcRect/>
            <a:stretch>
              <a:fillRect/>
            </a:stretch>
          </p:blipFill>
          <p:spPr bwMode="auto">
            <a:xfrm>
              <a:off x="6560182" y="1989971"/>
              <a:ext cx="5175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a:extLst>
                <a:ext uri="{FF2B5EF4-FFF2-40B4-BE49-F238E27FC236}">
                  <a16:creationId xmlns:a16="http://schemas.microsoft.com/office/drawing/2014/main" id="{0DCAF1B7-6218-4C6B-9C72-0809947D2823}"/>
                </a:ext>
              </a:extLst>
            </p:cNvPr>
            <p:cNvPicPr>
              <a:picLocks noChangeAspect="1" noChangeArrowheads="1"/>
            </p:cNvPicPr>
            <p:nvPr/>
          </p:nvPicPr>
          <p:blipFill>
            <a:blip r:embed="rId11" cstate="hqprint">
              <a:extLst>
                <a:ext uri="{28A0092B-C50C-407E-A947-70E740481C1C}">
                  <a14:useLocalDpi xmlns:a14="http://schemas.microsoft.com/office/drawing/2010/main" val="0"/>
                </a:ext>
              </a:extLst>
            </a:blip>
            <a:srcRect/>
            <a:stretch>
              <a:fillRect/>
            </a:stretch>
          </p:blipFill>
          <p:spPr bwMode="auto">
            <a:xfrm>
              <a:off x="6064882" y="1989971"/>
              <a:ext cx="5000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930C8BEA-D4DA-4111-8AE4-091BBA4C2EA1}"/>
                </a:ext>
              </a:extLst>
            </p:cNvPr>
            <p:cNvPicPr>
              <a:picLocks noChangeAspect="1" noChangeArrowheads="1"/>
            </p:cNvPicPr>
            <p:nvPr/>
          </p:nvPicPr>
          <p:blipFill>
            <a:blip r:embed="rId12" cstate="hqprint">
              <a:extLst>
                <a:ext uri="{28A0092B-C50C-407E-A947-70E740481C1C}">
                  <a14:useLocalDpi xmlns:a14="http://schemas.microsoft.com/office/drawing/2010/main" val="0"/>
                </a:ext>
              </a:extLst>
            </a:blip>
            <a:srcRect/>
            <a:stretch>
              <a:fillRect/>
            </a:stretch>
          </p:blipFill>
          <p:spPr bwMode="auto">
            <a:xfrm>
              <a:off x="5574344" y="1989971"/>
              <a:ext cx="474663"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Freeform 5">
            <a:extLst>
              <a:ext uri="{FF2B5EF4-FFF2-40B4-BE49-F238E27FC236}">
                <a16:creationId xmlns:a16="http://schemas.microsoft.com/office/drawing/2014/main" id="{D86677D8-908D-4647-8916-3C10EC2B38E6}"/>
              </a:ext>
            </a:extLst>
          </p:cNvPr>
          <p:cNvSpPr>
            <a:spLocks/>
          </p:cNvSpPr>
          <p:nvPr/>
        </p:nvSpPr>
        <p:spPr bwMode="auto">
          <a:xfrm>
            <a:off x="370636" y="6027462"/>
            <a:ext cx="11407685" cy="566738"/>
          </a:xfrm>
          <a:custGeom>
            <a:avLst/>
            <a:gdLst>
              <a:gd name="T0" fmla="*/ 1217 w 1217"/>
              <a:gd name="T1" fmla="*/ 0 h 357"/>
              <a:gd name="T2" fmla="*/ 1217 w 1217"/>
              <a:gd name="T3" fmla="*/ 357 h 357"/>
              <a:gd name="T4" fmla="*/ 0 w 1217"/>
              <a:gd name="T5" fmla="*/ 357 h 357"/>
              <a:gd name="T6" fmla="*/ 0 w 1217"/>
              <a:gd name="T7" fmla="*/ 0 h 357"/>
            </a:gdLst>
            <a:ahLst/>
            <a:cxnLst>
              <a:cxn ang="0">
                <a:pos x="T0" y="T1"/>
              </a:cxn>
              <a:cxn ang="0">
                <a:pos x="T2" y="T3"/>
              </a:cxn>
              <a:cxn ang="0">
                <a:pos x="T4" y="T5"/>
              </a:cxn>
              <a:cxn ang="0">
                <a:pos x="T6" y="T7"/>
              </a:cxn>
            </a:cxnLst>
            <a:rect l="0" t="0" r="r" b="b"/>
            <a:pathLst>
              <a:path w="1217" h="357">
                <a:moveTo>
                  <a:pt x="1217" y="0"/>
                </a:moveTo>
                <a:lnTo>
                  <a:pt x="1217" y="357"/>
                </a:lnTo>
                <a:lnTo>
                  <a:pt x="0" y="357"/>
                </a:lnTo>
                <a:lnTo>
                  <a:pt x="0" y="0"/>
                </a:lnTo>
              </a:path>
            </a:pathLst>
          </a:custGeom>
          <a:noFill/>
          <a:ln w="7620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itle 1">
            <a:extLst>
              <a:ext uri="{FF2B5EF4-FFF2-40B4-BE49-F238E27FC236}">
                <a16:creationId xmlns:a16="http://schemas.microsoft.com/office/drawing/2014/main" id="{BE7070A9-BDB4-44D1-8E5C-E3B5525B51C6}"/>
              </a:ext>
            </a:extLst>
          </p:cNvPr>
          <p:cNvSpPr txBox="1">
            <a:spLocks/>
          </p:cNvSpPr>
          <p:nvPr/>
        </p:nvSpPr>
        <p:spPr>
          <a:xfrm>
            <a:off x="3804604" y="6145759"/>
            <a:ext cx="4558502" cy="39711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MAHAN  BUSINESS  SCHOOL</a:t>
            </a:r>
            <a:endParaRPr kumimoji="0" lang="en-US" sz="2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endParaRPr>
          </a:p>
        </p:txBody>
      </p:sp>
      <p:sp>
        <p:nvSpPr>
          <p:cNvPr id="18" name="Title 1">
            <a:extLst>
              <a:ext uri="{FF2B5EF4-FFF2-40B4-BE49-F238E27FC236}">
                <a16:creationId xmlns:a16="http://schemas.microsoft.com/office/drawing/2014/main" id="{D16D9EC3-F3DD-4162-ABCD-4AC912FF3340}"/>
              </a:ext>
            </a:extLst>
          </p:cNvPr>
          <p:cNvSpPr txBox="1">
            <a:spLocks/>
          </p:cNvSpPr>
          <p:nvPr/>
        </p:nvSpPr>
        <p:spPr>
          <a:xfrm>
            <a:off x="3624921" y="611748"/>
            <a:ext cx="8153400" cy="457200"/>
          </a:xfrm>
          <a:prstGeom prst="rect">
            <a:avLst/>
          </a:prstGeom>
        </p:spPr>
        <p:txBody>
          <a:bodyPr vert="horz" lIns="60960" tIns="30480" rIns="60960" bIns="3048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23" marR="0" lvl="0" indent="-457223" algn="r" defTabSz="914400" rtl="1" eaLnBrk="1" fontAlgn="auto" latinLnBrk="0" hangingPunct="1">
              <a:lnSpc>
                <a:spcPct val="90000"/>
              </a:lnSpc>
              <a:spcBef>
                <a:spcPct val="0"/>
              </a:spcBef>
              <a:spcAft>
                <a:spcPts val="0"/>
              </a:spcAft>
              <a:buClrTx/>
              <a:buSzTx/>
              <a:buFont typeface="Wingdings" panose="05000000000000000000" pitchFamily="2" charset="2"/>
              <a:buChar char="v"/>
              <a:tabLst/>
              <a:defRPr/>
            </a:pPr>
            <a:r>
              <a:rPr kumimoji="0" lang="fa-IR" sz="3200" b="0" i="0" u="none" strike="noStrike" kern="1200" cap="none" spc="0" normalizeH="0" baseline="0" noProof="0" dirty="0">
                <a:ln>
                  <a:noFill/>
                </a:ln>
                <a:solidFill>
                  <a:srgbClr val="002060"/>
                </a:solidFill>
                <a:effectLst/>
                <a:uLnTx/>
                <a:uFillTx/>
                <a:latin typeface="Calibri Light"/>
                <a:ea typeface="+mj-ea"/>
                <a:cs typeface="B Titr" panose="00000700000000000000" pitchFamily="2" charset="-78"/>
              </a:rPr>
              <a:t>مطالعات چه می گویند؟</a:t>
            </a:r>
          </a:p>
        </p:txBody>
      </p:sp>
      <p:pic>
        <p:nvPicPr>
          <p:cNvPr id="19" name="Picture 2" descr="Coaching Competencies for Managers | DDI">
            <a:extLst>
              <a:ext uri="{FF2B5EF4-FFF2-40B4-BE49-F238E27FC236}">
                <a16:creationId xmlns:a16="http://schemas.microsoft.com/office/drawing/2014/main" id="{0DA3A08E-FFC0-4E05-BEF1-16222341055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4402667"/>
            <a:ext cx="4368800" cy="218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8180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Diagram 1"/>
          <p:cNvGraphicFramePr/>
          <p:nvPr/>
        </p:nvGraphicFramePr>
        <p:xfrm>
          <a:off x="0" y="689077"/>
          <a:ext cx="11836400" cy="5638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txBox="1">
            <a:spLocks/>
          </p:cNvSpPr>
          <p:nvPr/>
        </p:nvSpPr>
        <p:spPr>
          <a:xfrm>
            <a:off x="-1066800" y="6238875"/>
            <a:ext cx="2133600" cy="476250"/>
          </a:xfrm>
          <a:prstGeom prst="rect">
            <a:avLst/>
          </a:prstGeom>
        </p:spPr>
        <p:txBody>
          <a:bodyPr vert="horz" lIns="60960" tIns="30480" rIns="60960" bIns="30480" rtlCol="0" anchor="ctr"/>
          <a:lstStyle>
            <a:defPPr>
              <a:defRPr lang="en-US"/>
            </a:defPPr>
            <a:lvl1pPr marL="0" algn="r" defTabSz="1371600" rtl="0" eaLnBrk="1" latinLnBrk="0" hangingPunct="1">
              <a:defRPr sz="1575" kern="1200">
                <a:solidFill>
                  <a:srgbClr val="FFFFFF"/>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r" defTabSz="1371600" rtl="1" eaLnBrk="1" fontAlgn="auto" latinLnBrk="0" hangingPunct="1">
              <a:lnSpc>
                <a:spcPct val="100000"/>
              </a:lnSpc>
              <a:spcBef>
                <a:spcPts val="0"/>
              </a:spcBef>
              <a:spcAft>
                <a:spcPts val="0"/>
              </a:spcAft>
              <a:buClrTx/>
              <a:buSzTx/>
              <a:buFontTx/>
              <a:buNone/>
              <a:tabLst/>
              <a:defRPr/>
            </a:pPr>
            <a:r>
              <a:rPr kumimoji="0" lang="fa-IR" altLang="en-US" sz="2000" b="0" i="0" u="none" strike="noStrike" kern="1200" cap="none" spc="0" normalizeH="0" baseline="0" noProof="0" dirty="0">
                <a:ln>
                  <a:noFill/>
                </a:ln>
                <a:solidFill>
                  <a:prstClr val="black"/>
                </a:solidFill>
                <a:effectLst/>
                <a:uLnTx/>
                <a:uFillTx/>
                <a:latin typeface="Calibri"/>
                <a:ea typeface="+mn-ea"/>
                <a:cs typeface="B Koodak" panose="00000700000000000000" pitchFamily="2" charset="-78"/>
              </a:rPr>
              <a:t>5</a:t>
            </a:r>
            <a:endParaRPr kumimoji="0" lang="en-US" altLang="en-US" sz="2000" b="0" i="0" u="none" strike="noStrike" kern="1200" cap="none" spc="0" normalizeH="0" baseline="0" noProof="0" dirty="0">
              <a:ln>
                <a:noFill/>
              </a:ln>
              <a:solidFill>
                <a:prstClr val="black"/>
              </a:solidFill>
              <a:effectLst/>
              <a:uLnTx/>
              <a:uFillTx/>
              <a:latin typeface="Calibri"/>
              <a:ea typeface="+mn-ea"/>
              <a:cs typeface="B Koodak" panose="00000700000000000000" pitchFamily="2" charset="-78"/>
            </a:endParaRPr>
          </a:p>
        </p:txBody>
      </p:sp>
      <p:sp>
        <p:nvSpPr>
          <p:cNvPr id="4" name="AutoShape 4" descr="5 Questions to Ask An Unmotivated Team Member - Thoughtful Leader">
            <a:extLst>
              <a:ext uri="{FF2B5EF4-FFF2-40B4-BE49-F238E27FC236}">
                <a16:creationId xmlns:a16="http://schemas.microsoft.com/office/drawing/2014/main" id="{708F44C8-2A25-4CF2-BEC0-62B1CC9AB3E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Rectangle 6">
            <a:extLst>
              <a:ext uri="{FF2B5EF4-FFF2-40B4-BE49-F238E27FC236}">
                <a16:creationId xmlns:a16="http://schemas.microsoft.com/office/drawing/2014/main" id="{3440286D-A7E8-4CE0-9B8F-84AB7C419D0B}"/>
              </a:ext>
            </a:extLst>
          </p:cNvPr>
          <p:cNvSpPr>
            <a:spLocks noChangeArrowheads="1"/>
          </p:cNvSpPr>
          <p:nvPr/>
        </p:nvSpPr>
        <p:spPr bwMode="auto">
          <a:xfrm>
            <a:off x="1798719" y="471297"/>
            <a:ext cx="9979602" cy="613293"/>
          </a:xfrm>
          <a:prstGeom prst="rect">
            <a:avLst/>
          </a:prstGeom>
          <a:solidFill>
            <a:srgbClr val="FF0000"/>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cs typeface="B Mitra" panose="00000400000000000000" pitchFamily="2" charset="-78"/>
              </a:defRPr>
            </a:lvl1pPr>
            <a:lvl2pPr marL="742950" indent="-285750">
              <a:defRPr sz="2400">
                <a:solidFill>
                  <a:schemeClr val="tx1"/>
                </a:solidFill>
                <a:latin typeface="Times New Roman" panose="02020603050405020304" pitchFamily="18" charset="0"/>
                <a:cs typeface="B Mitra" panose="00000400000000000000" pitchFamily="2" charset="-78"/>
              </a:defRPr>
            </a:lvl2pPr>
            <a:lvl3pPr marL="1143000" indent="-228600">
              <a:defRPr sz="2400">
                <a:solidFill>
                  <a:schemeClr val="tx1"/>
                </a:solidFill>
                <a:latin typeface="Times New Roman" panose="02020603050405020304" pitchFamily="18" charset="0"/>
                <a:cs typeface="B Mitra" panose="00000400000000000000" pitchFamily="2" charset="-78"/>
              </a:defRPr>
            </a:lvl3pPr>
            <a:lvl4pPr marL="1600200" indent="-228600">
              <a:defRPr sz="2400">
                <a:solidFill>
                  <a:schemeClr val="tx1"/>
                </a:solidFill>
                <a:latin typeface="Times New Roman" panose="02020603050405020304" pitchFamily="18" charset="0"/>
                <a:cs typeface="B Mitra" panose="00000400000000000000" pitchFamily="2" charset="-78"/>
              </a:defRPr>
            </a:lvl4pPr>
            <a:lvl5pPr marL="2057400" indent="-228600">
              <a:defRPr sz="2400">
                <a:solidFill>
                  <a:schemeClr val="tx1"/>
                </a:solidFill>
                <a:latin typeface="Times New Roman" panose="02020603050405020304" pitchFamily="18" charset="0"/>
                <a:cs typeface="B Mitra" panose="00000400000000000000" pitchFamily="2" charset="-7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12" name="Group 11">
            <a:extLst>
              <a:ext uri="{FF2B5EF4-FFF2-40B4-BE49-F238E27FC236}">
                <a16:creationId xmlns:a16="http://schemas.microsoft.com/office/drawing/2014/main" id="{10BFF7CC-82AC-4ABE-A3FE-5C1C32CB8B99}"/>
              </a:ext>
            </a:extLst>
          </p:cNvPr>
          <p:cNvGrpSpPr/>
          <p:nvPr/>
        </p:nvGrpSpPr>
        <p:grpSpPr>
          <a:xfrm>
            <a:off x="499401" y="115712"/>
            <a:ext cx="1571961" cy="1571961"/>
            <a:chOff x="5260019" y="696158"/>
            <a:chExt cx="2133600" cy="2133600"/>
          </a:xfrm>
        </p:grpSpPr>
        <p:pic>
          <p:nvPicPr>
            <p:cNvPr id="13" name="Picture 12">
              <a:extLst>
                <a:ext uri="{FF2B5EF4-FFF2-40B4-BE49-F238E27FC236}">
                  <a16:creationId xmlns:a16="http://schemas.microsoft.com/office/drawing/2014/main" id="{F029B4EE-A6C3-4545-A578-0417A1229D4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a:extLst>
                <a:ext uri="{FF2B5EF4-FFF2-40B4-BE49-F238E27FC236}">
                  <a16:creationId xmlns:a16="http://schemas.microsoft.com/office/drawing/2014/main" id="{8732F79B-87C9-4A6A-ACC3-D64ABBFF910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2E203919-7269-4C29-9F70-656E3DA779DE}"/>
                </a:ext>
              </a:extLst>
            </p:cNvPr>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6560182" y="1989971"/>
              <a:ext cx="5175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9382AE4A-47D1-4E6F-9266-DF22B9398126}"/>
                </a:ext>
              </a:extLst>
            </p:cNvPr>
            <p:cNvPicPr>
              <a:picLocks noChangeAspect="1" noChangeArrowheads="1"/>
            </p:cNvPicPr>
            <p:nvPr/>
          </p:nvPicPr>
          <p:blipFill>
            <a:blip r:embed="rId10" cstate="hqprint">
              <a:extLst>
                <a:ext uri="{28A0092B-C50C-407E-A947-70E740481C1C}">
                  <a14:useLocalDpi xmlns:a14="http://schemas.microsoft.com/office/drawing/2010/main" val="0"/>
                </a:ext>
              </a:extLst>
            </a:blip>
            <a:srcRect/>
            <a:stretch>
              <a:fillRect/>
            </a:stretch>
          </p:blipFill>
          <p:spPr bwMode="auto">
            <a:xfrm>
              <a:off x="6064882" y="1989971"/>
              <a:ext cx="5000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a:extLst>
                <a:ext uri="{FF2B5EF4-FFF2-40B4-BE49-F238E27FC236}">
                  <a16:creationId xmlns:a16="http://schemas.microsoft.com/office/drawing/2014/main" id="{7304C422-8264-4899-9705-B0E80243676F}"/>
                </a:ext>
              </a:extLst>
            </p:cNvPr>
            <p:cNvPicPr>
              <a:picLocks noChangeAspect="1" noChangeArrowheads="1"/>
            </p:cNvPicPr>
            <p:nvPr/>
          </p:nvPicPr>
          <p:blipFill>
            <a:blip r:embed="rId11" cstate="hqprint">
              <a:extLst>
                <a:ext uri="{28A0092B-C50C-407E-A947-70E740481C1C}">
                  <a14:useLocalDpi xmlns:a14="http://schemas.microsoft.com/office/drawing/2010/main" val="0"/>
                </a:ext>
              </a:extLst>
            </a:blip>
            <a:srcRect/>
            <a:stretch>
              <a:fillRect/>
            </a:stretch>
          </p:blipFill>
          <p:spPr bwMode="auto">
            <a:xfrm>
              <a:off x="5574344" y="1989971"/>
              <a:ext cx="474663"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 name="Freeform 5">
            <a:extLst>
              <a:ext uri="{FF2B5EF4-FFF2-40B4-BE49-F238E27FC236}">
                <a16:creationId xmlns:a16="http://schemas.microsoft.com/office/drawing/2014/main" id="{87B75F2D-3194-4889-98FA-4D6A2FD93D0A}"/>
              </a:ext>
            </a:extLst>
          </p:cNvPr>
          <p:cNvSpPr>
            <a:spLocks/>
          </p:cNvSpPr>
          <p:nvPr/>
        </p:nvSpPr>
        <p:spPr bwMode="auto">
          <a:xfrm>
            <a:off x="370636" y="6027462"/>
            <a:ext cx="11407685" cy="566738"/>
          </a:xfrm>
          <a:custGeom>
            <a:avLst/>
            <a:gdLst>
              <a:gd name="T0" fmla="*/ 1217 w 1217"/>
              <a:gd name="T1" fmla="*/ 0 h 357"/>
              <a:gd name="T2" fmla="*/ 1217 w 1217"/>
              <a:gd name="T3" fmla="*/ 357 h 357"/>
              <a:gd name="T4" fmla="*/ 0 w 1217"/>
              <a:gd name="T5" fmla="*/ 357 h 357"/>
              <a:gd name="T6" fmla="*/ 0 w 1217"/>
              <a:gd name="T7" fmla="*/ 0 h 357"/>
            </a:gdLst>
            <a:ahLst/>
            <a:cxnLst>
              <a:cxn ang="0">
                <a:pos x="T0" y="T1"/>
              </a:cxn>
              <a:cxn ang="0">
                <a:pos x="T2" y="T3"/>
              </a:cxn>
              <a:cxn ang="0">
                <a:pos x="T4" y="T5"/>
              </a:cxn>
              <a:cxn ang="0">
                <a:pos x="T6" y="T7"/>
              </a:cxn>
            </a:cxnLst>
            <a:rect l="0" t="0" r="r" b="b"/>
            <a:pathLst>
              <a:path w="1217" h="357">
                <a:moveTo>
                  <a:pt x="1217" y="0"/>
                </a:moveTo>
                <a:lnTo>
                  <a:pt x="1217" y="357"/>
                </a:lnTo>
                <a:lnTo>
                  <a:pt x="0" y="357"/>
                </a:lnTo>
                <a:lnTo>
                  <a:pt x="0" y="0"/>
                </a:lnTo>
              </a:path>
            </a:pathLst>
          </a:custGeom>
          <a:noFill/>
          <a:ln w="7620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itle 1">
            <a:extLst>
              <a:ext uri="{FF2B5EF4-FFF2-40B4-BE49-F238E27FC236}">
                <a16:creationId xmlns:a16="http://schemas.microsoft.com/office/drawing/2014/main" id="{B2DA61B6-9E91-401A-93CA-77CAF9AE7A54}"/>
              </a:ext>
            </a:extLst>
          </p:cNvPr>
          <p:cNvSpPr txBox="1">
            <a:spLocks/>
          </p:cNvSpPr>
          <p:nvPr/>
        </p:nvSpPr>
        <p:spPr>
          <a:xfrm>
            <a:off x="3804604" y="6145759"/>
            <a:ext cx="4558502" cy="39711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MAHAN  BUSINESS  SCHOOL</a:t>
            </a:r>
            <a:endParaRPr kumimoji="0" lang="en-US" sz="2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endParaRPr>
          </a:p>
        </p:txBody>
      </p:sp>
      <p:sp>
        <p:nvSpPr>
          <p:cNvPr id="20" name="Title 1">
            <a:extLst>
              <a:ext uri="{FF2B5EF4-FFF2-40B4-BE49-F238E27FC236}">
                <a16:creationId xmlns:a16="http://schemas.microsoft.com/office/drawing/2014/main" id="{C024DAFC-1287-49CE-B9B7-00F407023091}"/>
              </a:ext>
            </a:extLst>
          </p:cNvPr>
          <p:cNvSpPr txBox="1">
            <a:spLocks/>
          </p:cNvSpPr>
          <p:nvPr/>
        </p:nvSpPr>
        <p:spPr>
          <a:xfrm>
            <a:off x="3624921" y="611748"/>
            <a:ext cx="8153400" cy="457200"/>
          </a:xfrm>
          <a:prstGeom prst="rect">
            <a:avLst/>
          </a:prstGeom>
        </p:spPr>
        <p:txBody>
          <a:bodyPr vert="horz" lIns="60960" tIns="30480" rIns="60960" bIns="3048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23" marR="0" lvl="0" indent="-457223" algn="r" defTabSz="914400" rtl="1" eaLnBrk="1" fontAlgn="auto" latinLnBrk="0" hangingPunct="1">
              <a:lnSpc>
                <a:spcPct val="90000"/>
              </a:lnSpc>
              <a:spcBef>
                <a:spcPct val="0"/>
              </a:spcBef>
              <a:spcAft>
                <a:spcPts val="0"/>
              </a:spcAft>
              <a:buClrTx/>
              <a:buSzTx/>
              <a:buFont typeface="Wingdings" panose="05000000000000000000" pitchFamily="2" charset="2"/>
              <a:buChar char="v"/>
              <a:tabLst/>
              <a:defRPr/>
            </a:pPr>
            <a:r>
              <a:rPr kumimoji="0" lang="fa-IR" sz="3200" b="0" i="0" u="none" strike="noStrike" kern="1200" cap="none" spc="0" normalizeH="0" baseline="0" noProof="0" dirty="0">
                <a:ln>
                  <a:noFill/>
                </a:ln>
                <a:solidFill>
                  <a:srgbClr val="002060"/>
                </a:solidFill>
                <a:effectLst/>
                <a:uLnTx/>
                <a:uFillTx/>
                <a:latin typeface="Calibri Light"/>
                <a:ea typeface="+mj-ea"/>
                <a:cs typeface="B Titr" panose="00000700000000000000" pitchFamily="2" charset="-78"/>
              </a:rPr>
              <a:t>مطالعات چه می گویند؟</a:t>
            </a:r>
          </a:p>
        </p:txBody>
      </p:sp>
      <p:pic>
        <p:nvPicPr>
          <p:cNvPr id="21" name="Picture 20">
            <a:extLst>
              <a:ext uri="{FF2B5EF4-FFF2-40B4-BE49-F238E27FC236}">
                <a16:creationId xmlns:a16="http://schemas.microsoft.com/office/drawing/2014/main" id="{B4896343-C4AB-4A13-B790-C2C31547BBFF}"/>
              </a:ext>
            </a:extLst>
          </p:cNvPr>
          <p:cNvPicPr>
            <a:picLocks noChangeAspect="1"/>
          </p:cNvPicPr>
          <p:nvPr/>
        </p:nvPicPr>
        <p:blipFill>
          <a:blip r:embed="rId12"/>
          <a:stretch>
            <a:fillRect/>
          </a:stretch>
        </p:blipFill>
        <p:spPr>
          <a:xfrm>
            <a:off x="0" y="4491390"/>
            <a:ext cx="3109383" cy="2148929"/>
          </a:xfrm>
          <a:prstGeom prst="rect">
            <a:avLst/>
          </a:prstGeom>
        </p:spPr>
      </p:pic>
      <p:pic>
        <p:nvPicPr>
          <p:cNvPr id="2050" name="Picture 2" descr="Motivation - The Teacher - آکادمی زبان سفیر گیلان">
            <a:extLst>
              <a:ext uri="{FF2B5EF4-FFF2-40B4-BE49-F238E27FC236}">
                <a16:creationId xmlns:a16="http://schemas.microsoft.com/office/drawing/2014/main" id="{392A6144-05A8-465F-98A3-B230F7B810B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810625" y="2557395"/>
            <a:ext cx="2628900"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2085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Rectangle 6">
            <a:extLst>
              <a:ext uri="{FF2B5EF4-FFF2-40B4-BE49-F238E27FC236}">
                <a16:creationId xmlns:a16="http://schemas.microsoft.com/office/drawing/2014/main" id="{AA0942E6-A544-4B7C-9CC8-6D60A167A317}"/>
              </a:ext>
            </a:extLst>
          </p:cNvPr>
          <p:cNvSpPr>
            <a:spLocks noChangeArrowheads="1"/>
          </p:cNvSpPr>
          <p:nvPr/>
        </p:nvSpPr>
        <p:spPr bwMode="auto">
          <a:xfrm>
            <a:off x="1834276" y="547169"/>
            <a:ext cx="9907451" cy="613293"/>
          </a:xfrm>
          <a:prstGeom prst="rect">
            <a:avLst/>
          </a:prstGeom>
          <a:solidFill>
            <a:srgbClr val="FF0000"/>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cs typeface="B Mitra" panose="00000400000000000000" pitchFamily="2" charset="-78"/>
              </a:defRPr>
            </a:lvl1pPr>
            <a:lvl2pPr marL="742950" indent="-285750">
              <a:defRPr sz="2400">
                <a:solidFill>
                  <a:schemeClr val="tx1"/>
                </a:solidFill>
                <a:latin typeface="Times New Roman" panose="02020603050405020304" pitchFamily="18" charset="0"/>
                <a:cs typeface="B Mitra" panose="00000400000000000000" pitchFamily="2" charset="-78"/>
              </a:defRPr>
            </a:lvl2pPr>
            <a:lvl3pPr marL="1143000" indent="-228600">
              <a:defRPr sz="2400">
                <a:solidFill>
                  <a:schemeClr val="tx1"/>
                </a:solidFill>
                <a:latin typeface="Times New Roman" panose="02020603050405020304" pitchFamily="18" charset="0"/>
                <a:cs typeface="B Mitra" panose="00000400000000000000" pitchFamily="2" charset="-78"/>
              </a:defRPr>
            </a:lvl3pPr>
            <a:lvl4pPr marL="1600200" indent="-228600">
              <a:defRPr sz="2400">
                <a:solidFill>
                  <a:schemeClr val="tx1"/>
                </a:solidFill>
                <a:latin typeface="Times New Roman" panose="02020603050405020304" pitchFamily="18" charset="0"/>
                <a:cs typeface="B Mitra" panose="00000400000000000000" pitchFamily="2" charset="-78"/>
              </a:defRPr>
            </a:lvl4pPr>
            <a:lvl5pPr marL="2057400" indent="-228600">
              <a:defRPr sz="2400">
                <a:solidFill>
                  <a:schemeClr val="tx1"/>
                </a:solidFill>
                <a:latin typeface="Times New Roman" panose="02020603050405020304" pitchFamily="18" charset="0"/>
                <a:cs typeface="B Mitra" panose="00000400000000000000" pitchFamily="2" charset="-7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 name="Rectangle 6">
            <a:extLst>
              <a:ext uri="{FF2B5EF4-FFF2-40B4-BE49-F238E27FC236}">
                <a16:creationId xmlns:a16="http://schemas.microsoft.com/office/drawing/2014/main" id="{C8498A5B-F7A3-4580-B876-42C3D6F77D4B}"/>
              </a:ext>
            </a:extLst>
          </p:cNvPr>
          <p:cNvSpPr>
            <a:spLocks noChangeArrowheads="1"/>
          </p:cNvSpPr>
          <p:nvPr/>
        </p:nvSpPr>
        <p:spPr bwMode="auto">
          <a:xfrm>
            <a:off x="11887199" y="566218"/>
            <a:ext cx="304801" cy="613293"/>
          </a:xfrm>
          <a:prstGeom prst="rect">
            <a:avLst/>
          </a:prstGeom>
          <a:solidFill>
            <a:schemeClr val="tx1"/>
          </a:solidFill>
          <a:ln>
            <a:noFill/>
          </a:ln>
        </p:spPr>
        <p:txBody>
          <a:bodyPr wrap="none" anchor="ctr"/>
          <a:lstStyle>
            <a:lvl1pPr>
              <a:defRPr sz="2400">
                <a:solidFill>
                  <a:schemeClr val="tx1"/>
                </a:solidFill>
                <a:latin typeface="Times New Roman" panose="02020603050405020304" pitchFamily="18" charset="0"/>
                <a:cs typeface="B Mitra" panose="00000400000000000000" pitchFamily="2" charset="-78"/>
              </a:defRPr>
            </a:lvl1pPr>
            <a:lvl2pPr marL="742950" indent="-285750">
              <a:defRPr sz="2400">
                <a:solidFill>
                  <a:schemeClr val="tx1"/>
                </a:solidFill>
                <a:latin typeface="Times New Roman" panose="02020603050405020304" pitchFamily="18" charset="0"/>
                <a:cs typeface="B Mitra" panose="00000400000000000000" pitchFamily="2" charset="-78"/>
              </a:defRPr>
            </a:lvl2pPr>
            <a:lvl3pPr marL="1143000" indent="-228600">
              <a:defRPr sz="2400">
                <a:solidFill>
                  <a:schemeClr val="tx1"/>
                </a:solidFill>
                <a:latin typeface="Times New Roman" panose="02020603050405020304" pitchFamily="18" charset="0"/>
                <a:cs typeface="B Mitra" panose="00000400000000000000" pitchFamily="2" charset="-78"/>
              </a:defRPr>
            </a:lvl3pPr>
            <a:lvl4pPr marL="1600200" indent="-228600">
              <a:defRPr sz="2400">
                <a:solidFill>
                  <a:schemeClr val="tx1"/>
                </a:solidFill>
                <a:latin typeface="Times New Roman" panose="02020603050405020304" pitchFamily="18" charset="0"/>
                <a:cs typeface="B Mitra" panose="00000400000000000000" pitchFamily="2" charset="-78"/>
              </a:defRPr>
            </a:lvl4pPr>
            <a:lvl5pPr marL="2057400" indent="-228600">
              <a:defRPr sz="2400">
                <a:solidFill>
                  <a:schemeClr val="tx1"/>
                </a:solidFill>
                <a:latin typeface="Times New Roman" panose="02020603050405020304" pitchFamily="18" charset="0"/>
                <a:cs typeface="B Mitra" panose="00000400000000000000" pitchFamily="2" charset="-7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37" name="Group 36">
            <a:extLst>
              <a:ext uri="{FF2B5EF4-FFF2-40B4-BE49-F238E27FC236}">
                <a16:creationId xmlns:a16="http://schemas.microsoft.com/office/drawing/2014/main" id="{8A309778-0E44-4340-9435-8880C145FC76}"/>
              </a:ext>
            </a:extLst>
          </p:cNvPr>
          <p:cNvGrpSpPr/>
          <p:nvPr/>
        </p:nvGrpSpPr>
        <p:grpSpPr>
          <a:xfrm>
            <a:off x="495068" y="115712"/>
            <a:ext cx="1571961" cy="1571961"/>
            <a:chOff x="5260019" y="696158"/>
            <a:chExt cx="2133600" cy="2133600"/>
          </a:xfrm>
        </p:grpSpPr>
        <p:pic>
          <p:nvPicPr>
            <p:cNvPr id="44" name="Picture 5">
              <a:extLst>
                <a:ext uri="{FF2B5EF4-FFF2-40B4-BE49-F238E27FC236}">
                  <a16:creationId xmlns:a16="http://schemas.microsoft.com/office/drawing/2014/main" id="{DA877373-7962-4503-A8F7-1FB01138ACA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44">
              <a:extLst>
                <a:ext uri="{FF2B5EF4-FFF2-40B4-BE49-F238E27FC236}">
                  <a16:creationId xmlns:a16="http://schemas.microsoft.com/office/drawing/2014/main" id="{215F9D23-433C-4FCC-9024-D1946C64670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45">
              <a:extLst>
                <a:ext uri="{FF2B5EF4-FFF2-40B4-BE49-F238E27FC236}">
                  <a16:creationId xmlns:a16="http://schemas.microsoft.com/office/drawing/2014/main" id="{36CF1BAF-FE07-4CF1-AC31-E12AF233C9A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6560182" y="1989971"/>
              <a:ext cx="5175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46">
              <a:extLst>
                <a:ext uri="{FF2B5EF4-FFF2-40B4-BE49-F238E27FC236}">
                  <a16:creationId xmlns:a16="http://schemas.microsoft.com/office/drawing/2014/main" id="{8E959908-21A3-4BB8-AF19-087483A8E786}"/>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6064882" y="1989971"/>
              <a:ext cx="5000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47">
              <a:extLst>
                <a:ext uri="{FF2B5EF4-FFF2-40B4-BE49-F238E27FC236}">
                  <a16:creationId xmlns:a16="http://schemas.microsoft.com/office/drawing/2014/main" id="{89301F46-9150-4C08-A896-3A34C38062BD}"/>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5574344" y="1989971"/>
              <a:ext cx="474663"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Freeform 5">
            <a:extLst>
              <a:ext uri="{FF2B5EF4-FFF2-40B4-BE49-F238E27FC236}">
                <a16:creationId xmlns:a16="http://schemas.microsoft.com/office/drawing/2014/main" id="{3D3168CE-B160-41F6-9914-596B611784DF}"/>
              </a:ext>
            </a:extLst>
          </p:cNvPr>
          <p:cNvSpPr>
            <a:spLocks/>
          </p:cNvSpPr>
          <p:nvPr/>
        </p:nvSpPr>
        <p:spPr bwMode="auto">
          <a:xfrm>
            <a:off x="448779" y="6012492"/>
            <a:ext cx="11325209" cy="566738"/>
          </a:xfrm>
          <a:custGeom>
            <a:avLst/>
            <a:gdLst>
              <a:gd name="T0" fmla="*/ 1217 w 1217"/>
              <a:gd name="T1" fmla="*/ 0 h 357"/>
              <a:gd name="T2" fmla="*/ 1217 w 1217"/>
              <a:gd name="T3" fmla="*/ 357 h 357"/>
              <a:gd name="T4" fmla="*/ 0 w 1217"/>
              <a:gd name="T5" fmla="*/ 357 h 357"/>
              <a:gd name="T6" fmla="*/ 0 w 1217"/>
              <a:gd name="T7" fmla="*/ 0 h 357"/>
            </a:gdLst>
            <a:ahLst/>
            <a:cxnLst>
              <a:cxn ang="0">
                <a:pos x="T0" y="T1"/>
              </a:cxn>
              <a:cxn ang="0">
                <a:pos x="T2" y="T3"/>
              </a:cxn>
              <a:cxn ang="0">
                <a:pos x="T4" y="T5"/>
              </a:cxn>
              <a:cxn ang="0">
                <a:pos x="T6" y="T7"/>
              </a:cxn>
            </a:cxnLst>
            <a:rect l="0" t="0" r="r" b="b"/>
            <a:pathLst>
              <a:path w="1217" h="357">
                <a:moveTo>
                  <a:pt x="1217" y="0"/>
                </a:moveTo>
                <a:lnTo>
                  <a:pt x="1217" y="357"/>
                </a:lnTo>
                <a:lnTo>
                  <a:pt x="0" y="357"/>
                </a:lnTo>
                <a:lnTo>
                  <a:pt x="0" y="0"/>
                </a:lnTo>
              </a:path>
            </a:pathLst>
          </a:custGeom>
          <a:noFill/>
          <a:ln w="7620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Content Placeholder 2">
            <a:extLst>
              <a:ext uri="{FF2B5EF4-FFF2-40B4-BE49-F238E27FC236}">
                <a16:creationId xmlns:a16="http://schemas.microsoft.com/office/drawing/2014/main" id="{9D039DA2-CF8D-48C4-A9B3-173CA6E3AFAC}"/>
              </a:ext>
            </a:extLst>
          </p:cNvPr>
          <p:cNvSpPr txBox="1">
            <a:spLocks/>
          </p:cNvSpPr>
          <p:nvPr/>
        </p:nvSpPr>
        <p:spPr>
          <a:xfrm>
            <a:off x="3007453" y="1687673"/>
            <a:ext cx="9062882" cy="432890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B Titr" panose="00000700000000000000" pitchFamily="2" charset="-78"/>
            </a:endParaRPr>
          </a:p>
        </p:txBody>
      </p:sp>
      <p:sp>
        <p:nvSpPr>
          <p:cNvPr id="19" name="Content Placeholder 2">
            <a:extLst>
              <a:ext uri="{FF2B5EF4-FFF2-40B4-BE49-F238E27FC236}">
                <a16:creationId xmlns:a16="http://schemas.microsoft.com/office/drawing/2014/main" id="{D0070E99-B72C-497D-ABF8-1912049C5820}"/>
              </a:ext>
            </a:extLst>
          </p:cNvPr>
          <p:cNvSpPr txBox="1">
            <a:spLocks/>
          </p:cNvSpPr>
          <p:nvPr/>
        </p:nvSpPr>
        <p:spPr>
          <a:xfrm>
            <a:off x="8586498" y="1413697"/>
            <a:ext cx="3187490" cy="41428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5216" marR="0" lvl="0" indent="-320749" algn="r" defTabSz="914400" rtl="1" eaLnBrk="1" fontAlgn="auto" latinLnBrk="0" hangingPunct="1">
              <a:lnSpc>
                <a:spcPct val="130000"/>
              </a:lnSpc>
              <a:spcBef>
                <a:spcPts val="1000"/>
              </a:spcBef>
              <a:spcAft>
                <a:spcPts val="0"/>
              </a:spcAft>
              <a:buClr>
                <a:srgbClr val="FF0000"/>
              </a:buClr>
              <a:buSzTx/>
              <a:buFont typeface="Wingdings" panose="05000000000000000000" pitchFamily="2" charset="2"/>
              <a:buChar char="Ø"/>
              <a:tabLst/>
              <a:defRPr/>
            </a:pPr>
            <a:endParaRPr kumimoji="0" lang="en-US" sz="2200" b="1" i="0" u="none" strike="noStrike" kern="1200" cap="none" spc="0" normalizeH="0" baseline="0" noProof="0" dirty="0">
              <a:ln>
                <a:noFill/>
              </a:ln>
              <a:solidFill>
                <a:prstClr val="black"/>
              </a:solidFill>
              <a:effectLst/>
              <a:uLnTx/>
              <a:uFillTx/>
              <a:latin typeface="Calibri"/>
              <a:ea typeface="+mn-ea"/>
              <a:cs typeface="B Titr" panose="00000700000000000000" pitchFamily="2" charset="-78"/>
            </a:endParaRPr>
          </a:p>
        </p:txBody>
      </p:sp>
      <p:sp>
        <p:nvSpPr>
          <p:cNvPr id="18" name="Content Placeholder 2">
            <a:extLst>
              <a:ext uri="{FF2B5EF4-FFF2-40B4-BE49-F238E27FC236}">
                <a16:creationId xmlns:a16="http://schemas.microsoft.com/office/drawing/2014/main" id="{EFF0CC03-E95A-490D-AC81-2FA0CF943676}"/>
              </a:ext>
            </a:extLst>
          </p:cNvPr>
          <p:cNvSpPr txBox="1">
            <a:spLocks/>
          </p:cNvSpPr>
          <p:nvPr/>
        </p:nvSpPr>
        <p:spPr>
          <a:xfrm>
            <a:off x="2498016" y="1629418"/>
            <a:ext cx="9156429" cy="446999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r" defTabSz="914400" rtl="1" eaLnBrk="1" fontAlgn="auto" latinLnBrk="0" hangingPunct="1">
              <a:lnSpc>
                <a:spcPct val="200000"/>
              </a:lnSpc>
              <a:spcBef>
                <a:spcPts val="1000"/>
              </a:spcBef>
              <a:spcAft>
                <a:spcPts val="0"/>
              </a:spcAft>
              <a:buClrTx/>
              <a:buSzTx/>
              <a:buFont typeface="Arial" panose="020B0604020202020204" pitchFamily="34" charset="0"/>
              <a:buChar char="•"/>
              <a:tabLst/>
              <a:defRPr/>
            </a:pPr>
            <a:endParaRPr kumimoji="0" lang="fa-IR" sz="2200" b="1" i="0" u="none" strike="noStrike" kern="1200" cap="none" spc="0" normalizeH="0" baseline="0" noProof="0" dirty="0">
              <a:ln>
                <a:noFill/>
              </a:ln>
              <a:solidFill>
                <a:prstClr val="black"/>
              </a:solidFill>
              <a:effectLst/>
              <a:uLnTx/>
              <a:uFillTx/>
              <a:latin typeface="Calibri"/>
              <a:ea typeface="+mn-ea"/>
              <a:cs typeface="B Titr" panose="00000700000000000000" pitchFamily="2" charset="-78"/>
            </a:endParaRPr>
          </a:p>
        </p:txBody>
      </p:sp>
      <p:sp>
        <p:nvSpPr>
          <p:cNvPr id="21" name="Title 1"/>
          <p:cNvSpPr txBox="1">
            <a:spLocks/>
          </p:cNvSpPr>
          <p:nvPr/>
        </p:nvSpPr>
        <p:spPr>
          <a:xfrm>
            <a:off x="3833227" y="6130789"/>
            <a:ext cx="4525545" cy="39711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MAHAN  BUSINESS  SCHOOL</a:t>
            </a:r>
            <a:endParaRPr kumimoji="0" lang="en-US" sz="2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endParaRPr>
          </a:p>
        </p:txBody>
      </p:sp>
      <p:sp>
        <p:nvSpPr>
          <p:cNvPr id="20" name="Title 1">
            <a:extLst>
              <a:ext uri="{FF2B5EF4-FFF2-40B4-BE49-F238E27FC236}">
                <a16:creationId xmlns:a16="http://schemas.microsoft.com/office/drawing/2014/main" id="{412F7454-066E-415B-A673-FA15114F53D5}"/>
              </a:ext>
            </a:extLst>
          </p:cNvPr>
          <p:cNvSpPr txBox="1">
            <a:spLocks/>
          </p:cNvSpPr>
          <p:nvPr/>
        </p:nvSpPr>
        <p:spPr>
          <a:xfrm>
            <a:off x="2332820" y="676084"/>
            <a:ext cx="9271000" cy="457200"/>
          </a:xfrm>
          <a:prstGeom prst="rect">
            <a:avLst/>
          </a:prstGeom>
        </p:spPr>
        <p:txBody>
          <a:bodyPr vert="horz" lIns="60960" tIns="30480" rIns="60960" bIns="3048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23" marR="0" lvl="0" indent="-457223" algn="r" defTabSz="914400" rtl="1" eaLnBrk="1" fontAlgn="auto" latinLnBrk="0" hangingPunct="1">
              <a:lnSpc>
                <a:spcPct val="90000"/>
              </a:lnSpc>
              <a:spcBef>
                <a:spcPct val="0"/>
              </a:spcBef>
              <a:spcAft>
                <a:spcPts val="0"/>
              </a:spcAft>
              <a:buClrTx/>
              <a:buSzTx/>
              <a:buFont typeface="Wingdings" panose="05000000000000000000" pitchFamily="2" charset="2"/>
              <a:buChar char="v"/>
              <a:tabLst/>
              <a:defRPr/>
            </a:pPr>
            <a:r>
              <a:rPr kumimoji="0" lang="fa-IR" sz="3200" b="0" i="0" u="none" strike="noStrike" kern="1200" cap="none" spc="0" normalizeH="0" baseline="0" noProof="0" dirty="0">
                <a:ln>
                  <a:noFill/>
                </a:ln>
                <a:solidFill>
                  <a:srgbClr val="002060"/>
                </a:solidFill>
                <a:effectLst/>
                <a:uLnTx/>
                <a:uFillTx/>
                <a:latin typeface="Calibri Light"/>
                <a:ea typeface="+mj-ea"/>
                <a:cs typeface="B Titr" panose="00000700000000000000" pitchFamily="2" charset="-78"/>
              </a:rPr>
              <a:t>الویت تمرکز بر شایستگی های انسانی</a:t>
            </a:r>
          </a:p>
        </p:txBody>
      </p:sp>
      <p:graphicFrame>
        <p:nvGraphicFramePr>
          <p:cNvPr id="22" name="Diagram 21">
            <a:extLst>
              <a:ext uri="{FF2B5EF4-FFF2-40B4-BE49-F238E27FC236}">
                <a16:creationId xmlns:a16="http://schemas.microsoft.com/office/drawing/2014/main" id="{2F1444E6-AFC2-4B00-B3F3-7D5D654C7040}"/>
              </a:ext>
            </a:extLst>
          </p:cNvPr>
          <p:cNvGraphicFramePr/>
          <p:nvPr/>
        </p:nvGraphicFramePr>
        <p:xfrm>
          <a:off x="1676400" y="1578087"/>
          <a:ext cx="8429625" cy="317171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3" name="Rounded Rectangle 22">
            <a:extLst>
              <a:ext uri="{FF2B5EF4-FFF2-40B4-BE49-F238E27FC236}">
                <a16:creationId xmlns:a16="http://schemas.microsoft.com/office/drawing/2014/main" id="{3298D5E5-0AFE-42EF-9751-B0ACF98090A1}"/>
              </a:ext>
            </a:extLst>
          </p:cNvPr>
          <p:cNvSpPr/>
          <p:nvPr/>
        </p:nvSpPr>
        <p:spPr>
          <a:xfrm>
            <a:off x="1371600" y="4625408"/>
            <a:ext cx="9093200" cy="1178157"/>
          </a:xfrm>
          <a:prstGeom prst="roundRect">
            <a:avLst/>
          </a:prstGeom>
          <a:solidFill>
            <a:srgbClr val="4F81BD"/>
          </a:solidFill>
          <a:ln w="25400" cap="flat" cmpd="sng" algn="ctr">
            <a:solidFill>
              <a:srgbClr val="4F81BD">
                <a:shade val="50000"/>
              </a:srgbClr>
            </a:solidFill>
            <a:prstDash val="solid"/>
          </a:ln>
          <a:effectLst/>
        </p:spPr>
        <p:txBody>
          <a:bodyPr rtlCol="1" anchor="ctr"/>
          <a:lstStyle/>
          <a:p>
            <a:pPr marL="0" marR="0" lvl="0" indent="0" algn="just" defTabSz="609630" rtl="1" eaLnBrk="1" fontAlgn="auto" latinLnBrk="0" hangingPunct="1">
              <a:lnSpc>
                <a:spcPct val="100000"/>
              </a:lnSpc>
              <a:spcBef>
                <a:spcPts val="0"/>
              </a:spcBef>
              <a:spcAft>
                <a:spcPts val="0"/>
              </a:spcAft>
              <a:buClrTx/>
              <a:buSzTx/>
              <a:buFontTx/>
              <a:buNone/>
              <a:tabLst/>
              <a:defRPr/>
            </a:pPr>
            <a:r>
              <a:rPr kumimoji="0" lang="fa-IR" sz="2133" b="0" i="0" u="none" strike="noStrike" kern="0" cap="none" spc="0" normalizeH="0" baseline="0" noProof="0" dirty="0">
                <a:ln>
                  <a:noFill/>
                </a:ln>
                <a:solidFill>
                  <a:prstClr val="white"/>
                </a:solidFill>
                <a:effectLst/>
                <a:uLnTx/>
                <a:uFillTx/>
                <a:latin typeface="Calibri"/>
                <a:ea typeface="+mn-ea"/>
                <a:cs typeface="B Titr" panose="00000700000000000000" pitchFamily="2" charset="-78"/>
              </a:rPr>
              <a:t>ميزان توجهي كه مدير به مباحث انساني نياز دارد در همه سطوح مديريت(عالی, میانی و عملیاتی) به  تنهايي برابر است با ميزان توجه آن مدير به مباحث مديريتي و فني و اين اهميت جايگاه مباحث انساني را در مديريت در همه سطوح نشان مي‌دهد. (رنسیس لیکرت)</a:t>
            </a:r>
            <a:endParaRPr kumimoji="0" lang="en-US" sz="2133" b="0" i="0" u="none" strike="noStrike" kern="0" cap="none" spc="0" normalizeH="0" baseline="0" noProof="0" dirty="0">
              <a:ln>
                <a:noFill/>
              </a:ln>
              <a:solidFill>
                <a:prstClr val="white"/>
              </a:solidFill>
              <a:effectLst/>
              <a:uLnTx/>
              <a:uFillTx/>
              <a:latin typeface="Calibri"/>
              <a:ea typeface="+mn-ea"/>
              <a:cs typeface="B Titr" panose="00000700000000000000" pitchFamily="2" charset="-78"/>
            </a:endParaRPr>
          </a:p>
        </p:txBody>
      </p:sp>
    </p:spTree>
    <p:extLst>
      <p:ext uri="{BB962C8B-B14F-4D97-AF65-F5344CB8AC3E}">
        <p14:creationId xmlns:p14="http://schemas.microsoft.com/office/powerpoint/2010/main" val="3906251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nodePh="1">
                                  <p:stCondLst>
                                    <p:cond delay="750"/>
                                  </p:stCondLst>
                                  <p:endCondLst>
                                    <p:cond evt="begin" delay="0">
                                      <p:tn val="5"/>
                                    </p:cond>
                                  </p:end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3000"/>
                                        <p:tgtEl>
                                          <p:spTgt spid="16">
                                            <p:txEl>
                                              <p:pRg st="0" end="0"/>
                                            </p:txEl>
                                          </p:spTgt>
                                        </p:tgtEl>
                                      </p:cBhvr>
                                    </p:animEffect>
                                    <p:anim calcmode="lin" valueType="num">
                                      <p:cBhvr>
                                        <p:cTn id="8" dur="3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9" dur="3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3750"/>
                            </p:stCondLst>
                            <p:childTnLst>
                              <p:par>
                                <p:cTn id="11" presetID="6" presetClass="entr" presetSubtype="16" fill="hold" grpId="0" nodeType="afterEffect" nodePh="1">
                                  <p:stCondLst>
                                    <p:cond delay="1500"/>
                                  </p:stCondLst>
                                  <p:endCondLst>
                                    <p:cond evt="begin" delay="0">
                                      <p:tn val="11"/>
                                    </p:cond>
                                  </p:endCondLst>
                                  <p:childTnLst>
                                    <p:set>
                                      <p:cBhvr>
                                        <p:cTn id="12" dur="1" fill="hold">
                                          <p:stCondLst>
                                            <p:cond delay="0"/>
                                          </p:stCondLst>
                                        </p:cTn>
                                        <p:tgtEl>
                                          <p:spTgt spid="19">
                                            <p:txEl>
                                              <p:pRg st="0" end="0"/>
                                            </p:txEl>
                                          </p:spTgt>
                                        </p:tgtEl>
                                        <p:attrNameLst>
                                          <p:attrName>style.visibility</p:attrName>
                                        </p:attrNameLst>
                                      </p:cBhvr>
                                      <p:to>
                                        <p:strVal val="visible"/>
                                      </p:to>
                                    </p:set>
                                    <p:animEffect transition="in" filter="circle(in)">
                                      <p:cBhvr>
                                        <p:cTn id="13" dur="2250"/>
                                        <p:tgtEl>
                                          <p:spTgt spid="19">
                                            <p:txEl>
                                              <p:pRg st="0" end="0"/>
                                            </p:txEl>
                                          </p:spTgt>
                                        </p:tgtEl>
                                      </p:cBhvr>
                                    </p:animEffect>
                                  </p:childTnLst>
                                </p:cTn>
                              </p:par>
                            </p:childTnLst>
                          </p:cTn>
                        </p:par>
                        <p:par>
                          <p:cTn id="14" fill="hold">
                            <p:stCondLst>
                              <p:cond delay="7500"/>
                            </p:stCondLst>
                            <p:childTnLst>
                              <p:par>
                                <p:cTn id="15" presetID="2" presetClass="entr" presetSubtype="8" fill="hold" grpId="0" nodeType="afterEffect" nodePh="1">
                                  <p:stCondLst>
                                    <p:cond delay="2000"/>
                                  </p:stCondLst>
                                  <p:endCondLst>
                                    <p:cond evt="begin" delay="0">
                                      <p:tn val="15"/>
                                    </p:cond>
                                  </p:endCondLst>
                                  <p:childTnLst>
                                    <p:set>
                                      <p:cBhvr>
                                        <p:cTn id="16" dur="1" fill="hold">
                                          <p:stCondLst>
                                            <p:cond delay="0"/>
                                          </p:stCondLst>
                                        </p:cTn>
                                        <p:tgtEl>
                                          <p:spTgt spid="18">
                                            <p:txEl>
                                              <p:pRg st="0" end="0"/>
                                            </p:txEl>
                                          </p:spTgt>
                                        </p:tgtEl>
                                        <p:attrNameLst>
                                          <p:attrName>style.visibility</p:attrName>
                                        </p:attrNameLst>
                                      </p:cBhvr>
                                      <p:to>
                                        <p:strVal val="visible"/>
                                      </p:to>
                                    </p:set>
                                    <p:anim calcmode="lin" valueType="num">
                                      <p:cBhvr additive="base">
                                        <p:cTn id="17" dur="3000" fill="hold"/>
                                        <p:tgtEl>
                                          <p:spTgt spid="18">
                                            <p:txEl>
                                              <p:pRg st="0" end="0"/>
                                            </p:txEl>
                                          </p:spTgt>
                                        </p:tgtEl>
                                        <p:attrNameLst>
                                          <p:attrName>ppt_x</p:attrName>
                                        </p:attrNameLst>
                                      </p:cBhvr>
                                      <p:tavLst>
                                        <p:tav tm="0">
                                          <p:val>
                                            <p:strVal val="0-#ppt_w/2"/>
                                          </p:val>
                                        </p:tav>
                                        <p:tav tm="100000">
                                          <p:val>
                                            <p:strVal val="#ppt_x"/>
                                          </p:val>
                                        </p:tav>
                                      </p:tavLst>
                                    </p:anim>
                                    <p:anim calcmode="lin" valueType="num">
                                      <p:cBhvr additive="base">
                                        <p:cTn id="18" dur="3000" fill="hold"/>
                                        <p:tgtEl>
                                          <p:spTgt spid="1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down)">
                                      <p:cBhvr>
                                        <p:cTn id="23" dur="500"/>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P spid="19" grpId="0" build="p"/>
      <p:bldP spid="18" grpId="0" build="p"/>
      <p:bldGraphic spid="22" grpId="0">
        <p:bldAsOne/>
      </p:bldGraphic>
      <p:bldP spid="23" grpId="0" animBg="1"/>
    </p:bldLst>
  </p:timing>
</p:sld>
</file>

<file path=ppt/slides/slide1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E8CF2-7727-EC8E-90E6-D74DE9A74EC5}"/>
              </a:ext>
            </a:extLst>
          </p:cNvPr>
          <p:cNvSpPr>
            <a:spLocks noGrp="1"/>
          </p:cNvSpPr>
          <p:nvPr>
            <p:ph type="title"/>
          </p:nvPr>
        </p:nvSpPr>
        <p:spPr/>
        <p:txBody>
          <a:bodyPr>
            <a:normAutofit fontScale="90000"/>
          </a:bodyPr>
          <a:lstStyle/>
          <a:p>
            <a:endParaRPr lang="en-US"/>
          </a:p>
        </p:txBody>
      </p:sp>
      <p:pic>
        <p:nvPicPr>
          <p:cNvPr id="4" name="Content Placeholder 3">
            <a:extLst>
              <a:ext uri="{FF2B5EF4-FFF2-40B4-BE49-F238E27FC236}">
                <a16:creationId xmlns:a16="http://schemas.microsoft.com/office/drawing/2014/main" id="{C8D1CB6A-5527-0BB9-29CD-8613CA5EFA81}"/>
              </a:ext>
            </a:extLst>
          </p:cNvPr>
          <p:cNvPicPr>
            <a:picLocks noGrp="1" noChangeAspect="1"/>
          </p:cNvPicPr>
          <p:nvPr>
            <p:ph idx="1"/>
          </p:nvPr>
        </p:nvPicPr>
        <p:blipFill>
          <a:blip r:embed="rId2"/>
          <a:stretch>
            <a:fillRect/>
          </a:stretch>
        </p:blipFill>
        <p:spPr>
          <a:xfrm>
            <a:off x="2140361" y="1604796"/>
            <a:ext cx="8114479" cy="4564395"/>
          </a:xfrm>
          <a:prstGeom prst="rect">
            <a:avLst/>
          </a:prstGeom>
        </p:spPr>
      </p:pic>
    </p:spTree>
    <p:extLst>
      <p:ext uri="{BB962C8B-B14F-4D97-AF65-F5344CB8AC3E}">
        <p14:creationId xmlns:p14="http://schemas.microsoft.com/office/powerpoint/2010/main" val="10234603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A897B-B37B-A05C-7BB0-96429A5C7C05}"/>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126CEE82-2C3E-1E29-926E-757D3870CA9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9594" t="16076" r="30700" b="15502"/>
          <a:stretch/>
        </p:blipFill>
        <p:spPr>
          <a:xfrm>
            <a:off x="4171167" y="2016690"/>
            <a:ext cx="3745282" cy="3469710"/>
          </a:xfrm>
        </p:spPr>
      </p:pic>
    </p:spTree>
    <p:extLst>
      <p:ext uri="{BB962C8B-B14F-4D97-AF65-F5344CB8AC3E}">
        <p14:creationId xmlns:p14="http://schemas.microsoft.com/office/powerpoint/2010/main" val="265117665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726B9-12E2-E26D-044B-DB8258497188}"/>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02901412-6A09-13C2-3E2C-F0E3312ECDA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85925" y="1218986"/>
            <a:ext cx="6820149" cy="5035979"/>
          </a:xfrm>
        </p:spPr>
      </p:pic>
    </p:spTree>
    <p:extLst>
      <p:ext uri="{BB962C8B-B14F-4D97-AF65-F5344CB8AC3E}">
        <p14:creationId xmlns:p14="http://schemas.microsoft.com/office/powerpoint/2010/main" val="1585962585"/>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31A8BF0-C15C-4BC9-BB03-1DAA64F1ED23}"/>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212886" y="0"/>
            <a:ext cx="9274175" cy="6858000"/>
          </a:xfrm>
          <a:prstGeom prst="rect">
            <a:avLst/>
          </a:prstGeom>
        </p:spPr>
      </p:pic>
    </p:spTree>
    <p:extLst>
      <p:ext uri="{BB962C8B-B14F-4D97-AF65-F5344CB8AC3E}">
        <p14:creationId xmlns:p14="http://schemas.microsoft.com/office/powerpoint/2010/main" val="2121840866"/>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87317ABC-4438-8845-C294-BDC0655B3985}"/>
              </a:ext>
            </a:extLst>
          </p:cNvPr>
          <p:cNvGraphicFramePr>
            <a:graphicFrameLocks noChangeAspect="1"/>
          </p:cNvGraphicFramePr>
          <p:nvPr>
            <p:extLst>
              <p:ext uri="{D42A27DB-BD31-4B8C-83A1-F6EECF244321}">
                <p14:modId xmlns:p14="http://schemas.microsoft.com/office/powerpoint/2010/main" val="3279380836"/>
              </p:ext>
            </p:extLst>
          </p:nvPr>
        </p:nvGraphicFramePr>
        <p:xfrm>
          <a:off x="944044" y="139065"/>
          <a:ext cx="9744075" cy="6579870"/>
        </p:xfrm>
        <a:graphic>
          <a:graphicData uri="http://schemas.openxmlformats.org/presentationml/2006/ole">
            <mc:AlternateContent xmlns:mc="http://schemas.openxmlformats.org/markup-compatibility/2006">
              <mc:Choice xmlns:v="urn:schemas-microsoft-com:vml" Requires="v">
                <p:oleObj spid="_x0000_s2050" name="Worksheet" r:id="rId3" imgW="8858516" imgH="5981917" progId="Excel.Sheet.12">
                  <p:embed/>
                </p:oleObj>
              </mc:Choice>
              <mc:Fallback>
                <p:oleObj name="Worksheet" r:id="rId3" imgW="8858516" imgH="5981917" progId="Excel.Sheet.12">
                  <p:embed/>
                  <p:pic>
                    <p:nvPicPr>
                      <p:cNvPr id="4" name="Object 3">
                        <a:extLst>
                          <a:ext uri="{FF2B5EF4-FFF2-40B4-BE49-F238E27FC236}">
                            <a16:creationId xmlns:a16="http://schemas.microsoft.com/office/drawing/2014/main" id="{87317ABC-4438-8845-C294-BDC0655B3985}"/>
                          </a:ext>
                        </a:extLst>
                      </p:cNvPr>
                      <p:cNvPicPr/>
                      <p:nvPr/>
                    </p:nvPicPr>
                    <p:blipFill>
                      <a:blip r:embed="rId4"/>
                      <a:stretch>
                        <a:fillRect/>
                      </a:stretch>
                    </p:blipFill>
                    <p:spPr>
                      <a:xfrm>
                        <a:off x="944044" y="139065"/>
                        <a:ext cx="9744075" cy="6579870"/>
                      </a:xfrm>
                      <a:prstGeom prst="rect">
                        <a:avLst/>
                      </a:prstGeom>
                    </p:spPr>
                  </p:pic>
                </p:oleObj>
              </mc:Fallback>
            </mc:AlternateContent>
          </a:graphicData>
        </a:graphic>
      </p:graphicFrame>
    </p:spTree>
    <p:extLst>
      <p:ext uri="{BB962C8B-B14F-4D97-AF65-F5344CB8AC3E}">
        <p14:creationId xmlns:p14="http://schemas.microsoft.com/office/powerpoint/2010/main" val="2895081553"/>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F22D89A6-8B83-AEEF-9469-9CB2785B193E}"/>
              </a:ext>
            </a:extLst>
          </p:cNvPr>
          <p:cNvGraphicFramePr>
            <a:graphicFrameLocks noChangeAspect="1"/>
          </p:cNvGraphicFramePr>
          <p:nvPr/>
        </p:nvGraphicFramePr>
        <p:xfrm>
          <a:off x="1666875" y="750888"/>
          <a:ext cx="8858250" cy="5353050"/>
        </p:xfrm>
        <a:graphic>
          <a:graphicData uri="http://schemas.openxmlformats.org/presentationml/2006/ole">
            <mc:AlternateContent xmlns:mc="http://schemas.openxmlformats.org/markup-compatibility/2006">
              <mc:Choice xmlns:v="urn:schemas-microsoft-com:vml" Requires="v">
                <p:oleObj spid="_x0000_s3074" name="Worksheet" r:id="rId3" imgW="8858516" imgH="5352971" progId="Excel.Sheet.12">
                  <p:embed/>
                </p:oleObj>
              </mc:Choice>
              <mc:Fallback>
                <p:oleObj name="Worksheet" r:id="rId3" imgW="8858516" imgH="5352971" progId="Excel.Sheet.12">
                  <p:embed/>
                  <p:pic>
                    <p:nvPicPr>
                      <p:cNvPr id="4" name="Object 3">
                        <a:extLst>
                          <a:ext uri="{FF2B5EF4-FFF2-40B4-BE49-F238E27FC236}">
                            <a16:creationId xmlns:a16="http://schemas.microsoft.com/office/drawing/2014/main" id="{F22D89A6-8B83-AEEF-9469-9CB2785B193E}"/>
                          </a:ext>
                        </a:extLst>
                      </p:cNvPr>
                      <p:cNvPicPr/>
                      <p:nvPr/>
                    </p:nvPicPr>
                    <p:blipFill>
                      <a:blip r:embed="rId4"/>
                      <a:stretch>
                        <a:fillRect/>
                      </a:stretch>
                    </p:blipFill>
                    <p:spPr>
                      <a:xfrm>
                        <a:off x="1666875" y="750888"/>
                        <a:ext cx="8858250" cy="5353050"/>
                      </a:xfrm>
                      <a:prstGeom prst="rect">
                        <a:avLst/>
                      </a:prstGeom>
                    </p:spPr>
                  </p:pic>
                </p:oleObj>
              </mc:Fallback>
            </mc:AlternateContent>
          </a:graphicData>
        </a:graphic>
      </p:graphicFrame>
    </p:spTree>
    <p:extLst>
      <p:ext uri="{BB962C8B-B14F-4D97-AF65-F5344CB8AC3E}">
        <p14:creationId xmlns:p14="http://schemas.microsoft.com/office/powerpoint/2010/main" val="934901393"/>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273400C4-63B6-F30A-D532-F2AEFA009071}"/>
              </a:ext>
            </a:extLst>
          </p:cNvPr>
          <p:cNvGraphicFramePr>
            <a:graphicFrameLocks noChangeAspect="1"/>
          </p:cNvGraphicFramePr>
          <p:nvPr/>
        </p:nvGraphicFramePr>
        <p:xfrm>
          <a:off x="1666875" y="750888"/>
          <a:ext cx="8858250" cy="5353050"/>
        </p:xfrm>
        <a:graphic>
          <a:graphicData uri="http://schemas.openxmlformats.org/presentationml/2006/ole">
            <mc:AlternateContent xmlns:mc="http://schemas.openxmlformats.org/markup-compatibility/2006">
              <mc:Choice xmlns:v="urn:schemas-microsoft-com:vml" Requires="v">
                <p:oleObj spid="_x0000_s4098" name="Worksheet" r:id="rId3" imgW="8858516" imgH="5352971" progId="Excel.Sheet.12">
                  <p:embed/>
                </p:oleObj>
              </mc:Choice>
              <mc:Fallback>
                <p:oleObj name="Worksheet" r:id="rId3" imgW="8858516" imgH="5352971" progId="Excel.Sheet.12">
                  <p:embed/>
                  <p:pic>
                    <p:nvPicPr>
                      <p:cNvPr id="4" name="Object 3">
                        <a:extLst>
                          <a:ext uri="{FF2B5EF4-FFF2-40B4-BE49-F238E27FC236}">
                            <a16:creationId xmlns:a16="http://schemas.microsoft.com/office/drawing/2014/main" id="{273400C4-63B6-F30A-D532-F2AEFA009071}"/>
                          </a:ext>
                        </a:extLst>
                      </p:cNvPr>
                      <p:cNvPicPr/>
                      <p:nvPr/>
                    </p:nvPicPr>
                    <p:blipFill>
                      <a:blip r:embed="rId4"/>
                      <a:stretch>
                        <a:fillRect/>
                      </a:stretch>
                    </p:blipFill>
                    <p:spPr>
                      <a:xfrm>
                        <a:off x="1666875" y="750888"/>
                        <a:ext cx="8858250" cy="5353050"/>
                      </a:xfrm>
                      <a:prstGeom prst="rect">
                        <a:avLst/>
                      </a:prstGeom>
                    </p:spPr>
                  </p:pic>
                </p:oleObj>
              </mc:Fallback>
            </mc:AlternateContent>
          </a:graphicData>
        </a:graphic>
      </p:graphicFrame>
    </p:spTree>
    <p:extLst>
      <p:ext uri="{BB962C8B-B14F-4D97-AF65-F5344CB8AC3E}">
        <p14:creationId xmlns:p14="http://schemas.microsoft.com/office/powerpoint/2010/main" val="393534441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8DFC9A67-7BDF-88E5-7979-AB0502675DE7}"/>
              </a:ext>
            </a:extLst>
          </p:cNvPr>
          <p:cNvGraphicFramePr>
            <a:graphicFrameLocks noChangeAspect="1"/>
          </p:cNvGraphicFramePr>
          <p:nvPr/>
        </p:nvGraphicFramePr>
        <p:xfrm>
          <a:off x="1666875" y="595313"/>
          <a:ext cx="8858250" cy="5667375"/>
        </p:xfrm>
        <a:graphic>
          <a:graphicData uri="http://schemas.openxmlformats.org/presentationml/2006/ole">
            <mc:AlternateContent xmlns:mc="http://schemas.openxmlformats.org/markup-compatibility/2006">
              <mc:Choice xmlns:v="urn:schemas-microsoft-com:vml" Requires="v">
                <p:oleObj spid="_x0000_s5122" name="Worksheet" r:id="rId3" imgW="8858516" imgH="5667444" progId="Excel.Sheet.12">
                  <p:embed/>
                </p:oleObj>
              </mc:Choice>
              <mc:Fallback>
                <p:oleObj name="Worksheet" r:id="rId3" imgW="8858516" imgH="5667444" progId="Excel.Sheet.12">
                  <p:embed/>
                  <p:pic>
                    <p:nvPicPr>
                      <p:cNvPr id="4" name="Object 3">
                        <a:extLst>
                          <a:ext uri="{FF2B5EF4-FFF2-40B4-BE49-F238E27FC236}">
                            <a16:creationId xmlns:a16="http://schemas.microsoft.com/office/drawing/2014/main" id="{8DFC9A67-7BDF-88E5-7979-AB0502675DE7}"/>
                          </a:ext>
                        </a:extLst>
                      </p:cNvPr>
                      <p:cNvPicPr/>
                      <p:nvPr/>
                    </p:nvPicPr>
                    <p:blipFill>
                      <a:blip r:embed="rId4"/>
                      <a:stretch>
                        <a:fillRect/>
                      </a:stretch>
                    </p:blipFill>
                    <p:spPr>
                      <a:xfrm>
                        <a:off x="1666875" y="595313"/>
                        <a:ext cx="8858250" cy="5667375"/>
                      </a:xfrm>
                      <a:prstGeom prst="rect">
                        <a:avLst/>
                      </a:prstGeom>
                    </p:spPr>
                  </p:pic>
                </p:oleObj>
              </mc:Fallback>
            </mc:AlternateContent>
          </a:graphicData>
        </a:graphic>
      </p:graphicFrame>
    </p:spTree>
    <p:extLst>
      <p:ext uri="{BB962C8B-B14F-4D97-AF65-F5344CB8AC3E}">
        <p14:creationId xmlns:p14="http://schemas.microsoft.com/office/powerpoint/2010/main" val="2934663762"/>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ED20E101-9D33-DFC9-2F31-D3D727950576}"/>
              </a:ext>
            </a:extLst>
          </p:cNvPr>
          <p:cNvGraphicFramePr>
            <a:graphicFrameLocks noChangeAspect="1"/>
          </p:cNvGraphicFramePr>
          <p:nvPr/>
        </p:nvGraphicFramePr>
        <p:xfrm>
          <a:off x="1666875" y="595313"/>
          <a:ext cx="8858250" cy="5667375"/>
        </p:xfrm>
        <a:graphic>
          <a:graphicData uri="http://schemas.openxmlformats.org/presentationml/2006/ole">
            <mc:AlternateContent xmlns:mc="http://schemas.openxmlformats.org/markup-compatibility/2006">
              <mc:Choice xmlns:v="urn:schemas-microsoft-com:vml" Requires="v">
                <p:oleObj spid="_x0000_s6146" name="Worksheet" r:id="rId3" imgW="8858516" imgH="5667444" progId="Excel.Sheet.12">
                  <p:embed/>
                </p:oleObj>
              </mc:Choice>
              <mc:Fallback>
                <p:oleObj name="Worksheet" r:id="rId3" imgW="8858516" imgH="5667444" progId="Excel.Sheet.12">
                  <p:embed/>
                  <p:pic>
                    <p:nvPicPr>
                      <p:cNvPr id="5" name="Object 4">
                        <a:extLst>
                          <a:ext uri="{FF2B5EF4-FFF2-40B4-BE49-F238E27FC236}">
                            <a16:creationId xmlns:a16="http://schemas.microsoft.com/office/drawing/2014/main" id="{ED20E101-9D33-DFC9-2F31-D3D727950576}"/>
                          </a:ext>
                        </a:extLst>
                      </p:cNvPr>
                      <p:cNvPicPr/>
                      <p:nvPr/>
                    </p:nvPicPr>
                    <p:blipFill>
                      <a:blip r:embed="rId4"/>
                      <a:stretch>
                        <a:fillRect/>
                      </a:stretch>
                    </p:blipFill>
                    <p:spPr>
                      <a:xfrm>
                        <a:off x="1666875" y="595313"/>
                        <a:ext cx="8858250" cy="5667375"/>
                      </a:xfrm>
                      <a:prstGeom prst="rect">
                        <a:avLst/>
                      </a:prstGeom>
                    </p:spPr>
                  </p:pic>
                </p:oleObj>
              </mc:Fallback>
            </mc:AlternateContent>
          </a:graphicData>
        </a:graphic>
      </p:graphicFrame>
    </p:spTree>
    <p:extLst>
      <p:ext uri="{BB962C8B-B14F-4D97-AF65-F5344CB8AC3E}">
        <p14:creationId xmlns:p14="http://schemas.microsoft.com/office/powerpoint/2010/main" val="2595221316"/>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A5F1A51-DB4F-C914-5ABB-2B6C65B327A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6011" b="12829"/>
          <a:stretch>
            <a:fillRect/>
          </a:stretch>
        </p:blipFill>
        <p:spPr>
          <a:xfrm>
            <a:off x="2459736" y="442170"/>
            <a:ext cx="7533393" cy="6114078"/>
          </a:xfrm>
        </p:spPr>
      </p:pic>
    </p:spTree>
    <p:extLst>
      <p:ext uri="{BB962C8B-B14F-4D97-AF65-F5344CB8AC3E}">
        <p14:creationId xmlns:p14="http://schemas.microsoft.com/office/powerpoint/2010/main" val="277546805"/>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D160509-DB32-02FB-5A50-CD03633D0C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2164" y="0"/>
            <a:ext cx="7987671" cy="6858000"/>
          </a:xfrm>
          <a:prstGeom prst="rect">
            <a:avLst/>
          </a:prstGeom>
        </p:spPr>
      </p:pic>
    </p:spTree>
    <p:extLst>
      <p:ext uri="{BB962C8B-B14F-4D97-AF65-F5344CB8AC3E}">
        <p14:creationId xmlns:p14="http://schemas.microsoft.com/office/powerpoint/2010/main" val="418861093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EE1609-E5E9-890C-48AF-BEAD29FAC2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7442" y="0"/>
            <a:ext cx="5497116" cy="6858000"/>
          </a:xfrm>
          <a:prstGeom prst="rect">
            <a:avLst/>
          </a:prstGeom>
        </p:spPr>
      </p:pic>
    </p:spTree>
    <p:extLst>
      <p:ext uri="{BB962C8B-B14F-4D97-AF65-F5344CB8AC3E}">
        <p14:creationId xmlns:p14="http://schemas.microsoft.com/office/powerpoint/2010/main" val="441134348"/>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a-IR" dirty="0"/>
              <a:t> مثلث تمامیت و یک پارچگی</a:t>
            </a:r>
          </a:p>
        </p:txBody>
      </p:sp>
      <p:sp>
        <p:nvSpPr>
          <p:cNvPr id="3" name="Content Placeholder 2"/>
          <p:cNvSpPr>
            <a:spLocks noGrp="1"/>
          </p:cNvSpPr>
          <p:nvPr>
            <p:ph idx="1"/>
          </p:nvPr>
        </p:nvSpPr>
        <p:spPr/>
        <p:txBody>
          <a:bodyPr/>
          <a:lstStyle/>
          <a:p>
            <a:pPr algn="r"/>
            <a:r>
              <a:rPr lang="fa-IR" sz="2800" dirty="0">
                <a:solidFill>
                  <a:schemeClr val="accent6">
                    <a:lumMod val="50000"/>
                  </a:schemeClr>
                </a:solidFill>
              </a:rPr>
              <a:t>1-آیا حقیقت دارد؟</a:t>
            </a:r>
          </a:p>
          <a:p>
            <a:pPr algn="r"/>
            <a:endParaRPr lang="fa-IR" sz="2800" dirty="0">
              <a:solidFill>
                <a:schemeClr val="accent6">
                  <a:lumMod val="50000"/>
                </a:schemeClr>
              </a:solidFill>
            </a:endParaRPr>
          </a:p>
          <a:p>
            <a:pPr algn="r"/>
            <a:r>
              <a:rPr lang="fa-IR" sz="2800" dirty="0">
                <a:solidFill>
                  <a:schemeClr val="accent6">
                    <a:lumMod val="50000"/>
                  </a:schemeClr>
                </a:solidFill>
              </a:rPr>
              <a:t>2-آیا این همان است که معتقدم باید انجام دهم؟</a:t>
            </a:r>
          </a:p>
          <a:p>
            <a:pPr algn="r"/>
            <a:endParaRPr lang="fa-IR" sz="2800" dirty="0">
              <a:solidFill>
                <a:schemeClr val="accent6">
                  <a:lumMod val="50000"/>
                </a:schemeClr>
              </a:solidFill>
            </a:endParaRPr>
          </a:p>
          <a:p>
            <a:pPr algn="r"/>
            <a:r>
              <a:rPr lang="fa-IR" sz="2800" dirty="0">
                <a:solidFill>
                  <a:schemeClr val="accent6">
                    <a:lumMod val="50000"/>
                  </a:schemeClr>
                </a:solidFill>
              </a:rPr>
              <a:t>3ـ آیا آن چه می گویم با آنچه انجام می دهم سازگار و پیوسته است؟ </a:t>
            </a:r>
          </a:p>
        </p:txBody>
      </p:sp>
    </p:spTree>
    <p:extLst>
      <p:ext uri="{BB962C8B-B14F-4D97-AF65-F5344CB8AC3E}">
        <p14:creationId xmlns:p14="http://schemas.microsoft.com/office/powerpoint/2010/main" val="943777249"/>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2AB7E-36D0-B02E-AA93-A76FDBE544E5}"/>
              </a:ext>
            </a:extLst>
          </p:cNvPr>
          <p:cNvSpPr>
            <a:spLocks noGrp="1"/>
          </p:cNvSpPr>
          <p:nvPr>
            <p:ph type="title"/>
          </p:nvPr>
        </p:nvSpPr>
        <p:spPr/>
        <p:txBody>
          <a:bodyPr/>
          <a:lstStyle/>
          <a:p>
            <a:pPr algn="ctr"/>
            <a:r>
              <a:rPr lang="fa-IR" dirty="0"/>
              <a:t>ارزشها</a:t>
            </a:r>
            <a:endParaRPr lang="en-US" dirty="0"/>
          </a:p>
        </p:txBody>
      </p:sp>
      <p:sp>
        <p:nvSpPr>
          <p:cNvPr id="3" name="Content Placeholder 2">
            <a:extLst>
              <a:ext uri="{FF2B5EF4-FFF2-40B4-BE49-F238E27FC236}">
                <a16:creationId xmlns:a16="http://schemas.microsoft.com/office/drawing/2014/main" id="{AFF86EEB-F91A-EEF3-FCEC-E2E8C0FAC64A}"/>
              </a:ext>
            </a:extLst>
          </p:cNvPr>
          <p:cNvSpPr>
            <a:spLocks noGrp="1"/>
          </p:cNvSpPr>
          <p:nvPr>
            <p:ph idx="1"/>
          </p:nvPr>
        </p:nvSpPr>
        <p:spPr/>
        <p:txBody>
          <a:bodyPr/>
          <a:lstStyle/>
          <a:p>
            <a:r>
              <a:rPr lang="fa-IR" dirty="0"/>
              <a:t>آنچه برایم مهم هستند</a:t>
            </a:r>
          </a:p>
          <a:p>
            <a:r>
              <a:rPr lang="fa-IR" dirty="0"/>
              <a:t>آنچه برایش ایستادگی میکنم</a:t>
            </a:r>
          </a:p>
          <a:p>
            <a:r>
              <a:rPr lang="fa-IR" dirty="0"/>
              <a:t>چگونه انسانی باشم</a:t>
            </a:r>
          </a:p>
          <a:p>
            <a:r>
              <a:rPr lang="fa-IR" dirty="0"/>
              <a:t>زندگی ام چگونه باشد</a:t>
            </a:r>
            <a:endParaRPr lang="en-US" dirty="0"/>
          </a:p>
        </p:txBody>
      </p:sp>
    </p:spTree>
    <p:extLst>
      <p:ext uri="{BB962C8B-B14F-4D97-AF65-F5344CB8AC3E}">
        <p14:creationId xmlns:p14="http://schemas.microsoft.com/office/powerpoint/2010/main" val="1514181954"/>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fa-IR" dirty="0"/>
            </a:br>
            <a:br>
              <a:rPr lang="fa-IR" dirty="0"/>
            </a:br>
            <a:br>
              <a:rPr lang="fa-IR" dirty="0"/>
            </a:br>
            <a:br>
              <a:rPr lang="fa-IR" dirty="0"/>
            </a:br>
            <a:endParaRPr lang="en-US" dirty="0"/>
          </a:p>
        </p:txBody>
      </p:sp>
      <p:sp>
        <p:nvSpPr>
          <p:cNvPr id="3" name="Content Placeholder 2"/>
          <p:cNvSpPr>
            <a:spLocks noGrp="1"/>
          </p:cNvSpPr>
          <p:nvPr>
            <p:ph idx="1"/>
          </p:nvPr>
        </p:nvSpPr>
        <p:spPr/>
        <p:txBody>
          <a:bodyPr>
            <a:normAutofit/>
          </a:bodyPr>
          <a:lstStyle/>
          <a:p>
            <a:r>
              <a:rPr lang="fa-IR" sz="4000" dirty="0">
                <a:latin typeface="Times New Roman"/>
                <a:ea typeface="Times New Roman"/>
                <a:cs typeface="2  Zar"/>
              </a:rPr>
              <a:t>اهداف بايد بر اساس ارزشهايمان باشند </a:t>
            </a:r>
            <a:endParaRPr lang="en-US" sz="4000" dirty="0"/>
          </a:p>
        </p:txBody>
      </p:sp>
    </p:spTree>
    <p:extLst>
      <p:ext uri="{BB962C8B-B14F-4D97-AF65-F5344CB8AC3E}">
        <p14:creationId xmlns:p14="http://schemas.microsoft.com/office/powerpoint/2010/main" val="2107864571"/>
      </p:ext>
    </p:extLst>
  </p:cSld>
  <p:clrMapOvr>
    <a:masterClrMapping/>
  </p:clrMapOvr>
  <mc:AlternateContent xmlns:mc="http://schemas.openxmlformats.org/markup-compatibility/2006" xmlns:p14="http://schemas.microsoft.com/office/powerpoint/2010/main">
    <mc:Choice Requires="p14">
      <p:transition spd="slow" p14:dur="6000">
        <p:cover/>
      </p:transition>
    </mc:Choice>
    <mc:Fallback xmlns="">
      <p:transition spd="slow">
        <p:cover/>
      </p:transition>
    </mc:Fallback>
  </mc:AlternateContent>
</p:sld>
</file>

<file path=ppt/slides/slide2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DF4F8D-8C0E-B5BF-AC2A-E573534C5820}"/>
              </a:ext>
            </a:extLst>
          </p:cNvPr>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1533376" y="1600784"/>
          <a:ext cx="9820421" cy="3934254"/>
        </p:xfrm>
        <a:graphic>
          <a:graphicData uri="http://schemas.openxmlformats.org/drawingml/2006/table">
            <a:tbl>
              <a:tblPr firstRow="1" firstCol="1" bandRow="1"/>
              <a:tblGrid>
                <a:gridCol w="1171242">
                  <a:extLst>
                    <a:ext uri="{9D8B030D-6E8A-4147-A177-3AD203B41FA5}">
                      <a16:colId xmlns:a16="http://schemas.microsoft.com/office/drawing/2014/main" val="20000"/>
                    </a:ext>
                  </a:extLst>
                </a:gridCol>
                <a:gridCol w="1711817">
                  <a:extLst>
                    <a:ext uri="{9D8B030D-6E8A-4147-A177-3AD203B41FA5}">
                      <a16:colId xmlns:a16="http://schemas.microsoft.com/office/drawing/2014/main" val="20001"/>
                    </a:ext>
                  </a:extLst>
                </a:gridCol>
                <a:gridCol w="1531626">
                  <a:extLst>
                    <a:ext uri="{9D8B030D-6E8A-4147-A177-3AD203B41FA5}">
                      <a16:colId xmlns:a16="http://schemas.microsoft.com/office/drawing/2014/main" val="20002"/>
                    </a:ext>
                  </a:extLst>
                </a:gridCol>
                <a:gridCol w="1351435">
                  <a:extLst>
                    <a:ext uri="{9D8B030D-6E8A-4147-A177-3AD203B41FA5}">
                      <a16:colId xmlns:a16="http://schemas.microsoft.com/office/drawing/2014/main" val="20003"/>
                    </a:ext>
                  </a:extLst>
                </a:gridCol>
                <a:gridCol w="1869288">
                  <a:extLst>
                    <a:ext uri="{9D8B030D-6E8A-4147-A177-3AD203B41FA5}">
                      <a16:colId xmlns:a16="http://schemas.microsoft.com/office/drawing/2014/main" val="20004"/>
                    </a:ext>
                  </a:extLst>
                </a:gridCol>
                <a:gridCol w="2185013">
                  <a:extLst>
                    <a:ext uri="{9D8B030D-6E8A-4147-A177-3AD203B41FA5}">
                      <a16:colId xmlns:a16="http://schemas.microsoft.com/office/drawing/2014/main" val="20005"/>
                    </a:ext>
                  </a:extLst>
                </a:gridCol>
              </a:tblGrid>
              <a:tr h="491782">
                <a:tc>
                  <a:txBody>
                    <a:bodyPr/>
                    <a:lstStyle/>
                    <a:p>
                      <a:pPr algn="just" rtl="1">
                        <a:lnSpc>
                          <a:spcPct val="115000"/>
                        </a:lnSpc>
                        <a:spcAft>
                          <a:spcPts val="0"/>
                        </a:spcAft>
                      </a:pPr>
                      <a:r>
                        <a:rPr lang="en-US" sz="2000" b="1" dirty="0">
                          <a:effectLst/>
                          <a:latin typeface="Calibri"/>
                          <a:ea typeface="Calibri"/>
                          <a:cs typeface="Arial"/>
                        </a:rPr>
                        <a:t> </a:t>
                      </a:r>
                      <a:r>
                        <a:rPr lang="fa-IR" sz="2000" b="1" dirty="0">
                          <a:effectLst/>
                          <a:latin typeface="Calibri"/>
                          <a:ea typeface="Calibri"/>
                          <a:cs typeface="Arial"/>
                        </a:rPr>
                        <a:t>توضیحات</a:t>
                      </a:r>
                      <a:endParaRPr lang="en-US" sz="2000" b="1"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2000" b="1" dirty="0">
                          <a:effectLst/>
                          <a:latin typeface="Calibri"/>
                          <a:ea typeface="Calibri"/>
                          <a:cs typeface="Arial"/>
                        </a:rPr>
                        <a:t>اقدام های عملی</a:t>
                      </a:r>
                      <a:endParaRPr lang="en-US" sz="2000" b="1"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2000" b="1" dirty="0">
                          <a:effectLst/>
                          <a:latin typeface="Calibri"/>
                          <a:ea typeface="Calibri"/>
                          <a:cs typeface="Arial"/>
                        </a:rPr>
                        <a:t>اهداف کمی</a:t>
                      </a:r>
                      <a:endParaRPr lang="en-US" sz="2000" b="1"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2000" b="1" dirty="0">
                          <a:effectLst/>
                          <a:latin typeface="Calibri"/>
                          <a:ea typeface="Calibri"/>
                          <a:cs typeface="Arial"/>
                        </a:rPr>
                        <a:t>سنجش</a:t>
                      </a:r>
                      <a:endParaRPr lang="en-US" sz="2000" b="1"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2000" b="1" dirty="0">
                          <a:effectLst/>
                          <a:latin typeface="Calibri"/>
                          <a:ea typeface="Calibri"/>
                          <a:cs typeface="Arial"/>
                        </a:rPr>
                        <a:t>هدف استراتژیک</a:t>
                      </a:r>
                      <a:endParaRPr lang="en-US" sz="2000" b="1"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fa-IR" sz="2000" b="1" dirty="0">
                          <a:effectLst/>
                          <a:latin typeface="Calibri"/>
                          <a:ea typeface="Calibri"/>
                          <a:cs typeface="Arial"/>
                        </a:rPr>
                        <a:t>محور</a:t>
                      </a:r>
                      <a:endParaRPr lang="en-US" sz="2000" b="1"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91782">
                <a:tc>
                  <a:txBody>
                    <a:bodyPr/>
                    <a:lstStyle/>
                    <a:p>
                      <a:pPr algn="just" rtl="1">
                        <a:lnSpc>
                          <a:spcPct val="115000"/>
                        </a:lnSpc>
                        <a:spcAft>
                          <a:spcPts val="0"/>
                        </a:spcAft>
                      </a:pPr>
                      <a:r>
                        <a:rPr lang="en-US" sz="1100">
                          <a:effectLst/>
                          <a:latin typeface="Calibri"/>
                          <a:ea typeface="Calibri"/>
                          <a:cs typeface="Arial"/>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100" dirty="0">
                          <a:effectLst/>
                          <a:latin typeface="Calibri"/>
                          <a:ea typeface="Calibri"/>
                          <a:cs typeface="Arial"/>
                        </a:rPr>
                        <a:t>اضافه کاری/ارتقاء شغلی</a:t>
                      </a:r>
                      <a:r>
                        <a:rPr lang="en-US" sz="1100" dirty="0">
                          <a:effectLst/>
                          <a:latin typeface="Calibri"/>
                          <a:ea typeface="Calibri"/>
                          <a:cs typeface="Arial"/>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100" dirty="0">
                          <a:effectLst/>
                          <a:latin typeface="Calibri"/>
                          <a:ea typeface="Calibri"/>
                          <a:cs typeface="Arial"/>
                        </a:rPr>
                        <a:t>افزایش </a:t>
                      </a:r>
                      <a:r>
                        <a:rPr lang="fa-IR" sz="1100" dirty="0">
                          <a:effectLst/>
                          <a:latin typeface="Calibri"/>
                          <a:ea typeface="Calibri"/>
                          <a:cs typeface="Arial"/>
                        </a:rPr>
                        <a:t>15٪</a:t>
                      </a:r>
                      <a:r>
                        <a:rPr lang="ar-SA" sz="1100" dirty="0">
                          <a:effectLst/>
                          <a:latin typeface="Calibri"/>
                          <a:ea typeface="Calibri"/>
                          <a:cs typeface="Arial"/>
                        </a:rPr>
                        <a:t> </a:t>
                      </a:r>
                      <a:r>
                        <a:rPr lang="fa-IR" sz="1100" dirty="0">
                          <a:effectLst/>
                          <a:latin typeface="Calibri"/>
                          <a:ea typeface="Calibri"/>
                          <a:cs typeface="Arial"/>
                        </a:rPr>
                        <a:t> هرفصل</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fa-IR" sz="1100" dirty="0">
                          <a:effectLst/>
                          <a:latin typeface="Calibri"/>
                          <a:ea typeface="Calibri"/>
                          <a:cs typeface="Arial"/>
                        </a:rPr>
                        <a:t>افزایش </a:t>
                      </a:r>
                      <a:r>
                        <a:rPr lang="ar-SA" sz="1100" dirty="0">
                          <a:effectLst/>
                          <a:latin typeface="Calibri"/>
                          <a:ea typeface="Calibri"/>
                          <a:cs typeface="Arial"/>
                        </a:rPr>
                        <a:t>درآمد ماهیانه</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fa-IR" sz="1100" dirty="0">
                          <a:effectLst/>
                          <a:latin typeface="Calibri"/>
                          <a:ea typeface="Calibri"/>
                          <a:cs typeface="Arial"/>
                        </a:rPr>
                        <a:t>بازنشستگی مالی</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600" b="1" dirty="0">
                          <a:effectLst/>
                          <a:latin typeface="Calibri"/>
                          <a:ea typeface="Calibri"/>
                          <a:cs typeface="Arial"/>
                        </a:rPr>
                        <a:t>مالی</a:t>
                      </a:r>
                      <a:endParaRPr lang="en-US" sz="1600" b="1"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983563">
                <a:tc>
                  <a:txBody>
                    <a:bodyPr/>
                    <a:lstStyle/>
                    <a:p>
                      <a:pPr algn="just" rtl="1">
                        <a:lnSpc>
                          <a:spcPct val="115000"/>
                        </a:lnSpc>
                        <a:spcAft>
                          <a:spcPts val="0"/>
                        </a:spcAft>
                      </a:pPr>
                      <a:r>
                        <a:rPr lang="en-US" sz="1100" dirty="0">
                          <a:effectLst/>
                          <a:latin typeface="Calibri"/>
                          <a:ea typeface="Calibri"/>
                          <a:cs typeface="Arial"/>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endParaRPr lang="en-US" sz="1600" b="1"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983563">
                <a:tc>
                  <a:txBody>
                    <a:bodyPr/>
                    <a:lstStyle/>
                    <a:p>
                      <a:pPr algn="just" rtl="1">
                        <a:lnSpc>
                          <a:spcPct val="115000"/>
                        </a:lnSpc>
                        <a:spcAft>
                          <a:spcPts val="0"/>
                        </a:spcAft>
                      </a:pPr>
                      <a:r>
                        <a:rPr lang="en-US" sz="1100">
                          <a:effectLst/>
                          <a:latin typeface="Calibri"/>
                          <a:ea typeface="Calibri"/>
                          <a:cs typeface="Arial"/>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endParaRPr lang="en-US" sz="1600" b="1"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91782">
                <a:tc>
                  <a:txBody>
                    <a:bodyPr/>
                    <a:lstStyle/>
                    <a:p>
                      <a:pPr algn="just" rtl="1">
                        <a:lnSpc>
                          <a:spcPct val="115000"/>
                        </a:lnSpc>
                        <a:spcAft>
                          <a:spcPts val="0"/>
                        </a:spcAft>
                      </a:pP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endParaRPr lang="en-US" sz="1600" b="1"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91782">
                <a:tc>
                  <a:txBody>
                    <a:bodyPr/>
                    <a:lstStyle/>
                    <a:p>
                      <a:pPr algn="just" rtl="1">
                        <a:lnSpc>
                          <a:spcPct val="115000"/>
                        </a:lnSpc>
                        <a:spcAft>
                          <a:spcPts val="0"/>
                        </a:spcAft>
                      </a:pPr>
                      <a:r>
                        <a:rPr lang="en-US" sz="1100" dirty="0">
                          <a:effectLst/>
                          <a:latin typeface="Calibri"/>
                          <a:ea typeface="Calibri"/>
                          <a:cs typeface="Arial"/>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endParaRPr lang="en-US" sz="1600" b="1"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7" name="Rectangle 1"/>
          <p:cNvSpPr>
            <a:spLocks noChangeArrowheads="1"/>
          </p:cNvSpPr>
          <p:nvPr/>
        </p:nvSpPr>
        <p:spPr bwMode="auto">
          <a:xfrm>
            <a:off x="4090989" y="11440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1223453782"/>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0CB437-554F-0C0D-BD2B-432DE77F18A1}"/>
              </a:ext>
            </a:extLst>
          </p:cNvPr>
          <p:cNvSpPr txBox="1"/>
          <p:nvPr/>
        </p:nvSpPr>
        <p:spPr>
          <a:xfrm>
            <a:off x="1311215" y="2144792"/>
            <a:ext cx="8874424" cy="1736566"/>
          </a:xfrm>
          <a:prstGeom prst="rect">
            <a:avLst/>
          </a:prstGeom>
          <a:noFill/>
        </p:spPr>
        <p:txBody>
          <a:bodyPr wrap="square">
            <a:spAutoFit/>
          </a:bodyPr>
          <a:lstStyle/>
          <a:p>
            <a:pPr marL="0" marR="0" algn="r" rtl="1">
              <a:lnSpc>
                <a:spcPct val="115000"/>
              </a:lnSpc>
              <a:spcAft>
                <a:spcPts val="800"/>
              </a:spcAft>
              <a:buNone/>
            </a:pPr>
            <a:r>
              <a:rPr lang="ar-SA" sz="4800" kern="100" dirty="0">
                <a:effectLst/>
                <a:latin typeface="Calibri" panose="020F0502020204030204" pitchFamily="34" charset="0"/>
                <a:ea typeface="Calibri" panose="020F0502020204030204" pitchFamily="34" charset="0"/>
                <a:cs typeface="Arial" panose="020B0604020202020204" pitchFamily="34" charset="0"/>
              </a:rPr>
              <a:t>"مردم با آرزو سر کار می‌آیند و به دلیل مدیریت ضعیف، آنجا را ترک می‌کنند</a:t>
            </a:r>
            <a:r>
              <a:rPr lang="en-US" sz="4800" kern="100" dirty="0">
                <a:effectLst/>
                <a:latin typeface="Calibri" panose="020F050202020403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1091793674"/>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2AB3EF-8BCB-0191-A3C2-8398FCEB4E24}"/>
              </a:ext>
            </a:extLst>
          </p:cNvPr>
          <p:cNvSpPr txBox="1"/>
          <p:nvPr/>
        </p:nvSpPr>
        <p:spPr>
          <a:xfrm>
            <a:off x="3047280" y="992039"/>
            <a:ext cx="8141179" cy="4524315"/>
          </a:xfrm>
          <a:prstGeom prst="rect">
            <a:avLst/>
          </a:prstGeom>
          <a:noFill/>
        </p:spPr>
        <p:txBody>
          <a:bodyPr wrap="square">
            <a:spAutoFit/>
          </a:bodyPr>
          <a:lstStyle/>
          <a:p>
            <a:pPr algn="r" rtl="1">
              <a:buNone/>
            </a:pPr>
            <a:r>
              <a:rPr lang="fa-IR" b="1" dirty="0">
                <a:cs typeface="B Nazanin" panose="00000400000000000000" pitchFamily="2" charset="-78"/>
              </a:rPr>
              <a:t>چهار سطح آمادگی کارکنان (R1 تا R4)</a:t>
            </a:r>
            <a:br>
              <a:rPr lang="fa-IR" b="1" dirty="0">
                <a:cs typeface="B Nazanin" panose="00000400000000000000" pitchFamily="2" charset="-78"/>
              </a:rPr>
            </a:br>
            <a:r>
              <a:rPr lang="fa-IR" b="1" dirty="0">
                <a:cs typeface="B Nazanin" panose="00000400000000000000" pitchFamily="2" charset="-78"/>
              </a:rPr>
              <a:t>و سبک رهبری متناسب با هر سطح (S1 تا S4)</a:t>
            </a:r>
          </a:p>
          <a:p>
            <a:pPr algn="r" rtl="1">
              <a:buNone/>
            </a:pPr>
            <a:endParaRPr lang="fa-IR" b="1" dirty="0">
              <a:cs typeface="B Nazanin" panose="00000400000000000000" pitchFamily="2" charset="-78"/>
            </a:endParaRPr>
          </a:p>
          <a:p>
            <a:pPr algn="r" rtl="1">
              <a:buNone/>
            </a:pPr>
            <a:endParaRPr lang="fa-IR" b="1" dirty="0">
              <a:cs typeface="B Nazanin" panose="00000400000000000000" pitchFamily="2" charset="-78"/>
            </a:endParaRPr>
          </a:p>
          <a:p>
            <a:pPr algn="r" rtl="1">
              <a:buNone/>
            </a:pPr>
            <a:endParaRPr lang="fa-IR" b="1" dirty="0">
              <a:cs typeface="B Nazanin" panose="00000400000000000000" pitchFamily="2" charset="-78"/>
            </a:endParaRPr>
          </a:p>
          <a:p>
            <a:pPr algn="r" rtl="1">
              <a:buFont typeface="+mj-lt"/>
              <a:buAutoNum type="arabicPeriod"/>
            </a:pPr>
            <a:r>
              <a:rPr lang="fa-IR" b="1" dirty="0">
                <a:cs typeface="B Nazanin" panose="00000400000000000000" pitchFamily="2" charset="-78"/>
              </a:rPr>
              <a:t>R1 – مهارت کم، انگیزه اولیه / اشتیاق بالا</a:t>
            </a:r>
            <a:endParaRPr lang="fa-IR" dirty="0">
              <a:cs typeface="B Nazanin" panose="00000400000000000000" pitchFamily="2" charset="-78"/>
            </a:endParaRPr>
          </a:p>
          <a:p>
            <a:pPr algn="r" rtl="1">
              <a:buFont typeface="+mj-lt"/>
              <a:buAutoNum type="arabicPeriod"/>
            </a:pPr>
            <a:r>
              <a:rPr lang="en-US" dirty="0">
                <a:cs typeface="B Nazanin" panose="00000400000000000000" pitchFamily="2" charset="-78"/>
              </a:rPr>
              <a:t>Low Competence – High/Initial Commitment</a:t>
            </a:r>
          </a:p>
          <a:p>
            <a:pPr algn="r" rtl="1">
              <a:buFont typeface="+mj-lt"/>
              <a:buAutoNum type="arabicPeriod"/>
            </a:pPr>
            <a:r>
              <a:rPr lang="fa-IR" i="1" dirty="0">
                <a:cs typeface="B Nazanin" panose="00000400000000000000" pitchFamily="2" charset="-78"/>
              </a:rPr>
              <a:t>ویژگی‌ها:</a:t>
            </a:r>
            <a:endParaRPr lang="fa-IR" dirty="0">
              <a:cs typeface="B Nazanin" panose="00000400000000000000" pitchFamily="2" charset="-78"/>
            </a:endParaRPr>
          </a:p>
          <a:p>
            <a:pPr marL="742950" lvl="1" indent="-285750" algn="r" rtl="1">
              <a:buFont typeface="+mj-lt"/>
              <a:buAutoNum type="arabicPeriod"/>
            </a:pPr>
            <a:r>
              <a:rPr lang="fa-IR" dirty="0">
                <a:cs typeface="B Nazanin" panose="00000400000000000000" pitchFamily="2" charset="-78"/>
              </a:rPr>
              <a:t>تازه‌کار، تجربه کم</a:t>
            </a:r>
          </a:p>
          <a:p>
            <a:pPr marL="742950" lvl="1" indent="-285750" algn="r" rtl="1">
              <a:buFont typeface="+mj-lt"/>
              <a:buAutoNum type="arabicPeriod"/>
            </a:pPr>
            <a:r>
              <a:rPr lang="fa-IR" dirty="0">
                <a:cs typeface="B Nazanin" panose="00000400000000000000" pitchFamily="2" charset="-78"/>
              </a:rPr>
              <a:t>مشتاق ولی نمی‌داند چگونه انجام دهد</a:t>
            </a:r>
          </a:p>
          <a:p>
            <a:pPr marL="742950" lvl="1" indent="-285750" algn="r" rtl="1">
              <a:buFont typeface="+mj-lt"/>
              <a:buAutoNum type="arabicPeriod"/>
            </a:pPr>
            <a:r>
              <a:rPr lang="fa-IR" dirty="0">
                <a:cs typeface="B Nazanin" panose="00000400000000000000" pitchFamily="2" charset="-78"/>
              </a:rPr>
              <a:t>نیازمند دستورالعمل شفاف</a:t>
            </a:r>
          </a:p>
          <a:p>
            <a:pPr algn="r" rtl="1">
              <a:buFont typeface="+mj-lt"/>
              <a:buAutoNum type="arabicPeriod"/>
            </a:pPr>
            <a:r>
              <a:rPr lang="fa-IR" b="1" dirty="0">
                <a:cs typeface="B Nazanin" panose="00000400000000000000" pitchFamily="2" charset="-78"/>
              </a:rPr>
              <a:t>سبک رهبری مناسب: S1 – هدایت‌گر (Telling / Directing)</a:t>
            </a:r>
            <a:endParaRPr lang="fa-IR" dirty="0">
              <a:cs typeface="B Nazanin" panose="00000400000000000000" pitchFamily="2" charset="-78"/>
            </a:endParaRPr>
          </a:p>
          <a:p>
            <a:pPr marL="742950" lvl="1" indent="-285750" algn="r" rtl="1">
              <a:buFont typeface="+mj-lt"/>
              <a:buAutoNum type="arabicPeriod"/>
            </a:pPr>
            <a:r>
              <a:rPr lang="fa-IR" dirty="0">
                <a:cs typeface="B Nazanin" panose="00000400000000000000" pitchFamily="2" charset="-78"/>
              </a:rPr>
              <a:t>دستورهای روشن، مرحله‌به‌مرحله</a:t>
            </a:r>
          </a:p>
          <a:p>
            <a:pPr marL="742950" lvl="1" indent="-285750" algn="r" rtl="1">
              <a:buFont typeface="+mj-lt"/>
              <a:buAutoNum type="arabicPeriod"/>
            </a:pPr>
            <a:r>
              <a:rPr lang="fa-IR" dirty="0">
                <a:cs typeface="B Nazanin" panose="00000400000000000000" pitchFamily="2" charset="-78"/>
              </a:rPr>
              <a:t>نظارت نزدیک</a:t>
            </a:r>
          </a:p>
          <a:p>
            <a:pPr marL="742950" lvl="1" indent="-285750" algn="r" rtl="1">
              <a:buFont typeface="+mj-lt"/>
              <a:buAutoNum type="arabicPeriod"/>
            </a:pPr>
            <a:r>
              <a:rPr lang="fa-IR" dirty="0">
                <a:cs typeface="B Nazanin" panose="00000400000000000000" pitchFamily="2" charset="-78"/>
              </a:rPr>
              <a:t>تعیین دقیق مسئولیت و زمان‌بندی</a:t>
            </a:r>
          </a:p>
          <a:p>
            <a:pPr marL="742950" lvl="1" indent="-285750" algn="r" rtl="1">
              <a:buFont typeface="+mj-lt"/>
              <a:buAutoNum type="arabicPeriod"/>
            </a:pPr>
            <a:r>
              <a:rPr lang="fa-IR" dirty="0">
                <a:cs typeface="B Nazanin" panose="00000400000000000000" pitchFamily="2" charset="-78"/>
              </a:rPr>
              <a:t>آموزش عملی و چک‌لیست</a:t>
            </a:r>
          </a:p>
        </p:txBody>
      </p:sp>
    </p:spTree>
    <p:extLst>
      <p:ext uri="{BB962C8B-B14F-4D97-AF65-F5344CB8AC3E}">
        <p14:creationId xmlns:p14="http://schemas.microsoft.com/office/powerpoint/2010/main" val="2842522836"/>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BA173C9-881C-3941-3BF8-46F7E97396E6}"/>
              </a:ext>
            </a:extLst>
          </p:cNvPr>
          <p:cNvSpPr txBox="1"/>
          <p:nvPr/>
        </p:nvSpPr>
        <p:spPr>
          <a:xfrm>
            <a:off x="3047280" y="1859340"/>
            <a:ext cx="8382719" cy="3970318"/>
          </a:xfrm>
          <a:prstGeom prst="rect">
            <a:avLst/>
          </a:prstGeom>
          <a:noFill/>
        </p:spPr>
        <p:txBody>
          <a:bodyPr wrap="square">
            <a:spAutoFit/>
          </a:bodyPr>
          <a:lstStyle/>
          <a:p>
            <a:pPr algn="just" rtl="1">
              <a:buNone/>
            </a:pPr>
            <a:r>
              <a:rPr lang="fa-IR" b="1" dirty="0">
                <a:cs typeface="B Nazanin" panose="00000400000000000000" pitchFamily="2" charset="-78"/>
              </a:rPr>
              <a:t>R2 – مهارت کم در حال رشد، انگیزه ناپایدار</a:t>
            </a:r>
            <a:endParaRPr lang="fa-IR" dirty="0">
              <a:cs typeface="B Nazanin" panose="00000400000000000000" pitchFamily="2" charset="-78"/>
            </a:endParaRPr>
          </a:p>
          <a:p>
            <a:pPr algn="just" rtl="1">
              <a:buNone/>
            </a:pPr>
            <a:endParaRPr lang="fa-IR" dirty="0">
              <a:cs typeface="B Nazanin" panose="00000400000000000000" pitchFamily="2" charset="-78"/>
            </a:endParaRPr>
          </a:p>
          <a:p>
            <a:pPr algn="just" rtl="1">
              <a:buNone/>
            </a:pPr>
            <a:r>
              <a:rPr lang="en-US" dirty="0">
                <a:cs typeface="B Nazanin" panose="00000400000000000000" pitchFamily="2" charset="-78"/>
              </a:rPr>
              <a:t>Some Competence – Low/Variable Commitment</a:t>
            </a:r>
          </a:p>
          <a:p>
            <a:pPr algn="just" rtl="1">
              <a:buNone/>
            </a:pPr>
            <a:endParaRPr lang="fa-IR" i="1" dirty="0">
              <a:cs typeface="B Nazanin" panose="00000400000000000000" pitchFamily="2" charset="-78"/>
            </a:endParaRPr>
          </a:p>
          <a:p>
            <a:pPr algn="just" rtl="1">
              <a:buNone/>
            </a:pPr>
            <a:endParaRPr lang="fa-IR" i="1" dirty="0">
              <a:cs typeface="B Nazanin" panose="00000400000000000000" pitchFamily="2" charset="-78"/>
            </a:endParaRPr>
          </a:p>
          <a:p>
            <a:pPr algn="just" rtl="1">
              <a:buNone/>
            </a:pPr>
            <a:r>
              <a:rPr lang="fa-IR" i="1" dirty="0">
                <a:cs typeface="B Nazanin" panose="00000400000000000000" pitchFamily="2" charset="-78"/>
              </a:rPr>
              <a:t>ویژگی‌ها:</a:t>
            </a:r>
            <a:endParaRPr lang="fa-IR" dirty="0">
              <a:cs typeface="B Nazanin" panose="00000400000000000000" pitchFamily="2" charset="-78"/>
            </a:endParaRPr>
          </a:p>
          <a:p>
            <a:pPr algn="just" rtl="1">
              <a:buFont typeface="Arial" panose="020B0604020202020204" pitchFamily="34" charset="0"/>
              <a:buChar char="•"/>
            </a:pPr>
            <a:r>
              <a:rPr lang="fa-IR" dirty="0">
                <a:cs typeface="B Nazanin" panose="00000400000000000000" pitchFamily="2" charset="-78"/>
              </a:rPr>
              <a:t>کمی یاد گرفته ولی هنوز مسلط نیست</a:t>
            </a:r>
          </a:p>
          <a:p>
            <a:pPr algn="just" rtl="1">
              <a:buFont typeface="Arial" panose="020B0604020202020204" pitchFamily="34" charset="0"/>
              <a:buChar char="•"/>
            </a:pPr>
            <a:r>
              <a:rPr lang="fa-IR" dirty="0">
                <a:cs typeface="B Nazanin" panose="00000400000000000000" pitchFamily="2" charset="-78"/>
              </a:rPr>
              <a:t>گاهی ناامید یا مضطرب</a:t>
            </a:r>
          </a:p>
          <a:p>
            <a:pPr algn="just" rtl="1">
              <a:buFont typeface="Arial" panose="020B0604020202020204" pitchFamily="34" charset="0"/>
              <a:buChar char="•"/>
            </a:pPr>
            <a:r>
              <a:rPr lang="fa-IR" dirty="0">
                <a:cs typeface="B Nazanin" panose="00000400000000000000" pitchFamily="2" charset="-78"/>
              </a:rPr>
              <a:t>نیازمند انگیزه + آموزش هم‌زمان</a:t>
            </a:r>
          </a:p>
          <a:p>
            <a:pPr algn="just" rtl="1">
              <a:buNone/>
            </a:pPr>
            <a:r>
              <a:rPr lang="fa-IR" b="1" dirty="0">
                <a:cs typeface="B Nazanin" panose="00000400000000000000" pitchFamily="2" charset="-78"/>
              </a:rPr>
              <a:t>سبک رهبری مناسب: S2 – مربی‌گری (Coaching)</a:t>
            </a:r>
            <a:endParaRPr lang="fa-IR" dirty="0">
              <a:cs typeface="B Nazanin" panose="00000400000000000000" pitchFamily="2" charset="-78"/>
            </a:endParaRPr>
          </a:p>
          <a:p>
            <a:pPr algn="just" rtl="1">
              <a:buFont typeface="Arial" panose="020B0604020202020204" pitchFamily="34" charset="0"/>
              <a:buChar char="•"/>
            </a:pPr>
            <a:r>
              <a:rPr lang="fa-IR" dirty="0">
                <a:cs typeface="B Nazanin" panose="00000400000000000000" pitchFamily="2" charset="-78"/>
              </a:rPr>
              <a:t>توضیح + دلیل‌سازی</a:t>
            </a:r>
          </a:p>
          <a:p>
            <a:pPr algn="just" rtl="1">
              <a:buFont typeface="Arial" panose="020B0604020202020204" pitchFamily="34" charset="0"/>
              <a:buChar char="•"/>
            </a:pPr>
            <a:r>
              <a:rPr lang="fa-IR" dirty="0">
                <a:cs typeface="B Nazanin" panose="00000400000000000000" pitchFamily="2" charset="-78"/>
              </a:rPr>
              <a:t>تشویق انگیزشی</a:t>
            </a:r>
          </a:p>
          <a:p>
            <a:pPr algn="just" rtl="1">
              <a:buFont typeface="Arial" panose="020B0604020202020204" pitchFamily="34" charset="0"/>
              <a:buChar char="•"/>
            </a:pPr>
            <a:r>
              <a:rPr lang="fa-IR" dirty="0">
                <a:cs typeface="B Nazanin" panose="00000400000000000000" pitchFamily="2" charset="-78"/>
              </a:rPr>
              <a:t>مشارکت دادن در تصمیمات کوچک</a:t>
            </a:r>
          </a:p>
          <a:p>
            <a:pPr algn="just" rtl="1">
              <a:buFont typeface="Arial" panose="020B0604020202020204" pitchFamily="34" charset="0"/>
              <a:buChar char="•"/>
            </a:pPr>
            <a:r>
              <a:rPr lang="fa-IR" dirty="0">
                <a:cs typeface="B Nazanin" panose="00000400000000000000" pitchFamily="2" charset="-78"/>
              </a:rPr>
              <a:t>آموزش همراه با بازخورد</a:t>
            </a:r>
          </a:p>
        </p:txBody>
      </p:sp>
    </p:spTree>
    <p:extLst>
      <p:ext uri="{BB962C8B-B14F-4D97-AF65-F5344CB8AC3E}">
        <p14:creationId xmlns:p14="http://schemas.microsoft.com/office/powerpoint/2010/main" val="3023919158"/>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7FCE2E-813B-646C-55E3-B47D451DD8F7}"/>
              </a:ext>
            </a:extLst>
          </p:cNvPr>
          <p:cNvSpPr txBox="1"/>
          <p:nvPr/>
        </p:nvSpPr>
        <p:spPr>
          <a:xfrm>
            <a:off x="3047280" y="1859340"/>
            <a:ext cx="7925519" cy="3970318"/>
          </a:xfrm>
          <a:prstGeom prst="rect">
            <a:avLst/>
          </a:prstGeom>
          <a:noFill/>
        </p:spPr>
        <p:txBody>
          <a:bodyPr wrap="square">
            <a:spAutoFit/>
          </a:bodyPr>
          <a:lstStyle/>
          <a:p>
            <a:pPr algn="just" rtl="1">
              <a:buFont typeface="+mj-lt"/>
              <a:buAutoNum type="arabicPeriod" startAt="3"/>
            </a:pPr>
            <a:r>
              <a:rPr lang="fa-IR" b="1" dirty="0">
                <a:cs typeface="B Nazanin" panose="00000400000000000000" pitchFamily="2" charset="-78"/>
              </a:rPr>
              <a:t>R3 – مهارت بالا، انگیزه پایین یا تردید</a:t>
            </a:r>
            <a:endParaRPr lang="fa-IR" dirty="0">
              <a:cs typeface="B Nazanin" panose="00000400000000000000" pitchFamily="2" charset="-78"/>
            </a:endParaRPr>
          </a:p>
          <a:p>
            <a:pPr algn="just" rtl="1">
              <a:buFont typeface="+mj-lt"/>
              <a:buAutoNum type="arabicPeriod" startAt="3"/>
            </a:pPr>
            <a:r>
              <a:rPr lang="en-US" dirty="0">
                <a:cs typeface="B Nazanin" panose="00000400000000000000" pitchFamily="2" charset="-78"/>
              </a:rPr>
              <a:t>High Competence – Low/Variable Commitment</a:t>
            </a:r>
          </a:p>
          <a:p>
            <a:pPr marL="285750" indent="-285750" algn="just" rtl="1">
              <a:buFont typeface="Arial" panose="020B0604020202020204" pitchFamily="34" charset="0"/>
              <a:buChar char="•"/>
            </a:pPr>
            <a:endParaRPr lang="fa-IR" i="1" dirty="0">
              <a:cs typeface="B Nazanin" panose="00000400000000000000" pitchFamily="2" charset="-78"/>
            </a:endParaRPr>
          </a:p>
          <a:p>
            <a:pPr marL="285750" indent="-285750" algn="just" rtl="1">
              <a:buFont typeface="Arial" panose="020B0604020202020204" pitchFamily="34" charset="0"/>
              <a:buChar char="•"/>
            </a:pPr>
            <a:endParaRPr lang="fa-IR" i="1" dirty="0">
              <a:cs typeface="B Nazanin" panose="00000400000000000000" pitchFamily="2" charset="-78"/>
            </a:endParaRPr>
          </a:p>
          <a:p>
            <a:pPr marL="285750" indent="-285750" algn="just" rtl="1">
              <a:buFont typeface="Arial" panose="020B0604020202020204" pitchFamily="34" charset="0"/>
              <a:buChar char="•"/>
            </a:pPr>
            <a:r>
              <a:rPr lang="fa-IR" i="1" dirty="0">
                <a:cs typeface="B Nazanin" panose="00000400000000000000" pitchFamily="2" charset="-78"/>
              </a:rPr>
              <a:t>ویژگی‌ها:</a:t>
            </a:r>
            <a:endParaRPr lang="fa-IR" dirty="0">
              <a:cs typeface="B Nazanin" panose="00000400000000000000" pitchFamily="2" charset="-78"/>
            </a:endParaRPr>
          </a:p>
          <a:p>
            <a:pPr marL="742950" lvl="1" indent="-285750" algn="just" rtl="1">
              <a:buFont typeface="Arial" panose="020B0604020202020204" pitchFamily="34" charset="0"/>
              <a:buChar char="•"/>
            </a:pPr>
            <a:r>
              <a:rPr lang="fa-IR" dirty="0">
                <a:cs typeface="B Nazanin" panose="00000400000000000000" pitchFamily="2" charset="-78"/>
              </a:rPr>
              <a:t>کار را بلده، مهارت بالاست</a:t>
            </a:r>
          </a:p>
          <a:p>
            <a:pPr marL="742950" lvl="1" indent="-285750" algn="just" rtl="1">
              <a:buFont typeface="Arial" panose="020B0604020202020204" pitchFamily="34" charset="0"/>
              <a:buChar char="•"/>
            </a:pPr>
            <a:r>
              <a:rPr lang="fa-IR" dirty="0">
                <a:cs typeface="B Nazanin" panose="00000400000000000000" pitchFamily="2" charset="-78"/>
              </a:rPr>
              <a:t>اعتمادبه‌نفس پایین / ترس از شکست / تعارض درونی</a:t>
            </a:r>
          </a:p>
          <a:p>
            <a:pPr marL="742950" lvl="1" indent="-285750" algn="just" rtl="1">
              <a:buFont typeface="Arial" panose="020B0604020202020204" pitchFamily="34" charset="0"/>
              <a:buChar char="•"/>
            </a:pPr>
            <a:r>
              <a:rPr lang="fa-IR" dirty="0">
                <a:cs typeface="B Nazanin" panose="00000400000000000000" pitchFamily="2" charset="-78"/>
              </a:rPr>
              <a:t>نیازمند حمایت احساسی، نه دستور</a:t>
            </a:r>
          </a:p>
          <a:p>
            <a:pPr marL="742950" lvl="1" indent="-285750" algn="just" rtl="1">
              <a:buFont typeface="Arial" panose="020B0604020202020204" pitchFamily="34" charset="0"/>
              <a:buChar char="•"/>
            </a:pPr>
            <a:endParaRPr lang="fa-IR" dirty="0">
              <a:cs typeface="B Nazanin" panose="00000400000000000000" pitchFamily="2" charset="-78"/>
            </a:endParaRPr>
          </a:p>
          <a:p>
            <a:pPr marL="285750" indent="-285750" algn="just" rtl="1">
              <a:buFont typeface="Arial" panose="020B0604020202020204" pitchFamily="34" charset="0"/>
              <a:buChar char="•"/>
            </a:pPr>
            <a:r>
              <a:rPr lang="fa-IR" b="1" dirty="0">
                <a:cs typeface="B Nazanin" panose="00000400000000000000" pitchFamily="2" charset="-78"/>
              </a:rPr>
              <a:t>سبک رهبری مناسب: S3 – حمایتی (Supporting)</a:t>
            </a:r>
            <a:endParaRPr lang="fa-IR" dirty="0">
              <a:cs typeface="B Nazanin" panose="00000400000000000000" pitchFamily="2" charset="-78"/>
            </a:endParaRPr>
          </a:p>
          <a:p>
            <a:pPr marL="742950" lvl="1" indent="-285750" algn="just" rtl="1">
              <a:buFont typeface="Arial" panose="020B0604020202020204" pitchFamily="34" charset="0"/>
              <a:buChar char="•"/>
            </a:pPr>
            <a:r>
              <a:rPr lang="fa-IR" dirty="0">
                <a:cs typeface="B Nazanin" panose="00000400000000000000" pitchFamily="2" charset="-78"/>
              </a:rPr>
              <a:t>گوش دادن فعال</a:t>
            </a:r>
          </a:p>
          <a:p>
            <a:pPr marL="742950" lvl="1" indent="-285750" algn="just" rtl="1">
              <a:buFont typeface="Arial" panose="020B0604020202020204" pitchFamily="34" charset="0"/>
              <a:buChar char="•"/>
            </a:pPr>
            <a:r>
              <a:rPr lang="fa-IR" dirty="0">
                <a:cs typeface="B Nazanin" panose="00000400000000000000" pitchFamily="2" charset="-78"/>
              </a:rPr>
              <a:t>مشارکت دادن جدی در تصمیم‌گیری</a:t>
            </a:r>
          </a:p>
          <a:p>
            <a:pPr marL="742950" lvl="1" indent="-285750" algn="just" rtl="1">
              <a:buFont typeface="Arial" panose="020B0604020202020204" pitchFamily="34" charset="0"/>
              <a:buChar char="•"/>
            </a:pPr>
            <a:r>
              <a:rPr lang="fa-IR" dirty="0">
                <a:cs typeface="B Nazanin" panose="00000400000000000000" pitchFamily="2" charset="-78"/>
              </a:rPr>
              <a:t>تقویت اعتمادبه‌نفس</a:t>
            </a:r>
          </a:p>
          <a:p>
            <a:pPr marL="742950" lvl="1" indent="-285750" algn="just" rtl="1">
              <a:buFont typeface="Arial" panose="020B0604020202020204" pitchFamily="34" charset="0"/>
              <a:buChar char="•"/>
            </a:pPr>
            <a:r>
              <a:rPr lang="fa-IR" dirty="0">
                <a:cs typeface="B Nazanin" panose="00000400000000000000" pitchFamily="2" charset="-78"/>
              </a:rPr>
              <a:t>بازخورد حمایتی، نه کنترل</a:t>
            </a:r>
          </a:p>
        </p:txBody>
      </p:sp>
    </p:spTree>
    <p:extLst>
      <p:ext uri="{BB962C8B-B14F-4D97-AF65-F5344CB8AC3E}">
        <p14:creationId xmlns:p14="http://schemas.microsoft.com/office/powerpoint/2010/main" val="1998349219"/>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E00881-6A6B-D857-F92F-7D6A9E729C3A}"/>
              </a:ext>
            </a:extLst>
          </p:cNvPr>
          <p:cNvSpPr txBox="1"/>
          <p:nvPr/>
        </p:nvSpPr>
        <p:spPr>
          <a:xfrm>
            <a:off x="3047280" y="1414732"/>
            <a:ext cx="7934145" cy="3693319"/>
          </a:xfrm>
          <a:prstGeom prst="rect">
            <a:avLst/>
          </a:prstGeom>
          <a:noFill/>
        </p:spPr>
        <p:txBody>
          <a:bodyPr wrap="square">
            <a:spAutoFit/>
          </a:bodyPr>
          <a:lstStyle/>
          <a:p>
            <a:pPr algn="just" rtl="1">
              <a:buNone/>
            </a:pPr>
            <a:r>
              <a:rPr lang="fa-IR" b="1" dirty="0">
                <a:cs typeface="B Nazanin" panose="00000400000000000000" pitchFamily="2" charset="-78"/>
              </a:rPr>
              <a:t>R4 – مهارت بالا، انگیزه بالا</a:t>
            </a:r>
            <a:endParaRPr lang="fa-IR" dirty="0">
              <a:cs typeface="B Nazanin" panose="00000400000000000000" pitchFamily="2" charset="-78"/>
            </a:endParaRPr>
          </a:p>
          <a:p>
            <a:pPr algn="just" rtl="1">
              <a:buNone/>
            </a:pPr>
            <a:r>
              <a:rPr lang="en-US" dirty="0">
                <a:cs typeface="B Nazanin" panose="00000400000000000000" pitchFamily="2" charset="-78"/>
              </a:rPr>
              <a:t>High Competence – High Commitment</a:t>
            </a:r>
          </a:p>
          <a:p>
            <a:pPr algn="just" rtl="1">
              <a:buNone/>
            </a:pPr>
            <a:endParaRPr lang="fa-IR" i="1" dirty="0">
              <a:cs typeface="B Nazanin" panose="00000400000000000000" pitchFamily="2" charset="-78"/>
            </a:endParaRPr>
          </a:p>
          <a:p>
            <a:pPr algn="just" rtl="1">
              <a:buNone/>
            </a:pPr>
            <a:endParaRPr lang="fa-IR" i="1" dirty="0">
              <a:cs typeface="B Nazanin" panose="00000400000000000000" pitchFamily="2" charset="-78"/>
            </a:endParaRPr>
          </a:p>
          <a:p>
            <a:pPr algn="just" rtl="1">
              <a:buNone/>
            </a:pPr>
            <a:r>
              <a:rPr lang="fa-IR" i="1" dirty="0">
                <a:cs typeface="B Nazanin" panose="00000400000000000000" pitchFamily="2" charset="-78"/>
              </a:rPr>
              <a:t>ویژگی‌ها:</a:t>
            </a:r>
            <a:endParaRPr lang="fa-IR" dirty="0">
              <a:cs typeface="B Nazanin" panose="00000400000000000000" pitchFamily="2" charset="-78"/>
            </a:endParaRPr>
          </a:p>
          <a:p>
            <a:pPr algn="just" rtl="1">
              <a:buFont typeface="Arial" panose="020B0604020202020204" pitchFamily="34" charset="0"/>
              <a:buChar char="•"/>
            </a:pPr>
            <a:r>
              <a:rPr lang="fa-IR" dirty="0">
                <a:cs typeface="B Nazanin" panose="00000400000000000000" pitchFamily="2" charset="-78"/>
              </a:rPr>
              <a:t>متخصص، حرفه‌ای، مستقل</a:t>
            </a:r>
          </a:p>
          <a:p>
            <a:pPr algn="just" rtl="1">
              <a:buFont typeface="Arial" panose="020B0604020202020204" pitchFamily="34" charset="0"/>
              <a:buChar char="•"/>
            </a:pPr>
            <a:r>
              <a:rPr lang="fa-IR" dirty="0">
                <a:cs typeface="B Nazanin" panose="00000400000000000000" pitchFamily="2" charset="-78"/>
              </a:rPr>
              <a:t>هم انگیزه دارد، هم توانایی</a:t>
            </a:r>
          </a:p>
          <a:p>
            <a:pPr algn="just" rtl="1">
              <a:buFont typeface="Arial" panose="020B0604020202020204" pitchFamily="34" charset="0"/>
              <a:buChar char="•"/>
            </a:pPr>
            <a:r>
              <a:rPr lang="fa-IR" dirty="0">
                <a:cs typeface="B Nazanin" panose="00000400000000000000" pitchFamily="2" charset="-78"/>
              </a:rPr>
              <a:t>عملکرد پایدار و قابل‌اعتماد</a:t>
            </a:r>
          </a:p>
          <a:p>
            <a:pPr algn="just" rtl="1">
              <a:buNone/>
            </a:pPr>
            <a:r>
              <a:rPr lang="fa-IR" b="1" dirty="0">
                <a:cs typeface="B Nazanin" panose="00000400000000000000" pitchFamily="2" charset="-78"/>
              </a:rPr>
              <a:t>سبک رهبری مناسب: S4 – واگذاری (Delegating)</a:t>
            </a:r>
            <a:endParaRPr lang="fa-IR" dirty="0">
              <a:cs typeface="B Nazanin" panose="00000400000000000000" pitchFamily="2" charset="-78"/>
            </a:endParaRPr>
          </a:p>
          <a:p>
            <a:pPr algn="just" rtl="1">
              <a:buFont typeface="Arial" panose="020B0604020202020204" pitchFamily="34" charset="0"/>
              <a:buChar char="•"/>
            </a:pPr>
            <a:r>
              <a:rPr lang="fa-IR" dirty="0">
                <a:cs typeface="B Nazanin" panose="00000400000000000000" pitchFamily="2" charset="-78"/>
              </a:rPr>
              <a:t>واگذاری کامل اختیار</a:t>
            </a:r>
          </a:p>
          <a:p>
            <a:pPr algn="just" rtl="1">
              <a:buFont typeface="Arial" panose="020B0604020202020204" pitchFamily="34" charset="0"/>
              <a:buChar char="•"/>
            </a:pPr>
            <a:r>
              <a:rPr lang="fa-IR" dirty="0">
                <a:cs typeface="B Nazanin" panose="00000400000000000000" pitchFamily="2" charset="-78"/>
              </a:rPr>
              <a:t>نظارت کم</a:t>
            </a:r>
          </a:p>
          <a:p>
            <a:pPr algn="just" rtl="1">
              <a:buFont typeface="Arial" panose="020B0604020202020204" pitchFamily="34" charset="0"/>
              <a:buChar char="•"/>
            </a:pPr>
            <a:r>
              <a:rPr lang="fa-IR" dirty="0">
                <a:cs typeface="B Nazanin" panose="00000400000000000000" pitchFamily="2" charset="-78"/>
              </a:rPr>
              <a:t>تمرکز بر نتایج، نه مراحل</a:t>
            </a:r>
          </a:p>
          <a:p>
            <a:pPr algn="just" rtl="1">
              <a:buFont typeface="Arial" panose="020B0604020202020204" pitchFamily="34" charset="0"/>
              <a:buChar char="•"/>
            </a:pPr>
            <a:r>
              <a:rPr lang="fa-IR" dirty="0">
                <a:cs typeface="B Nazanin" panose="00000400000000000000" pitchFamily="2" charset="-78"/>
              </a:rPr>
              <a:t>استقلال کامل در تصمیم‌گیری</a:t>
            </a:r>
          </a:p>
        </p:txBody>
      </p:sp>
    </p:spTree>
    <p:extLst>
      <p:ext uri="{BB962C8B-B14F-4D97-AF65-F5344CB8AC3E}">
        <p14:creationId xmlns:p14="http://schemas.microsoft.com/office/powerpoint/2010/main" val="316229548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73F10DC-2517-D7A0-A628-71CE85C9573F}"/>
              </a:ext>
            </a:extLst>
          </p:cNvPr>
          <p:cNvSpPr txBox="1"/>
          <p:nvPr/>
        </p:nvSpPr>
        <p:spPr>
          <a:xfrm>
            <a:off x="1075426" y="501654"/>
            <a:ext cx="10696755" cy="5909310"/>
          </a:xfrm>
          <a:prstGeom prst="rect">
            <a:avLst/>
          </a:prstGeom>
          <a:noFill/>
        </p:spPr>
        <p:txBody>
          <a:bodyPr wrap="square">
            <a:spAutoFit/>
          </a:bodyPr>
          <a:lstStyle/>
          <a:p>
            <a:pPr algn="just" rtl="1"/>
            <a:r>
              <a:rPr lang="fa-IR" dirty="0">
                <a:cs typeface="B Nazanin" panose="00000400000000000000" pitchFamily="2" charset="-78"/>
              </a:rPr>
              <a:t>سفر کارکنان تمام فرآینده مشخص و شبیه به هم هستند.</a:t>
            </a:r>
          </a:p>
          <a:p>
            <a:pPr algn="just" rtl="1"/>
            <a:r>
              <a:rPr lang="fa-IR" dirty="0">
                <a:cs typeface="B Nazanin" panose="00000400000000000000" pitchFamily="2" charset="-78"/>
              </a:rPr>
              <a:t>سه سال بیشتر در یک سمت نیستین</a:t>
            </a:r>
          </a:p>
          <a:p>
            <a:pPr algn="just" rtl="1"/>
            <a:r>
              <a:rPr lang="fa-IR" dirty="0">
                <a:cs typeface="B Nazanin" panose="00000400000000000000" pitchFamily="2" charset="-78"/>
              </a:rPr>
              <a:t>اولویت‌های لحظات:لحظات افسانه ای ،روز اول کاری،لحظاتی که برای فرد مهم هستند (مثلا روز ارتقا)</a:t>
            </a:r>
          </a:p>
          <a:p>
            <a:pPr algn="just" rtl="1"/>
            <a:r>
              <a:rPr lang="fa-IR" dirty="0">
                <a:cs typeface="B Nazanin" panose="00000400000000000000" pitchFamily="2" charset="-78"/>
              </a:rPr>
              <a:t>یک نفر در کنارتون خواهد بود معمولا از همون واحد که قراره جذب بشی!</a:t>
            </a:r>
          </a:p>
          <a:p>
            <a:pPr algn="just" rtl="1"/>
            <a:r>
              <a:rPr lang="fa-IR" dirty="0">
                <a:cs typeface="B Nazanin" panose="00000400000000000000" pitchFamily="2" charset="-78"/>
              </a:rPr>
              <a:t>لحظه ای که مدیر میشی!خانواده فرد را میارن و کلید ماشین رو به همسرش می دهند،،،!</a:t>
            </a:r>
          </a:p>
          <a:p>
            <a:pPr algn="just" rtl="1"/>
            <a:r>
              <a:rPr lang="fa-IR" dirty="0">
                <a:cs typeface="B Nazanin" panose="00000400000000000000" pitchFamily="2" charset="-78"/>
              </a:rPr>
              <a:t>کار خوبی انجام دادی </a:t>
            </a:r>
          </a:p>
          <a:p>
            <a:pPr algn="just" rtl="1"/>
            <a:r>
              <a:rPr lang="fa-IR" dirty="0">
                <a:cs typeface="B Nazanin" panose="00000400000000000000" pitchFamily="2" charset="-78"/>
              </a:rPr>
              <a:t>برنده جایزه اروپا رئیس جمهور تبریک گفت </a:t>
            </a:r>
          </a:p>
          <a:p>
            <a:pPr algn="just" rtl="1"/>
            <a:r>
              <a:rPr lang="fa-IR" dirty="0">
                <a:cs typeface="B Nazanin" panose="00000400000000000000" pitchFamily="2" charset="-78"/>
              </a:rPr>
              <a:t>راننده مسابقه ای </a:t>
            </a:r>
            <a:r>
              <a:rPr lang="en-US" dirty="0">
                <a:cs typeface="B Nazanin" panose="00000400000000000000" pitchFamily="2" charset="-78"/>
              </a:rPr>
              <a:t>BMW </a:t>
            </a:r>
            <a:r>
              <a:rPr lang="fa-IR" dirty="0">
                <a:cs typeface="B Nazanin" panose="00000400000000000000" pitchFamily="2" charset="-78"/>
              </a:rPr>
              <a:t>با دختر بزرگم‌رانندگی تست درایو کرد</a:t>
            </a:r>
          </a:p>
          <a:p>
            <a:pPr algn="just" rtl="1"/>
            <a:r>
              <a:rPr lang="fa-IR" dirty="0">
                <a:cs typeface="B Nazanin" panose="00000400000000000000" pitchFamily="2" charset="-78"/>
              </a:rPr>
              <a:t> کارتهایی داریم که غذای ویژه بخوریم از این می کشیم،تمرکز روی خانواده پرسنل</a:t>
            </a:r>
          </a:p>
          <a:p>
            <a:pPr algn="just" rtl="1"/>
            <a:r>
              <a:rPr lang="fa-IR" dirty="0">
                <a:cs typeface="B Nazanin" panose="00000400000000000000" pitchFamily="2" charset="-78"/>
              </a:rPr>
              <a:t> هم دلی بین همکاران اگر اجازه داشته باشی می تونی بیش از مدت باشی و بعدا ازش استفاده کنی و گاهی به همکاران قرض می دیم ساعت کاری هامون رو ،</a:t>
            </a:r>
          </a:p>
          <a:p>
            <a:pPr algn="just" rtl="1"/>
            <a:r>
              <a:rPr lang="fa-IR" dirty="0">
                <a:cs typeface="B Nazanin" panose="00000400000000000000" pitchFamily="2" charset="-78"/>
              </a:rPr>
              <a:t>چرا خودمان تلنت نسازیم !!!روی فرزند پرسنل مان کار کنیم و روی آموزش و ‌پروش فرزندان بورس می کنیم برای آینده جذب کنیم.</a:t>
            </a:r>
          </a:p>
          <a:p>
            <a:pPr algn="just" rtl="1"/>
            <a:r>
              <a:rPr lang="fa-IR" dirty="0">
                <a:cs typeface="B Nazanin" panose="00000400000000000000" pitchFamily="2" charset="-78"/>
              </a:rPr>
              <a:t>در روزهای تعطیل خودروهای </a:t>
            </a:r>
            <a:r>
              <a:rPr lang="en-US" dirty="0">
                <a:cs typeface="B Nazanin" panose="00000400000000000000" pitchFamily="2" charset="-78"/>
              </a:rPr>
              <a:t>BMW</a:t>
            </a:r>
            <a:r>
              <a:rPr lang="fa-IR" dirty="0">
                <a:cs typeface="B Nazanin" panose="00000400000000000000" pitchFamily="2" charset="-78"/>
              </a:rPr>
              <a:t>را ما کارکنان به صورت قرضی می دهیم با ثبت نام قبلی و با محدودیت مرکز آموزش داشته باشیم ،</a:t>
            </a:r>
          </a:p>
          <a:p>
            <a:pPr algn="just" rtl="1"/>
            <a:r>
              <a:rPr lang="fa-IR" dirty="0">
                <a:cs typeface="B Nazanin" panose="00000400000000000000" pitchFamily="2" charset="-78"/>
              </a:rPr>
              <a:t>مدرس گاهی از بین کارکنان هم استفاده می کنیم که قبلا هم‌سرتیفای شدند</a:t>
            </a:r>
          </a:p>
          <a:p>
            <a:pPr algn="just" rtl="1"/>
            <a:r>
              <a:rPr lang="fa-IR" dirty="0">
                <a:cs typeface="B Nazanin" panose="00000400000000000000" pitchFamily="2" charset="-78"/>
              </a:rPr>
              <a:t>حتی مدیر عامل باشی باید بری خط تولید یک روز کار کنی و یک روز هم توسط مدیر خط آموزش ببینی !!</a:t>
            </a:r>
          </a:p>
          <a:p>
            <a:pPr algn="just" rtl="1"/>
            <a:r>
              <a:rPr lang="fa-IR" dirty="0">
                <a:cs typeface="B Nazanin" panose="00000400000000000000" pitchFamily="2" charset="-78"/>
              </a:rPr>
              <a:t>روی آموزشهای نرم با استفاده از پلت فرم ها استفاده می کنیم بر اساس مدل شایستگی شرکت آموزش سال بعد شما طراحی می شود</a:t>
            </a:r>
          </a:p>
          <a:p>
            <a:pPr algn="just" rtl="1"/>
            <a:r>
              <a:rPr lang="fa-IR" dirty="0">
                <a:cs typeface="B Nazanin" panose="00000400000000000000" pitchFamily="2" charset="-78"/>
              </a:rPr>
              <a:t>در ایام تابستان به فرزند کارکنان آموزش می دیم </a:t>
            </a:r>
          </a:p>
          <a:p>
            <a:pPr algn="just" rtl="1"/>
            <a:r>
              <a:rPr lang="fa-IR" dirty="0">
                <a:cs typeface="B Nazanin" panose="00000400000000000000" pitchFamily="2" charset="-78"/>
              </a:rPr>
              <a:t>توسعه علمی و آموزش افراد تا شعاع ۱۰۰ کیلومتری کارخانه افراد محروم دوشنبه تا جمعه تغذیه و آموزش ریاضی دارند بچه هادر دانشگاه کرسی راه انداختیم و آموزش تخصصی می دهیم !!!در مورد حوزه کاری خودمان پیشرفت و آموزش ایجاد می کنیم جبران خدمات ؛مالی غیر مالی ،فرصت رشد،پروژه مهم تر ،زبانهای بیشتر ،آموزش گران قیمت، </a:t>
            </a:r>
            <a:r>
              <a:rPr lang="en-US" dirty="0">
                <a:cs typeface="B Nazanin" panose="00000400000000000000" pitchFamily="2" charset="-78"/>
              </a:rPr>
              <a:t>Future talent </a:t>
            </a:r>
          </a:p>
          <a:p>
            <a:pPr algn="just" rtl="1"/>
            <a:endParaRPr lang="fa-IR" dirty="0">
              <a:cs typeface="B Nazanin" panose="00000400000000000000" pitchFamily="2" charset="-78"/>
            </a:endParaRPr>
          </a:p>
        </p:txBody>
      </p:sp>
    </p:spTree>
    <p:extLst>
      <p:ext uri="{BB962C8B-B14F-4D97-AF65-F5344CB8AC3E}">
        <p14:creationId xmlns:p14="http://schemas.microsoft.com/office/powerpoint/2010/main" val="2434186550"/>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453607-7710-1E1D-E19F-653FC05BD2ED}"/>
              </a:ext>
            </a:extLst>
          </p:cNvPr>
          <p:cNvPicPr>
            <a:picLocks noChangeAspect="1"/>
          </p:cNvPicPr>
          <p:nvPr/>
        </p:nvPicPr>
        <p:blipFill>
          <a:blip r:embed="rId2"/>
          <a:stretch>
            <a:fillRect/>
          </a:stretch>
        </p:blipFill>
        <p:spPr>
          <a:xfrm>
            <a:off x="1876724" y="621102"/>
            <a:ext cx="10229012" cy="5753819"/>
          </a:xfrm>
          <a:prstGeom prst="rect">
            <a:avLst/>
          </a:prstGeom>
        </p:spPr>
      </p:pic>
    </p:spTree>
    <p:extLst>
      <p:ext uri="{BB962C8B-B14F-4D97-AF65-F5344CB8AC3E}">
        <p14:creationId xmlns:p14="http://schemas.microsoft.com/office/powerpoint/2010/main" val="3014969598"/>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descr="برنامه ریزی منابع انسانی (همراه با قالب‌ها و ابزارهای مورد نیاز) | کاربوم">
            <a:extLst>
              <a:ext uri="{FF2B5EF4-FFF2-40B4-BE49-F238E27FC236}">
                <a16:creationId xmlns:a16="http://schemas.microsoft.com/office/drawing/2014/main" id="{0DC9571F-F2AE-23CE-DA7B-A4A4975592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762000"/>
            <a:ext cx="7620000"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5458089"/>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ماتریس عملکرد - شایستگی: ابزاری برای بهینه‌سازی مدیریت استعدادها و  جانشین‌پروری - تدما">
            <a:extLst>
              <a:ext uri="{FF2B5EF4-FFF2-40B4-BE49-F238E27FC236}">
                <a16:creationId xmlns:a16="http://schemas.microsoft.com/office/drawing/2014/main" id="{F401B87C-F55B-8FEA-7AB3-15561937E8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8430" y="461248"/>
            <a:ext cx="7595140" cy="5935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1042722"/>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E93A4-D635-5A48-115A-830B394713D4}"/>
              </a:ext>
            </a:extLst>
          </p:cNvPr>
          <p:cNvSpPr>
            <a:spLocks noGrp="1"/>
          </p:cNvSpPr>
          <p:nvPr>
            <p:ph type="title"/>
          </p:nvPr>
        </p:nvSpPr>
        <p:spPr/>
        <p:txBody>
          <a:bodyPr/>
          <a:lstStyle/>
          <a:p>
            <a:endParaRPr lang="en-US" dirty="0"/>
          </a:p>
        </p:txBody>
      </p:sp>
      <p:pic>
        <p:nvPicPr>
          <p:cNvPr id="5" name="Picture 4">
            <a:extLst>
              <a:ext uri="{FF2B5EF4-FFF2-40B4-BE49-F238E27FC236}">
                <a16:creationId xmlns:a16="http://schemas.microsoft.com/office/drawing/2014/main" id="{B6A119B7-0E08-2A00-8772-D5052F3BDCC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00200" y="1371600"/>
            <a:ext cx="9144000" cy="5247885"/>
          </a:xfrm>
          <a:prstGeom prst="rect">
            <a:avLst/>
          </a:prstGeom>
        </p:spPr>
      </p:pic>
    </p:spTree>
    <p:extLst>
      <p:ext uri="{BB962C8B-B14F-4D97-AF65-F5344CB8AC3E}">
        <p14:creationId xmlns:p14="http://schemas.microsoft.com/office/powerpoint/2010/main" val="3774918134"/>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29699" name="Rectangle 3">
            <a:extLst>
              <a:ext uri="{FF2B5EF4-FFF2-40B4-BE49-F238E27FC236}">
                <a16:creationId xmlns:a16="http://schemas.microsoft.com/office/drawing/2014/main" id="{B0A87DAE-7ABA-C85E-6827-2BB3807DF5B9}"/>
              </a:ext>
            </a:extLst>
          </p:cNvPr>
          <p:cNvSpPr>
            <a:spLocks noGrp="1" noChangeArrowheads="1"/>
          </p:cNvSpPr>
          <p:nvPr>
            <p:ph type="body" idx="4294967295"/>
          </p:nvPr>
        </p:nvSpPr>
        <p:spPr>
          <a:xfrm>
            <a:off x="1676400" y="1"/>
            <a:ext cx="8991600" cy="5795963"/>
          </a:xfrm>
        </p:spPr>
        <p:txBody>
          <a:bodyPr/>
          <a:lstStyle/>
          <a:p>
            <a:pPr algn="r" rtl="1" eaLnBrk="1" hangingPunct="1">
              <a:buFont typeface="Wingdings" panose="05000000000000000000" pitchFamily="2" charset="2"/>
              <a:buNone/>
              <a:defRPr/>
            </a:pPr>
            <a:r>
              <a:rPr lang="fa-IR" b="1">
                <a:solidFill>
                  <a:srgbClr val="FF6600"/>
                </a:solidFill>
                <a:cs typeface="Nasim" pitchFamily="2" charset="-78"/>
              </a:rPr>
              <a:t>تعارض:</a:t>
            </a:r>
          </a:p>
          <a:p>
            <a:pPr algn="r" rtl="1" eaLnBrk="1" hangingPunct="1">
              <a:buFont typeface="Wingdings" panose="05000000000000000000" pitchFamily="2" charset="2"/>
              <a:buNone/>
              <a:defRPr/>
            </a:pPr>
            <a:r>
              <a:rPr lang="fa-IR" b="1">
                <a:solidFill>
                  <a:srgbClr val="FF6600"/>
                </a:solidFill>
                <a:cs typeface="Nasim" pitchFamily="2" charset="-78"/>
              </a:rPr>
              <a:t>تعارض از دیدگاه لورنز:</a:t>
            </a:r>
          </a:p>
          <a:p>
            <a:pPr algn="r" rtl="1" eaLnBrk="1" hangingPunct="1">
              <a:buFont typeface="Wingdings" panose="05000000000000000000" pitchFamily="2" charset="2"/>
              <a:buNone/>
              <a:defRPr/>
            </a:pPr>
            <a:r>
              <a:rPr lang="fa-IR" b="1">
                <a:solidFill>
                  <a:srgbClr val="FF6600"/>
                </a:solidFill>
                <a:cs typeface="Nasim" pitchFamily="2" charset="-78"/>
              </a:rPr>
              <a:t>اجزای تعارض:</a:t>
            </a:r>
            <a:r>
              <a:rPr lang="fa-IR" sz="2000" b="1">
                <a:cs typeface="Nasim" pitchFamily="2" charset="-78"/>
              </a:rPr>
              <a:t>1- هویت گروهی2-تفاوت قابل مشاهده بین گروهها 3-ناکامی یااستیصال</a:t>
            </a:r>
          </a:p>
          <a:p>
            <a:pPr algn="r" rtl="1" eaLnBrk="1" hangingPunct="1">
              <a:buFont typeface="Wingdings" panose="05000000000000000000" pitchFamily="2" charset="2"/>
              <a:buNone/>
              <a:defRPr/>
            </a:pPr>
            <a:r>
              <a:rPr lang="fa-IR" b="1">
                <a:solidFill>
                  <a:srgbClr val="FF6600"/>
                </a:solidFill>
                <a:cs typeface="Nasim" pitchFamily="2" charset="-78"/>
              </a:rPr>
              <a:t>رقابت:</a:t>
            </a:r>
          </a:p>
          <a:p>
            <a:pPr algn="r" rtl="1" eaLnBrk="1" hangingPunct="1">
              <a:buFont typeface="Wingdings" panose="05000000000000000000" pitchFamily="2" charset="2"/>
              <a:buNone/>
              <a:defRPr/>
            </a:pPr>
            <a:r>
              <a:rPr lang="fa-IR" b="1">
                <a:solidFill>
                  <a:srgbClr val="FF6600"/>
                </a:solidFill>
                <a:cs typeface="Nasim" pitchFamily="2" charset="-78"/>
              </a:rPr>
              <a:t>تفاوت,رقابت,تعرض,بحران و جنگ</a:t>
            </a:r>
          </a:p>
          <a:p>
            <a:pPr algn="r" rtl="1" eaLnBrk="1" hangingPunct="1">
              <a:buFont typeface="Wingdings" panose="05000000000000000000" pitchFamily="2" charset="2"/>
              <a:buNone/>
              <a:defRPr/>
            </a:pPr>
            <a:r>
              <a:rPr lang="fa-IR" b="1">
                <a:solidFill>
                  <a:srgbClr val="FF6600"/>
                </a:solidFill>
                <a:cs typeface="Nasim" pitchFamily="2" charset="-78"/>
              </a:rPr>
              <a:t>فلسفه ها ی گوناگون تعارض:</a:t>
            </a:r>
          </a:p>
          <a:p>
            <a:pPr algn="r" rtl="1" eaLnBrk="1" hangingPunct="1">
              <a:buFont typeface="Wingdings" panose="05000000000000000000" pitchFamily="2" charset="2"/>
              <a:buNone/>
              <a:defRPr/>
            </a:pPr>
            <a:r>
              <a:rPr lang="fa-IR" sz="2000" b="1">
                <a:solidFill>
                  <a:srgbClr val="00FF00"/>
                </a:solidFill>
                <a:cs typeface="Nasim" pitchFamily="2" charset="-78"/>
              </a:rPr>
              <a:t>1</a:t>
            </a:r>
            <a:r>
              <a:rPr lang="fa-IR" b="1">
                <a:solidFill>
                  <a:srgbClr val="00FF00"/>
                </a:solidFill>
                <a:cs typeface="Nasim" pitchFamily="2" charset="-78"/>
              </a:rPr>
              <a:t>- </a:t>
            </a:r>
            <a:r>
              <a:rPr lang="fa-IR" sz="2000" b="1">
                <a:solidFill>
                  <a:srgbClr val="00FF00"/>
                </a:solidFill>
                <a:cs typeface="Nasim" pitchFamily="2" charset="-78"/>
              </a:rPr>
              <a:t>دیدگاه مرکزی یا تئوری یگانگی</a:t>
            </a:r>
          </a:p>
          <a:p>
            <a:pPr algn="r" rtl="1" eaLnBrk="1" hangingPunct="1">
              <a:buFont typeface="Wingdings" panose="05000000000000000000" pitchFamily="2" charset="2"/>
              <a:buNone/>
              <a:defRPr/>
            </a:pPr>
            <a:r>
              <a:rPr lang="fa-IR" sz="2000" b="1">
                <a:solidFill>
                  <a:srgbClr val="00FF00"/>
                </a:solidFill>
                <a:cs typeface="Nasim" pitchFamily="2" charset="-78"/>
              </a:rPr>
              <a:t>2- دیدگاه تکثرگرایی</a:t>
            </a:r>
          </a:p>
          <a:p>
            <a:pPr algn="r" rtl="1" eaLnBrk="1" hangingPunct="1">
              <a:buFont typeface="Wingdings" panose="05000000000000000000" pitchFamily="2" charset="2"/>
              <a:buNone/>
              <a:defRPr/>
            </a:pPr>
            <a:r>
              <a:rPr lang="fa-IR" sz="2000" b="1">
                <a:solidFill>
                  <a:srgbClr val="00FF00"/>
                </a:solidFill>
                <a:cs typeface="Nasim" pitchFamily="2" charset="-78"/>
              </a:rPr>
              <a:t>3- دیدگاه افراطی(مارکس)</a:t>
            </a:r>
          </a:p>
          <a:p>
            <a:pPr algn="r" rtl="1" eaLnBrk="1" hangingPunct="1">
              <a:buFont typeface="Wingdings" panose="05000000000000000000" pitchFamily="2" charset="2"/>
              <a:buNone/>
              <a:defRPr/>
            </a:pPr>
            <a:r>
              <a:rPr lang="fa-IR" sz="2000" b="1">
                <a:solidFill>
                  <a:srgbClr val="00FF00"/>
                </a:solidFill>
                <a:cs typeface="Nasim" pitchFamily="2" charset="-78"/>
              </a:rPr>
              <a:t>4- دیدگاه جاری</a:t>
            </a:r>
          </a:p>
          <a:p>
            <a:pPr algn="r" rtl="1" eaLnBrk="1" hangingPunct="1">
              <a:buFont typeface="Wingdings" panose="05000000000000000000" pitchFamily="2" charset="2"/>
              <a:buNone/>
              <a:defRPr/>
            </a:pPr>
            <a:endParaRPr lang="fa-IR" sz="2000" b="1">
              <a:solidFill>
                <a:srgbClr val="00FF00"/>
              </a:solidFill>
              <a:cs typeface="Nasim" pitchFamily="2" charset="-78"/>
            </a:endParaRPr>
          </a:p>
          <a:p>
            <a:pPr algn="ctr" rtl="1" eaLnBrk="1" hangingPunct="1">
              <a:buFont typeface="Wingdings" panose="05000000000000000000" pitchFamily="2" charset="2"/>
              <a:buNone/>
              <a:defRPr/>
            </a:pPr>
            <a:endParaRPr lang="en-US" sz="24200" b="1">
              <a:cs typeface="Nasim" pitchFamily="2" charset="-78"/>
            </a:endParaRPr>
          </a:p>
        </p:txBody>
      </p:sp>
      <p:graphicFrame>
        <p:nvGraphicFramePr>
          <p:cNvPr id="29714" name="Group 18">
            <a:extLst>
              <a:ext uri="{FF2B5EF4-FFF2-40B4-BE49-F238E27FC236}">
                <a16:creationId xmlns:a16="http://schemas.microsoft.com/office/drawing/2014/main" id="{80CCA428-C384-D88A-19F1-7CF6993502A9}"/>
              </a:ext>
            </a:extLst>
          </p:cNvPr>
          <p:cNvGraphicFramePr>
            <a:graphicFrameLocks noGrp="1"/>
          </p:cNvGraphicFramePr>
          <p:nvPr/>
        </p:nvGraphicFramePr>
        <p:xfrm>
          <a:off x="3048000" y="2438400"/>
          <a:ext cx="2514600" cy="3124200"/>
        </p:xfrm>
        <a:graphic>
          <a:graphicData uri="http://schemas.openxmlformats.org/drawingml/2006/table">
            <a:tbl>
              <a:tblPr/>
              <a:tblGrid>
                <a:gridCol w="2514600">
                  <a:extLst>
                    <a:ext uri="{9D8B030D-6E8A-4147-A177-3AD203B41FA5}">
                      <a16:colId xmlns:a16="http://schemas.microsoft.com/office/drawing/2014/main" val="20000"/>
                    </a:ext>
                  </a:extLst>
                </a:gridCol>
              </a:tblGrid>
              <a:tr h="31242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8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rPr>
                        <a:t>مالک,سهام دار</a:t>
                      </a:r>
                    </a:p>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fa-IR" sz="28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endParaRPr>
                    </a:p>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8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rPr>
                        <a:t>مدیر</a:t>
                      </a:r>
                    </a:p>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fa-IR" sz="28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endParaRPr>
                    </a:p>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fa-IR" sz="28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endParaRPr>
                    </a:p>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8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rPr>
                        <a:t>کارکنان</a:t>
                      </a:r>
                      <a:endParaRPr kumimoji="0" lang="en-US" sz="28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4105" name="Line 19">
            <a:extLst>
              <a:ext uri="{FF2B5EF4-FFF2-40B4-BE49-F238E27FC236}">
                <a16:creationId xmlns:a16="http://schemas.microsoft.com/office/drawing/2014/main" id="{CE57DA1C-4CE7-8FFD-054E-66EA8679401E}"/>
              </a:ext>
            </a:extLst>
          </p:cNvPr>
          <p:cNvSpPr>
            <a:spLocks noChangeShapeType="1"/>
          </p:cNvSpPr>
          <p:nvPr/>
        </p:nvSpPr>
        <p:spPr bwMode="auto">
          <a:xfrm>
            <a:off x="4343400" y="2971800"/>
            <a:ext cx="0" cy="609600"/>
          </a:xfrm>
          <a:prstGeom prst="line">
            <a:avLst/>
          </a:prstGeom>
          <a:noFill/>
          <a:ln w="2857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06" name="Line 20">
            <a:extLst>
              <a:ext uri="{FF2B5EF4-FFF2-40B4-BE49-F238E27FC236}">
                <a16:creationId xmlns:a16="http://schemas.microsoft.com/office/drawing/2014/main" id="{55F1734F-EF4F-B218-A407-3542F9D836D5}"/>
              </a:ext>
            </a:extLst>
          </p:cNvPr>
          <p:cNvSpPr>
            <a:spLocks noChangeShapeType="1"/>
          </p:cNvSpPr>
          <p:nvPr/>
        </p:nvSpPr>
        <p:spPr bwMode="auto">
          <a:xfrm>
            <a:off x="4343400" y="3962400"/>
            <a:ext cx="0" cy="1143000"/>
          </a:xfrm>
          <a:prstGeom prst="line">
            <a:avLst/>
          </a:prstGeom>
          <a:noFill/>
          <a:ln w="38100">
            <a:solidFill>
              <a:srgbClr val="9900FF"/>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07" name="Line 21">
            <a:extLst>
              <a:ext uri="{FF2B5EF4-FFF2-40B4-BE49-F238E27FC236}">
                <a16:creationId xmlns:a16="http://schemas.microsoft.com/office/drawing/2014/main" id="{ACC3569B-8984-3B77-B5AC-9863662395E5}"/>
              </a:ext>
            </a:extLst>
          </p:cNvPr>
          <p:cNvSpPr>
            <a:spLocks noChangeShapeType="1"/>
          </p:cNvSpPr>
          <p:nvPr/>
        </p:nvSpPr>
        <p:spPr bwMode="auto">
          <a:xfrm flipV="1">
            <a:off x="4114800" y="2895600"/>
            <a:ext cx="0" cy="609600"/>
          </a:xfrm>
          <a:prstGeom prst="line">
            <a:avLst/>
          </a:prstGeom>
          <a:noFill/>
          <a:ln w="2857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08" name="Line 22">
            <a:extLst>
              <a:ext uri="{FF2B5EF4-FFF2-40B4-BE49-F238E27FC236}">
                <a16:creationId xmlns:a16="http://schemas.microsoft.com/office/drawing/2014/main" id="{799CAAF0-710D-D6BF-E0AD-B352DA74997E}"/>
              </a:ext>
            </a:extLst>
          </p:cNvPr>
          <p:cNvSpPr>
            <a:spLocks noChangeShapeType="1"/>
          </p:cNvSpPr>
          <p:nvPr/>
        </p:nvSpPr>
        <p:spPr bwMode="auto">
          <a:xfrm flipV="1">
            <a:off x="4038600" y="3962400"/>
            <a:ext cx="0" cy="990600"/>
          </a:xfrm>
          <a:prstGeom prst="line">
            <a:avLst/>
          </a:prstGeom>
          <a:noFill/>
          <a:ln w="38100">
            <a:solidFill>
              <a:srgbClr val="9900FF"/>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fade">
                                      <p:cBhvr>
                                        <p:cTn id="7" dur="1000"/>
                                        <p:tgtEl>
                                          <p:spTgt spid="29699">
                                            <p:txEl>
                                              <p:pRg st="0" end="0"/>
                                            </p:txEl>
                                          </p:spTgt>
                                        </p:tgtEl>
                                      </p:cBhvr>
                                    </p:animEffect>
                                    <p:anim calcmode="lin" valueType="num">
                                      <p:cBhvr>
                                        <p:cTn id="8" dur="1000" fill="hold"/>
                                        <p:tgtEl>
                                          <p:spTgt spid="2969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969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29699">
                                            <p:txEl>
                                              <p:pRg st="1" end="1"/>
                                            </p:txEl>
                                          </p:spTgt>
                                        </p:tgtEl>
                                        <p:attrNameLst>
                                          <p:attrName>style.visibility</p:attrName>
                                        </p:attrNameLst>
                                      </p:cBhvr>
                                      <p:to>
                                        <p:strVal val="visible"/>
                                      </p:to>
                                    </p:set>
                                    <p:animEffect transition="in" filter="fade">
                                      <p:cBhvr>
                                        <p:cTn id="14" dur="1000"/>
                                        <p:tgtEl>
                                          <p:spTgt spid="29699">
                                            <p:txEl>
                                              <p:pRg st="1" end="1"/>
                                            </p:txEl>
                                          </p:spTgt>
                                        </p:tgtEl>
                                      </p:cBhvr>
                                    </p:animEffect>
                                    <p:anim calcmode="lin" valueType="num">
                                      <p:cBhvr>
                                        <p:cTn id="15" dur="1000" fill="hold"/>
                                        <p:tgtEl>
                                          <p:spTgt spid="2969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969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29699">
                                            <p:txEl>
                                              <p:pRg st="2" end="2"/>
                                            </p:txEl>
                                          </p:spTgt>
                                        </p:tgtEl>
                                        <p:attrNameLst>
                                          <p:attrName>style.visibility</p:attrName>
                                        </p:attrNameLst>
                                      </p:cBhvr>
                                      <p:to>
                                        <p:strVal val="visible"/>
                                      </p:to>
                                    </p:set>
                                    <p:animEffect transition="in" filter="fade">
                                      <p:cBhvr>
                                        <p:cTn id="21" dur="1000"/>
                                        <p:tgtEl>
                                          <p:spTgt spid="29699">
                                            <p:txEl>
                                              <p:pRg st="2" end="2"/>
                                            </p:txEl>
                                          </p:spTgt>
                                        </p:tgtEl>
                                      </p:cBhvr>
                                    </p:animEffect>
                                    <p:anim calcmode="lin" valueType="num">
                                      <p:cBhvr>
                                        <p:cTn id="22" dur="1000" fill="hold"/>
                                        <p:tgtEl>
                                          <p:spTgt spid="2969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969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29699">
                                            <p:txEl>
                                              <p:pRg st="3" end="3"/>
                                            </p:txEl>
                                          </p:spTgt>
                                        </p:tgtEl>
                                        <p:attrNameLst>
                                          <p:attrName>style.visibility</p:attrName>
                                        </p:attrNameLst>
                                      </p:cBhvr>
                                      <p:to>
                                        <p:strVal val="visible"/>
                                      </p:to>
                                    </p:set>
                                    <p:animEffect transition="in" filter="fade">
                                      <p:cBhvr>
                                        <p:cTn id="28" dur="1000"/>
                                        <p:tgtEl>
                                          <p:spTgt spid="29699">
                                            <p:txEl>
                                              <p:pRg st="3" end="3"/>
                                            </p:txEl>
                                          </p:spTgt>
                                        </p:tgtEl>
                                      </p:cBhvr>
                                    </p:animEffect>
                                    <p:anim calcmode="lin" valueType="num">
                                      <p:cBhvr>
                                        <p:cTn id="29" dur="1000" fill="hold"/>
                                        <p:tgtEl>
                                          <p:spTgt spid="2969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969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nodeType="clickEffect">
                                  <p:stCondLst>
                                    <p:cond delay="0"/>
                                  </p:stCondLst>
                                  <p:childTnLst>
                                    <p:set>
                                      <p:cBhvr>
                                        <p:cTn id="34" dur="1" fill="hold">
                                          <p:stCondLst>
                                            <p:cond delay="0"/>
                                          </p:stCondLst>
                                        </p:cTn>
                                        <p:tgtEl>
                                          <p:spTgt spid="29699">
                                            <p:txEl>
                                              <p:pRg st="4" end="4"/>
                                            </p:txEl>
                                          </p:spTgt>
                                        </p:tgtEl>
                                        <p:attrNameLst>
                                          <p:attrName>style.visibility</p:attrName>
                                        </p:attrNameLst>
                                      </p:cBhvr>
                                      <p:to>
                                        <p:strVal val="visible"/>
                                      </p:to>
                                    </p:set>
                                    <p:animEffect transition="in" filter="fade">
                                      <p:cBhvr>
                                        <p:cTn id="35" dur="1000"/>
                                        <p:tgtEl>
                                          <p:spTgt spid="29699">
                                            <p:txEl>
                                              <p:pRg st="4" end="4"/>
                                            </p:txEl>
                                          </p:spTgt>
                                        </p:tgtEl>
                                      </p:cBhvr>
                                    </p:animEffect>
                                    <p:anim calcmode="lin" valueType="num">
                                      <p:cBhvr>
                                        <p:cTn id="36" dur="1000" fill="hold"/>
                                        <p:tgtEl>
                                          <p:spTgt spid="2969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969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7" presetClass="entr" presetSubtype="0" fill="hold" nodeType="clickEffect">
                                  <p:stCondLst>
                                    <p:cond delay="0"/>
                                  </p:stCondLst>
                                  <p:childTnLst>
                                    <p:set>
                                      <p:cBhvr>
                                        <p:cTn id="41" dur="1" fill="hold">
                                          <p:stCondLst>
                                            <p:cond delay="0"/>
                                          </p:stCondLst>
                                        </p:cTn>
                                        <p:tgtEl>
                                          <p:spTgt spid="29699">
                                            <p:txEl>
                                              <p:pRg st="5" end="5"/>
                                            </p:txEl>
                                          </p:spTgt>
                                        </p:tgtEl>
                                        <p:attrNameLst>
                                          <p:attrName>style.visibility</p:attrName>
                                        </p:attrNameLst>
                                      </p:cBhvr>
                                      <p:to>
                                        <p:strVal val="visible"/>
                                      </p:to>
                                    </p:set>
                                    <p:animEffect transition="in" filter="fade">
                                      <p:cBhvr>
                                        <p:cTn id="42" dur="1000"/>
                                        <p:tgtEl>
                                          <p:spTgt spid="29699">
                                            <p:txEl>
                                              <p:pRg st="5" end="5"/>
                                            </p:txEl>
                                          </p:spTgt>
                                        </p:tgtEl>
                                      </p:cBhvr>
                                    </p:animEffect>
                                    <p:anim calcmode="lin" valueType="num">
                                      <p:cBhvr>
                                        <p:cTn id="43" dur="1000" fill="hold"/>
                                        <p:tgtEl>
                                          <p:spTgt spid="29699">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969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7" presetClass="entr" presetSubtype="0" fill="hold" nodeType="clickEffect">
                                  <p:stCondLst>
                                    <p:cond delay="0"/>
                                  </p:stCondLst>
                                  <p:childTnLst>
                                    <p:set>
                                      <p:cBhvr>
                                        <p:cTn id="48" dur="1" fill="hold">
                                          <p:stCondLst>
                                            <p:cond delay="0"/>
                                          </p:stCondLst>
                                        </p:cTn>
                                        <p:tgtEl>
                                          <p:spTgt spid="29699">
                                            <p:txEl>
                                              <p:pRg st="6" end="6"/>
                                            </p:txEl>
                                          </p:spTgt>
                                        </p:tgtEl>
                                        <p:attrNameLst>
                                          <p:attrName>style.visibility</p:attrName>
                                        </p:attrNameLst>
                                      </p:cBhvr>
                                      <p:to>
                                        <p:strVal val="visible"/>
                                      </p:to>
                                    </p:set>
                                    <p:animEffect transition="in" filter="fade">
                                      <p:cBhvr>
                                        <p:cTn id="49" dur="1000"/>
                                        <p:tgtEl>
                                          <p:spTgt spid="29699">
                                            <p:txEl>
                                              <p:pRg st="6" end="6"/>
                                            </p:txEl>
                                          </p:spTgt>
                                        </p:tgtEl>
                                      </p:cBhvr>
                                    </p:animEffect>
                                    <p:anim calcmode="lin" valueType="num">
                                      <p:cBhvr>
                                        <p:cTn id="50" dur="1000" fill="hold"/>
                                        <p:tgtEl>
                                          <p:spTgt spid="29699">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2969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7" presetClass="entr" presetSubtype="0" fill="hold" nodeType="clickEffect">
                                  <p:stCondLst>
                                    <p:cond delay="0"/>
                                  </p:stCondLst>
                                  <p:childTnLst>
                                    <p:set>
                                      <p:cBhvr>
                                        <p:cTn id="55" dur="1" fill="hold">
                                          <p:stCondLst>
                                            <p:cond delay="0"/>
                                          </p:stCondLst>
                                        </p:cTn>
                                        <p:tgtEl>
                                          <p:spTgt spid="29699">
                                            <p:txEl>
                                              <p:pRg st="7" end="7"/>
                                            </p:txEl>
                                          </p:spTgt>
                                        </p:tgtEl>
                                        <p:attrNameLst>
                                          <p:attrName>style.visibility</p:attrName>
                                        </p:attrNameLst>
                                      </p:cBhvr>
                                      <p:to>
                                        <p:strVal val="visible"/>
                                      </p:to>
                                    </p:set>
                                    <p:animEffect transition="in" filter="fade">
                                      <p:cBhvr>
                                        <p:cTn id="56" dur="1000"/>
                                        <p:tgtEl>
                                          <p:spTgt spid="29699">
                                            <p:txEl>
                                              <p:pRg st="7" end="7"/>
                                            </p:txEl>
                                          </p:spTgt>
                                        </p:tgtEl>
                                      </p:cBhvr>
                                    </p:animEffect>
                                    <p:anim calcmode="lin" valueType="num">
                                      <p:cBhvr>
                                        <p:cTn id="57" dur="1000" fill="hold"/>
                                        <p:tgtEl>
                                          <p:spTgt spid="29699">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29699">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47" presetClass="entr" presetSubtype="0" fill="hold" nodeType="clickEffect">
                                  <p:stCondLst>
                                    <p:cond delay="0"/>
                                  </p:stCondLst>
                                  <p:childTnLst>
                                    <p:set>
                                      <p:cBhvr>
                                        <p:cTn id="62" dur="1" fill="hold">
                                          <p:stCondLst>
                                            <p:cond delay="0"/>
                                          </p:stCondLst>
                                        </p:cTn>
                                        <p:tgtEl>
                                          <p:spTgt spid="29699">
                                            <p:txEl>
                                              <p:pRg st="8" end="8"/>
                                            </p:txEl>
                                          </p:spTgt>
                                        </p:tgtEl>
                                        <p:attrNameLst>
                                          <p:attrName>style.visibility</p:attrName>
                                        </p:attrNameLst>
                                      </p:cBhvr>
                                      <p:to>
                                        <p:strVal val="visible"/>
                                      </p:to>
                                    </p:set>
                                    <p:animEffect transition="in" filter="fade">
                                      <p:cBhvr>
                                        <p:cTn id="63" dur="1000"/>
                                        <p:tgtEl>
                                          <p:spTgt spid="29699">
                                            <p:txEl>
                                              <p:pRg st="8" end="8"/>
                                            </p:txEl>
                                          </p:spTgt>
                                        </p:tgtEl>
                                      </p:cBhvr>
                                    </p:animEffect>
                                    <p:anim calcmode="lin" valueType="num">
                                      <p:cBhvr>
                                        <p:cTn id="64" dur="1000" fill="hold"/>
                                        <p:tgtEl>
                                          <p:spTgt spid="29699">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29699">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nodeType="clickPar">
                      <p:stCondLst>
                        <p:cond delay="indefinite"/>
                      </p:stCondLst>
                      <p:childTnLst>
                        <p:par>
                          <p:cTn id="67" fill="hold" nodeType="withGroup">
                            <p:stCondLst>
                              <p:cond delay="0"/>
                            </p:stCondLst>
                            <p:childTnLst>
                              <p:par>
                                <p:cTn id="68" presetID="47" presetClass="entr" presetSubtype="0" fill="hold" nodeType="clickEffect">
                                  <p:stCondLst>
                                    <p:cond delay="0"/>
                                  </p:stCondLst>
                                  <p:childTnLst>
                                    <p:set>
                                      <p:cBhvr>
                                        <p:cTn id="69" dur="1" fill="hold">
                                          <p:stCondLst>
                                            <p:cond delay="0"/>
                                          </p:stCondLst>
                                        </p:cTn>
                                        <p:tgtEl>
                                          <p:spTgt spid="29699">
                                            <p:txEl>
                                              <p:pRg st="9" end="9"/>
                                            </p:txEl>
                                          </p:spTgt>
                                        </p:tgtEl>
                                        <p:attrNameLst>
                                          <p:attrName>style.visibility</p:attrName>
                                        </p:attrNameLst>
                                      </p:cBhvr>
                                      <p:to>
                                        <p:strVal val="visible"/>
                                      </p:to>
                                    </p:set>
                                    <p:animEffect transition="in" filter="fade">
                                      <p:cBhvr>
                                        <p:cTn id="70" dur="1000"/>
                                        <p:tgtEl>
                                          <p:spTgt spid="29699">
                                            <p:txEl>
                                              <p:pRg st="9" end="9"/>
                                            </p:txEl>
                                          </p:spTgt>
                                        </p:tgtEl>
                                      </p:cBhvr>
                                    </p:animEffect>
                                    <p:anim calcmode="lin" valueType="num">
                                      <p:cBhvr>
                                        <p:cTn id="71" dur="1000" fill="hold"/>
                                        <p:tgtEl>
                                          <p:spTgt spid="29699">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29699">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2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8" name="Rectangle 6">
            <a:extLst>
              <a:ext uri="{FF2B5EF4-FFF2-40B4-BE49-F238E27FC236}">
                <a16:creationId xmlns:a16="http://schemas.microsoft.com/office/drawing/2014/main" id="{F4D8893F-01EA-78E0-EB3D-B382DE64AA4C}"/>
              </a:ext>
            </a:extLst>
          </p:cNvPr>
          <p:cNvSpPr>
            <a:spLocks noChangeArrowheads="1"/>
          </p:cNvSpPr>
          <p:nvPr/>
        </p:nvSpPr>
        <p:spPr bwMode="auto">
          <a:xfrm>
            <a:off x="2057400" y="228601"/>
            <a:ext cx="8001000" cy="366713"/>
          </a:xfrm>
          <a:prstGeom prst="rect">
            <a:avLst/>
          </a:prstGeom>
          <a:noFill/>
          <a:ln w="9525">
            <a:noFill/>
            <a:miter lim="800000"/>
            <a:headEnd/>
            <a:tailEnd/>
          </a:ln>
          <a:effectLst/>
        </p:spPr>
        <p:txBody>
          <a:bodyPr>
            <a:spAutoFit/>
          </a:bodyPr>
          <a:lstStyle/>
          <a:p>
            <a:pPr marL="0" marR="0" lvl="0" indent="0" algn="ctr" defTabSz="914400" rtl="1" eaLnBrk="1" fontAlgn="base" latinLnBrk="0" hangingPunct="1">
              <a:lnSpc>
                <a:spcPct val="100000"/>
              </a:lnSpc>
              <a:spcBef>
                <a:spcPct val="50000"/>
              </a:spcBef>
              <a:spcAft>
                <a:spcPct val="0"/>
              </a:spcAft>
              <a:buClrTx/>
              <a:buSzTx/>
              <a:buFontTx/>
              <a:buNone/>
              <a:tabLst/>
              <a:defRPr/>
            </a:pPr>
            <a:endParaRPr kumimoji="0" lang="fa-IR" sz="1800" b="1" i="0" u="none" strike="noStrike" kern="1200" cap="none" spc="0" normalizeH="0" baseline="0" noProof="0">
              <a:ln>
                <a:noFill/>
              </a:ln>
              <a:solidFill>
                <a:srgbClr val="FFFFFF"/>
              </a:solidFill>
              <a:effectLst>
                <a:outerShdw blurRad="38100" dist="38100" dir="2700000" algn="tl">
                  <a:srgbClr val="000000"/>
                </a:outerShdw>
              </a:effectLst>
              <a:uLnTx/>
              <a:uFillTx/>
              <a:latin typeface="Tahoma" pitchFamily="34" charset="0"/>
              <a:ea typeface="+mn-ea"/>
              <a:cs typeface="Arial" charset="0"/>
            </a:endParaRPr>
          </a:p>
        </p:txBody>
      </p:sp>
      <p:sp>
        <p:nvSpPr>
          <p:cNvPr id="5123" name="AutoShape 37">
            <a:extLst>
              <a:ext uri="{FF2B5EF4-FFF2-40B4-BE49-F238E27FC236}">
                <a16:creationId xmlns:a16="http://schemas.microsoft.com/office/drawing/2014/main" id="{B86EEEDD-5C9B-24BF-5A35-83B0C462313E}"/>
              </a:ext>
            </a:extLst>
          </p:cNvPr>
          <p:cNvSpPr>
            <a:spLocks noChangeArrowheads="1"/>
          </p:cNvSpPr>
          <p:nvPr/>
        </p:nvSpPr>
        <p:spPr bwMode="auto">
          <a:xfrm rot="-5400000">
            <a:off x="4419600" y="-76200"/>
            <a:ext cx="3124200" cy="5105400"/>
          </a:xfrm>
          <a:prstGeom prst="flowChartDelay">
            <a:avLst/>
          </a:prstGeom>
          <a:solidFill>
            <a:srgbClr val="00FF00"/>
          </a:solidFill>
          <a:ln w="9525">
            <a:solidFill>
              <a:schemeClr val="tx1"/>
            </a:solidFill>
            <a:miter lim="800000"/>
            <a:headEnd/>
            <a:tailEnd/>
          </a:ln>
        </p:spPr>
        <p:txBody>
          <a:bodyPr wrap="none" anchor="ct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24" name="AutoShape 38">
            <a:extLst>
              <a:ext uri="{FF2B5EF4-FFF2-40B4-BE49-F238E27FC236}">
                <a16:creationId xmlns:a16="http://schemas.microsoft.com/office/drawing/2014/main" id="{7FE7DD8E-D50F-8CE2-13D6-FC472D0F0E86}"/>
              </a:ext>
            </a:extLst>
          </p:cNvPr>
          <p:cNvSpPr>
            <a:spLocks noChangeArrowheads="1"/>
          </p:cNvSpPr>
          <p:nvPr/>
        </p:nvSpPr>
        <p:spPr bwMode="auto">
          <a:xfrm>
            <a:off x="8534400" y="2286000"/>
            <a:ext cx="1219200" cy="1752600"/>
          </a:xfrm>
          <a:prstGeom prst="rtTriangle">
            <a:avLst/>
          </a:prstGeom>
          <a:solidFill>
            <a:srgbClr val="FF00FF"/>
          </a:solidFill>
          <a:ln w="9525">
            <a:solidFill>
              <a:schemeClr val="tx1"/>
            </a:solidFill>
            <a:miter lim="800000"/>
            <a:headEnd/>
            <a:tailEnd/>
          </a:ln>
        </p:spPr>
        <p:txBody>
          <a:bodyPr wrap="none" anchor="ct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25" name="AutoShape 39">
            <a:extLst>
              <a:ext uri="{FF2B5EF4-FFF2-40B4-BE49-F238E27FC236}">
                <a16:creationId xmlns:a16="http://schemas.microsoft.com/office/drawing/2014/main" id="{C8BEA893-334E-F7BD-16C4-EBDEF1DAC968}"/>
              </a:ext>
            </a:extLst>
          </p:cNvPr>
          <p:cNvSpPr>
            <a:spLocks noChangeArrowheads="1"/>
          </p:cNvSpPr>
          <p:nvPr/>
        </p:nvSpPr>
        <p:spPr bwMode="auto">
          <a:xfrm rot="-5368618">
            <a:off x="1830388" y="2438400"/>
            <a:ext cx="1828800" cy="1371600"/>
          </a:xfrm>
          <a:prstGeom prst="rtTriangle">
            <a:avLst/>
          </a:prstGeom>
          <a:solidFill>
            <a:srgbClr val="FF0000"/>
          </a:solidFill>
          <a:ln w="9525">
            <a:solidFill>
              <a:schemeClr val="tx1"/>
            </a:solidFill>
            <a:miter lim="800000"/>
            <a:headEnd/>
            <a:tailEnd/>
          </a:ln>
        </p:spPr>
        <p:txBody>
          <a:bodyPr wrap="none" anchor="ct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12" name="Rectangle 40">
            <a:extLst>
              <a:ext uri="{FF2B5EF4-FFF2-40B4-BE49-F238E27FC236}">
                <a16:creationId xmlns:a16="http://schemas.microsoft.com/office/drawing/2014/main" id="{E6263894-5E9E-9254-C871-FF1FAD6E0A50}"/>
              </a:ext>
            </a:extLst>
          </p:cNvPr>
          <p:cNvSpPr>
            <a:spLocks noGrp="1" noChangeArrowheads="1"/>
          </p:cNvSpPr>
          <p:nvPr>
            <p:ph type="title"/>
          </p:nvPr>
        </p:nvSpPr>
        <p:spPr>
          <a:xfrm>
            <a:off x="1496291" y="228600"/>
            <a:ext cx="9343503" cy="533400"/>
          </a:xfrm>
        </p:spPr>
        <p:txBody>
          <a:bodyPr/>
          <a:lstStyle/>
          <a:p>
            <a:pPr algn="l" eaLnBrk="1" hangingPunct="1">
              <a:defRPr/>
            </a:pPr>
            <a:r>
              <a:rPr lang="fa-IR" sz="1600" b="1" dirty="0">
                <a:cs typeface="Nasim" pitchFamily="2" charset="-78"/>
              </a:rPr>
              <a:t>تعارض مخرب یا غیر کارکردی                     تعارض سازنده یا کارکردی                تعارض مخرب یا غیر کارکردی</a:t>
            </a:r>
            <a:r>
              <a:rPr lang="fa-IR" sz="2000" b="1" dirty="0">
                <a:cs typeface="Tabassom" pitchFamily="2" charset="-78"/>
              </a:rPr>
              <a:t> </a:t>
            </a:r>
            <a:r>
              <a:rPr lang="en-US" sz="2000" b="1" dirty="0">
                <a:cs typeface="Tabassom" pitchFamily="2" charset="-78"/>
              </a:rPr>
              <a:t>              </a:t>
            </a:r>
          </a:p>
        </p:txBody>
      </p:sp>
      <p:sp>
        <p:nvSpPr>
          <p:cNvPr id="5127" name="Line 41">
            <a:extLst>
              <a:ext uri="{FF2B5EF4-FFF2-40B4-BE49-F238E27FC236}">
                <a16:creationId xmlns:a16="http://schemas.microsoft.com/office/drawing/2014/main" id="{49EE6161-3B32-AEFF-19E0-414B9CA240E5}"/>
              </a:ext>
            </a:extLst>
          </p:cNvPr>
          <p:cNvSpPr>
            <a:spLocks noChangeShapeType="1"/>
          </p:cNvSpPr>
          <p:nvPr/>
        </p:nvSpPr>
        <p:spPr bwMode="auto">
          <a:xfrm flipV="1">
            <a:off x="9144000" y="762000"/>
            <a:ext cx="0" cy="2133600"/>
          </a:xfrm>
          <a:prstGeom prst="line">
            <a:avLst/>
          </a:prstGeom>
          <a:noFill/>
          <a:ln w="38100">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28" name="Line 42">
            <a:extLst>
              <a:ext uri="{FF2B5EF4-FFF2-40B4-BE49-F238E27FC236}">
                <a16:creationId xmlns:a16="http://schemas.microsoft.com/office/drawing/2014/main" id="{CBDD6EB9-9401-6EA4-BC5A-90886CAAB73E}"/>
              </a:ext>
            </a:extLst>
          </p:cNvPr>
          <p:cNvSpPr>
            <a:spLocks noChangeShapeType="1"/>
          </p:cNvSpPr>
          <p:nvPr/>
        </p:nvSpPr>
        <p:spPr bwMode="auto">
          <a:xfrm flipH="1" flipV="1">
            <a:off x="2743200" y="685800"/>
            <a:ext cx="0" cy="2286000"/>
          </a:xfrm>
          <a:prstGeom prst="line">
            <a:avLst/>
          </a:prstGeom>
          <a:noFill/>
          <a:ln w="38100">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29" name="Line 43">
            <a:extLst>
              <a:ext uri="{FF2B5EF4-FFF2-40B4-BE49-F238E27FC236}">
                <a16:creationId xmlns:a16="http://schemas.microsoft.com/office/drawing/2014/main" id="{9A4F359F-1DDA-FC3A-C0DE-A50FC470F3DF}"/>
              </a:ext>
            </a:extLst>
          </p:cNvPr>
          <p:cNvSpPr>
            <a:spLocks noChangeShapeType="1"/>
          </p:cNvSpPr>
          <p:nvPr/>
        </p:nvSpPr>
        <p:spPr bwMode="auto">
          <a:xfrm flipV="1">
            <a:off x="6019800" y="685800"/>
            <a:ext cx="0" cy="152400"/>
          </a:xfrm>
          <a:prstGeom prst="line">
            <a:avLst/>
          </a:prstGeom>
          <a:noFill/>
          <a:ln w="57150">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16" name="Rectangle 44">
            <a:extLst>
              <a:ext uri="{FF2B5EF4-FFF2-40B4-BE49-F238E27FC236}">
                <a16:creationId xmlns:a16="http://schemas.microsoft.com/office/drawing/2014/main" id="{179BDC0C-AC16-770D-C888-63A7A1A2E0B4}"/>
              </a:ext>
            </a:extLst>
          </p:cNvPr>
          <p:cNvSpPr>
            <a:spLocks noChangeArrowheads="1"/>
          </p:cNvSpPr>
          <p:nvPr/>
        </p:nvSpPr>
        <p:spPr bwMode="auto">
          <a:xfrm>
            <a:off x="1828800" y="4572000"/>
            <a:ext cx="8686800" cy="533400"/>
          </a:xfrm>
          <a:prstGeom prst="rect">
            <a:avLst/>
          </a:prstGeom>
          <a:gradFill rotWithShape="0">
            <a:gsLst>
              <a:gs pos="0">
                <a:srgbClr val="00FF00"/>
              </a:gs>
              <a:gs pos="100000">
                <a:schemeClr val="folHlink"/>
              </a:gs>
            </a:gsLst>
            <a:path path="shape">
              <a:fillToRect l="50000" t="50000" r="50000" b="50000"/>
            </a:path>
          </a:gradFill>
          <a:ln w="9525">
            <a:noFill/>
            <a:miter lim="800000"/>
            <a:headEnd/>
            <a:tailEnd/>
          </a:ln>
          <a:effectLst/>
        </p:spPr>
        <p:txBody>
          <a:bodyPr anchor="ctr" anchorCtr="1"/>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a-IR" sz="2000" b="1" i="0" u="none" strike="noStrike" kern="1200" cap="none" spc="0" normalizeH="0" baseline="0" noProof="0">
                <a:ln>
                  <a:noFill/>
                </a:ln>
                <a:solidFill>
                  <a:srgbClr val="000000"/>
                </a:solidFill>
                <a:effectLst>
                  <a:outerShdw blurRad="38100" dist="38100" dir="2700000" algn="tl">
                    <a:srgbClr val="FFFFFF"/>
                  </a:outerShdw>
                </a:effectLst>
                <a:uLnTx/>
                <a:uFillTx/>
                <a:latin typeface="Arial" charset="0"/>
                <a:ea typeface="+mn-ea"/>
                <a:cs typeface="Tabassom" pitchFamily="2" charset="-78"/>
              </a:rPr>
              <a:t>حداکثر میزان تعارض                      میزان متوسطی از تعارض                     حداقل تعرض</a:t>
            </a:r>
            <a:endParaRPr kumimoji="0" lang="en-US" sz="2000" b="1" i="0" u="none" strike="noStrike" kern="1200" cap="none" spc="0" normalizeH="0" baseline="0" noProof="0">
              <a:ln>
                <a:noFill/>
              </a:ln>
              <a:solidFill>
                <a:srgbClr val="000000"/>
              </a:solidFill>
              <a:effectLst>
                <a:outerShdw blurRad="38100" dist="38100" dir="2700000" algn="tl">
                  <a:srgbClr val="FFFFFF"/>
                </a:outerShdw>
              </a:effectLst>
              <a:uLnTx/>
              <a:uFillTx/>
              <a:latin typeface="Arial" charset="0"/>
              <a:ea typeface="+mn-ea"/>
              <a:cs typeface="Tabassom" pitchFamily="2" charset="-78"/>
            </a:endParaRPr>
          </a:p>
        </p:txBody>
      </p:sp>
    </p:spTree>
  </p:cSld>
  <p:clrMapOvr>
    <a:masterClrMapping/>
  </p:clrMapOvr>
  <p:transition>
    <p:comb/>
  </p:transition>
</p:sld>
</file>

<file path=ppt/slides/slide2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B3AEAAC4-671B-489C-F2BA-30D1A71FAB3A}"/>
              </a:ext>
            </a:extLst>
          </p:cNvPr>
          <p:cNvSpPr>
            <a:spLocks noGrp="1" noChangeArrowheads="1"/>
          </p:cNvSpPr>
          <p:nvPr>
            <p:ph type="title"/>
          </p:nvPr>
        </p:nvSpPr>
        <p:spPr>
          <a:xfrm>
            <a:off x="3886200" y="152400"/>
            <a:ext cx="3657600" cy="533400"/>
          </a:xfrm>
          <a:solidFill>
            <a:srgbClr val="FF0000"/>
          </a:solidFill>
        </p:spPr>
        <p:txBody>
          <a:bodyPr/>
          <a:lstStyle/>
          <a:p>
            <a:pPr algn="r" eaLnBrk="1" hangingPunct="1">
              <a:defRPr/>
            </a:pPr>
            <a:r>
              <a:rPr lang="fa-IR" sz="2000" b="1">
                <a:cs typeface="Tabassom" pitchFamily="2" charset="-78"/>
              </a:rPr>
              <a:t>انواع تعارض فرد با خود</a:t>
            </a:r>
            <a:endParaRPr lang="en-US" sz="2000" b="1">
              <a:cs typeface="Tabassom" pitchFamily="2" charset="-78"/>
            </a:endParaRPr>
          </a:p>
        </p:txBody>
      </p:sp>
      <p:sp>
        <p:nvSpPr>
          <p:cNvPr id="4099" name="Rectangle 3">
            <a:extLst>
              <a:ext uri="{FF2B5EF4-FFF2-40B4-BE49-F238E27FC236}">
                <a16:creationId xmlns:a16="http://schemas.microsoft.com/office/drawing/2014/main" id="{E683E4A2-31C2-93F2-8193-5C436D34AD9B}"/>
              </a:ext>
            </a:extLst>
          </p:cNvPr>
          <p:cNvSpPr>
            <a:spLocks noGrp="1" noChangeArrowheads="1"/>
          </p:cNvSpPr>
          <p:nvPr>
            <p:ph type="body" idx="1"/>
          </p:nvPr>
        </p:nvSpPr>
        <p:spPr>
          <a:xfrm>
            <a:off x="702733" y="1532467"/>
            <a:ext cx="10185401" cy="4530725"/>
          </a:xfrm>
        </p:spPr>
        <p:txBody>
          <a:bodyPr/>
          <a:lstStyle/>
          <a:p>
            <a:pPr lvl="4" algn="r" eaLnBrk="1" hangingPunct="1">
              <a:lnSpc>
                <a:spcPct val="90000"/>
              </a:lnSpc>
              <a:buClr>
                <a:schemeClr val="tx1"/>
              </a:buClr>
              <a:buFont typeface="Wingdings" panose="05000000000000000000" pitchFamily="2" charset="2"/>
              <a:buNone/>
              <a:defRPr/>
            </a:pPr>
            <a:r>
              <a:rPr lang="fa-IR" sz="2800" dirty="0">
                <a:solidFill>
                  <a:srgbClr val="00FF00"/>
                </a:solidFill>
              </a:rPr>
              <a:t>سبک های مدیریت تعارض:</a:t>
            </a:r>
            <a:endParaRPr lang="en-US" sz="2800" dirty="0">
              <a:solidFill>
                <a:srgbClr val="00FF00"/>
              </a:solidFill>
            </a:endParaRPr>
          </a:p>
          <a:p>
            <a:pPr lvl="4" algn="r" eaLnBrk="1" hangingPunct="1">
              <a:lnSpc>
                <a:spcPct val="90000"/>
              </a:lnSpc>
              <a:buClr>
                <a:schemeClr val="tx1"/>
              </a:buClr>
              <a:buFont typeface="Wingdings" panose="05000000000000000000" pitchFamily="2" charset="2"/>
              <a:buNone/>
              <a:defRPr/>
            </a:pPr>
            <a:r>
              <a:rPr lang="en-US" dirty="0"/>
              <a:t>  </a:t>
            </a:r>
          </a:p>
          <a:p>
            <a:pPr lvl="4" algn="r" rtl="1" eaLnBrk="1" hangingPunct="1">
              <a:lnSpc>
                <a:spcPct val="90000"/>
              </a:lnSpc>
              <a:buClr>
                <a:schemeClr val="tx1"/>
              </a:buClr>
              <a:buFont typeface="Wingdings" panose="05000000000000000000" pitchFamily="2" charset="2"/>
              <a:buNone/>
              <a:defRPr/>
            </a:pPr>
            <a:r>
              <a:rPr lang="en-US" dirty="0">
                <a:solidFill>
                  <a:srgbClr val="00FF00"/>
                </a:solidFill>
              </a:rPr>
              <a:t>  </a:t>
            </a:r>
            <a:r>
              <a:rPr lang="fa-IR" dirty="0">
                <a:solidFill>
                  <a:srgbClr val="00FF00"/>
                </a:solidFill>
              </a:rPr>
              <a:t>همکار</a:t>
            </a:r>
            <a:r>
              <a:rPr lang="fa-IR" dirty="0"/>
              <a:t>                                                     </a:t>
            </a:r>
            <a:r>
              <a:rPr lang="fa-IR" dirty="0">
                <a:solidFill>
                  <a:srgbClr val="FF0000"/>
                </a:solidFill>
              </a:rPr>
              <a:t>رقابت</a:t>
            </a:r>
            <a:r>
              <a:rPr lang="fa-IR" dirty="0"/>
              <a:t>              زیاد</a:t>
            </a:r>
          </a:p>
          <a:p>
            <a:pPr lvl="4" algn="r" rtl="1" eaLnBrk="1" hangingPunct="1">
              <a:lnSpc>
                <a:spcPct val="90000"/>
              </a:lnSpc>
              <a:buClr>
                <a:schemeClr val="tx1"/>
              </a:buClr>
              <a:buFont typeface="Wingdings" panose="05000000000000000000" pitchFamily="2" charset="2"/>
              <a:buNone/>
              <a:defRPr/>
            </a:pPr>
            <a:endParaRPr lang="fa-IR" dirty="0"/>
          </a:p>
          <a:p>
            <a:pPr lvl="4" algn="r" rtl="1" eaLnBrk="1" hangingPunct="1">
              <a:lnSpc>
                <a:spcPct val="90000"/>
              </a:lnSpc>
              <a:buClr>
                <a:schemeClr val="tx1"/>
              </a:buClr>
              <a:buFont typeface="Wingdings" panose="05000000000000000000" pitchFamily="2" charset="2"/>
              <a:buNone/>
              <a:defRPr/>
            </a:pPr>
            <a:endParaRPr lang="fa-IR" dirty="0"/>
          </a:p>
          <a:p>
            <a:pPr lvl="4" algn="r" rtl="1" eaLnBrk="1" hangingPunct="1">
              <a:lnSpc>
                <a:spcPct val="90000"/>
              </a:lnSpc>
              <a:buClr>
                <a:schemeClr val="tx1"/>
              </a:buClr>
              <a:buFont typeface="Wingdings" panose="05000000000000000000" pitchFamily="2" charset="2"/>
              <a:buNone/>
              <a:defRPr/>
            </a:pPr>
            <a:endParaRPr lang="fa-IR" dirty="0"/>
          </a:p>
          <a:p>
            <a:pPr lvl="4" algn="r" rtl="1" eaLnBrk="1" hangingPunct="1">
              <a:lnSpc>
                <a:spcPct val="90000"/>
              </a:lnSpc>
              <a:buClr>
                <a:schemeClr val="tx1"/>
              </a:buClr>
              <a:buFont typeface="Wingdings" panose="05000000000000000000" pitchFamily="2" charset="2"/>
              <a:buNone/>
              <a:defRPr/>
            </a:pPr>
            <a:r>
              <a:rPr lang="fa-IR" dirty="0">
                <a:solidFill>
                  <a:srgbClr val="CC66FF"/>
                </a:solidFill>
              </a:rPr>
              <a:t>                              سازش/مصالحه</a:t>
            </a:r>
            <a:r>
              <a:rPr lang="fa-IR" dirty="0"/>
              <a:t>                                   توجه به نظرات خود</a:t>
            </a:r>
          </a:p>
          <a:p>
            <a:pPr lvl="4" algn="r" rtl="1" eaLnBrk="1" hangingPunct="1">
              <a:lnSpc>
                <a:spcPct val="90000"/>
              </a:lnSpc>
              <a:buClr>
                <a:schemeClr val="tx1"/>
              </a:buClr>
              <a:buFont typeface="Wingdings" panose="05000000000000000000" pitchFamily="2" charset="2"/>
              <a:buNone/>
              <a:defRPr/>
            </a:pPr>
            <a:endParaRPr lang="fa-IR" dirty="0"/>
          </a:p>
          <a:p>
            <a:pPr lvl="4" algn="r" rtl="1" eaLnBrk="1" hangingPunct="1">
              <a:lnSpc>
                <a:spcPct val="90000"/>
              </a:lnSpc>
              <a:buClr>
                <a:schemeClr val="tx1"/>
              </a:buClr>
              <a:buFont typeface="Wingdings" panose="05000000000000000000" pitchFamily="2" charset="2"/>
              <a:buNone/>
              <a:defRPr/>
            </a:pPr>
            <a:endParaRPr lang="fa-IR" dirty="0"/>
          </a:p>
          <a:p>
            <a:pPr lvl="4" algn="r" rtl="1" eaLnBrk="1" hangingPunct="1">
              <a:lnSpc>
                <a:spcPct val="90000"/>
              </a:lnSpc>
              <a:buClr>
                <a:schemeClr val="tx1"/>
              </a:buClr>
              <a:buFont typeface="Wingdings" panose="05000000000000000000" pitchFamily="2" charset="2"/>
              <a:buNone/>
              <a:defRPr/>
            </a:pPr>
            <a:r>
              <a:rPr lang="fa-IR" dirty="0">
                <a:solidFill>
                  <a:srgbClr val="FF00FF"/>
                </a:solidFill>
              </a:rPr>
              <a:t>سازگار/تطبیق                                               </a:t>
            </a:r>
            <a:r>
              <a:rPr lang="fa-IR" dirty="0">
                <a:solidFill>
                  <a:srgbClr val="800000"/>
                </a:solidFill>
              </a:rPr>
              <a:t>اجتناب</a:t>
            </a:r>
          </a:p>
          <a:p>
            <a:pPr lvl="4" algn="r" rtl="1" eaLnBrk="1" hangingPunct="1">
              <a:lnSpc>
                <a:spcPct val="90000"/>
              </a:lnSpc>
              <a:buClr>
                <a:schemeClr val="tx1"/>
              </a:buClr>
              <a:buFont typeface="Wingdings" panose="05000000000000000000" pitchFamily="2" charset="2"/>
              <a:buNone/>
              <a:defRPr/>
            </a:pPr>
            <a:endParaRPr lang="fa-IR" dirty="0">
              <a:solidFill>
                <a:srgbClr val="FF00FF"/>
              </a:solidFill>
            </a:endParaRPr>
          </a:p>
          <a:p>
            <a:pPr lvl="4" algn="r" rtl="1" eaLnBrk="1" hangingPunct="1">
              <a:lnSpc>
                <a:spcPct val="90000"/>
              </a:lnSpc>
              <a:buClr>
                <a:schemeClr val="tx1"/>
              </a:buClr>
              <a:buFont typeface="Wingdings" panose="05000000000000000000" pitchFamily="2" charset="2"/>
              <a:buNone/>
              <a:defRPr/>
            </a:pPr>
            <a:r>
              <a:rPr lang="fa-IR" dirty="0"/>
              <a:t>زیاد                   توجه به نظرات دیگران                               کم</a:t>
            </a:r>
            <a:endParaRPr lang="en-US" dirty="0"/>
          </a:p>
        </p:txBody>
      </p:sp>
      <p:sp>
        <p:nvSpPr>
          <p:cNvPr id="4100" name="Rectangle 4">
            <a:extLst>
              <a:ext uri="{FF2B5EF4-FFF2-40B4-BE49-F238E27FC236}">
                <a16:creationId xmlns:a16="http://schemas.microsoft.com/office/drawing/2014/main" id="{B85A532E-4B4B-0FA7-7352-21B9CBD7E697}"/>
              </a:ext>
            </a:extLst>
          </p:cNvPr>
          <p:cNvSpPr>
            <a:spLocks noChangeArrowheads="1"/>
          </p:cNvSpPr>
          <p:nvPr/>
        </p:nvSpPr>
        <p:spPr bwMode="auto">
          <a:xfrm>
            <a:off x="1638300" y="838200"/>
            <a:ext cx="8915400" cy="533400"/>
          </a:xfrm>
          <a:prstGeom prst="rect">
            <a:avLst/>
          </a:prstGeom>
          <a:solidFill>
            <a:schemeClr val="tx1"/>
          </a:solidFill>
          <a:ln w="9525">
            <a:noFill/>
            <a:miter lim="800000"/>
            <a:headEnd/>
            <a:tailEnd/>
          </a:ln>
          <a:effectLst/>
        </p:spPr>
        <p:txBody>
          <a:bodyPr anchor="ctr" anchorCtr="1"/>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a-IR" sz="2000" b="1" i="0" u="none" strike="noStrike" kern="1200" cap="none" spc="0" normalizeH="0" baseline="0" noProof="0">
                <a:ln>
                  <a:noFill/>
                </a:ln>
                <a:solidFill>
                  <a:srgbClr val="000000"/>
                </a:solidFill>
                <a:effectLst>
                  <a:outerShdw blurRad="38100" dist="38100" dir="2700000" algn="tl">
                    <a:srgbClr val="C0C0C0"/>
                  </a:outerShdw>
                </a:effectLst>
                <a:uLnTx/>
                <a:uFillTx/>
                <a:latin typeface="Arial" charset="0"/>
                <a:ea typeface="+mn-ea"/>
                <a:cs typeface="Tabassom" pitchFamily="2" charset="-78"/>
              </a:rPr>
              <a:t>1- خواستن- خواستن 2- نخواستن- نخواستن  3- خواستن- نخواستن</a:t>
            </a:r>
            <a:endParaRPr kumimoji="0" lang="en-US" sz="2000" b="1" i="0" u="none" strike="noStrike" kern="1200" cap="none" spc="0" normalizeH="0" baseline="0" noProof="0">
              <a:ln>
                <a:noFill/>
              </a:ln>
              <a:solidFill>
                <a:srgbClr val="000000"/>
              </a:solidFill>
              <a:effectLst>
                <a:outerShdw blurRad="38100" dist="38100" dir="2700000" algn="tl">
                  <a:srgbClr val="C0C0C0"/>
                </a:outerShdw>
              </a:effectLst>
              <a:uLnTx/>
              <a:uFillTx/>
              <a:latin typeface="Arial" charset="0"/>
              <a:ea typeface="+mn-ea"/>
              <a:cs typeface="Tabassom" pitchFamily="2" charset="-78"/>
            </a:endParaRPr>
          </a:p>
        </p:txBody>
      </p:sp>
      <p:sp>
        <p:nvSpPr>
          <p:cNvPr id="6149" name="Line 6">
            <a:extLst>
              <a:ext uri="{FF2B5EF4-FFF2-40B4-BE49-F238E27FC236}">
                <a16:creationId xmlns:a16="http://schemas.microsoft.com/office/drawing/2014/main" id="{AA72DF7E-BB68-EC22-E1D6-E0F7EE1213F9}"/>
              </a:ext>
            </a:extLst>
          </p:cNvPr>
          <p:cNvSpPr>
            <a:spLocks noChangeShapeType="1"/>
          </p:cNvSpPr>
          <p:nvPr/>
        </p:nvSpPr>
        <p:spPr bwMode="auto">
          <a:xfrm>
            <a:off x="3886200" y="5257800"/>
            <a:ext cx="5105400" cy="0"/>
          </a:xfrm>
          <a:prstGeom prst="line">
            <a:avLst/>
          </a:prstGeom>
          <a:noFill/>
          <a:ln w="38100">
            <a:solidFill>
              <a:schemeClr val="folHlink"/>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50" name="Line 7">
            <a:extLst>
              <a:ext uri="{FF2B5EF4-FFF2-40B4-BE49-F238E27FC236}">
                <a16:creationId xmlns:a16="http://schemas.microsoft.com/office/drawing/2014/main" id="{08D733A2-1505-D800-2A97-8D234455E173}"/>
              </a:ext>
            </a:extLst>
          </p:cNvPr>
          <p:cNvSpPr>
            <a:spLocks noChangeShapeType="1"/>
          </p:cNvSpPr>
          <p:nvPr/>
        </p:nvSpPr>
        <p:spPr bwMode="auto">
          <a:xfrm>
            <a:off x="3818466" y="2286000"/>
            <a:ext cx="0" cy="2971800"/>
          </a:xfrm>
          <a:prstGeom prst="line">
            <a:avLst/>
          </a:prstGeom>
          <a:noFill/>
          <a:ln w="38100">
            <a:solidFill>
              <a:schemeClr val="folHlink"/>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51" name="Line 8">
            <a:extLst>
              <a:ext uri="{FF2B5EF4-FFF2-40B4-BE49-F238E27FC236}">
                <a16:creationId xmlns:a16="http://schemas.microsoft.com/office/drawing/2014/main" id="{68BED9EA-0799-0B7D-629A-203D7D39B08A}"/>
              </a:ext>
            </a:extLst>
          </p:cNvPr>
          <p:cNvSpPr>
            <a:spLocks noChangeShapeType="1"/>
          </p:cNvSpPr>
          <p:nvPr/>
        </p:nvSpPr>
        <p:spPr bwMode="auto">
          <a:xfrm flipV="1">
            <a:off x="3200400" y="4343400"/>
            <a:ext cx="0" cy="11430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52" name="Line 9">
            <a:extLst>
              <a:ext uri="{FF2B5EF4-FFF2-40B4-BE49-F238E27FC236}">
                <a16:creationId xmlns:a16="http://schemas.microsoft.com/office/drawing/2014/main" id="{BEE33538-64C0-E276-68B2-DE1FABFC6D4F}"/>
              </a:ext>
            </a:extLst>
          </p:cNvPr>
          <p:cNvSpPr>
            <a:spLocks noChangeShapeType="1"/>
          </p:cNvSpPr>
          <p:nvPr/>
        </p:nvSpPr>
        <p:spPr bwMode="auto">
          <a:xfrm flipV="1">
            <a:off x="3200400" y="2743200"/>
            <a:ext cx="0" cy="9144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53" name="Line 10">
            <a:extLst>
              <a:ext uri="{FF2B5EF4-FFF2-40B4-BE49-F238E27FC236}">
                <a16:creationId xmlns:a16="http://schemas.microsoft.com/office/drawing/2014/main" id="{F7F4E4AD-CC0B-39F2-EB4A-EE656B0FD5FA}"/>
              </a:ext>
            </a:extLst>
          </p:cNvPr>
          <p:cNvSpPr>
            <a:spLocks noChangeShapeType="1"/>
          </p:cNvSpPr>
          <p:nvPr/>
        </p:nvSpPr>
        <p:spPr bwMode="auto">
          <a:xfrm>
            <a:off x="3657600" y="5562600"/>
            <a:ext cx="1524000"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54" name="Line 11">
            <a:extLst>
              <a:ext uri="{FF2B5EF4-FFF2-40B4-BE49-F238E27FC236}">
                <a16:creationId xmlns:a16="http://schemas.microsoft.com/office/drawing/2014/main" id="{0BE8D5EC-10C0-B0FF-BA34-CEEC57ADC8AF}"/>
              </a:ext>
            </a:extLst>
          </p:cNvPr>
          <p:cNvSpPr>
            <a:spLocks noChangeShapeType="1"/>
          </p:cNvSpPr>
          <p:nvPr/>
        </p:nvSpPr>
        <p:spPr bwMode="auto">
          <a:xfrm>
            <a:off x="7391400" y="5562600"/>
            <a:ext cx="914400"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cSld>
  <p:clrMapOvr>
    <a:masterClrMapping/>
  </p:clrMapOvr>
  <p:transition>
    <p:comb/>
  </p:transition>
</p:sld>
</file>

<file path=ppt/slides/slide2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05EAC3CC-EB9F-90E7-B17D-9C0FCB16DFEA}"/>
              </a:ext>
            </a:extLst>
          </p:cNvPr>
          <p:cNvSpPr>
            <a:spLocks noGrp="1" noChangeArrowheads="1"/>
          </p:cNvSpPr>
          <p:nvPr>
            <p:ph type="title"/>
          </p:nvPr>
        </p:nvSpPr>
        <p:spPr>
          <a:xfrm>
            <a:off x="1981200" y="277814"/>
            <a:ext cx="8229600" cy="560387"/>
          </a:xfrm>
        </p:spPr>
        <p:txBody>
          <a:bodyPr/>
          <a:lstStyle/>
          <a:p>
            <a:pPr algn="r" rtl="1" eaLnBrk="1" hangingPunct="1">
              <a:defRPr/>
            </a:pPr>
            <a:r>
              <a:rPr lang="fa-IR" sz="2800" b="1">
                <a:solidFill>
                  <a:srgbClr val="FF0000"/>
                </a:solidFill>
                <a:cs typeface="Nasim" pitchFamily="2" charset="-78"/>
              </a:rPr>
              <a:t>عوامل ایجاد تعارض از دید کمپل و نلسون</a:t>
            </a:r>
            <a:r>
              <a:rPr lang="fa-IR" sz="5400" b="1">
                <a:cs typeface="Tabassom" pitchFamily="2" charset="-78"/>
              </a:rPr>
              <a:t> </a:t>
            </a:r>
            <a:endParaRPr lang="en-US" sz="5400" b="1">
              <a:cs typeface="Tabassom" pitchFamily="2" charset="-78"/>
            </a:endParaRPr>
          </a:p>
        </p:txBody>
      </p:sp>
      <p:graphicFrame>
        <p:nvGraphicFramePr>
          <p:cNvPr id="5162" name="Group 42">
            <a:extLst>
              <a:ext uri="{FF2B5EF4-FFF2-40B4-BE49-F238E27FC236}">
                <a16:creationId xmlns:a16="http://schemas.microsoft.com/office/drawing/2014/main" id="{5E3BB0FC-FF8E-9EC4-9498-FA085F089E07}"/>
              </a:ext>
            </a:extLst>
          </p:cNvPr>
          <p:cNvGraphicFramePr>
            <a:graphicFrameLocks noGrp="1"/>
          </p:cNvGraphicFramePr>
          <p:nvPr/>
        </p:nvGraphicFramePr>
        <p:xfrm>
          <a:off x="1346201" y="990600"/>
          <a:ext cx="2921000" cy="5553075"/>
        </p:xfrm>
        <a:graphic>
          <a:graphicData uri="http://schemas.openxmlformats.org/drawingml/2006/table">
            <a:tbl>
              <a:tblPr/>
              <a:tblGrid>
                <a:gridCol w="2921000">
                  <a:extLst>
                    <a:ext uri="{9D8B030D-6E8A-4147-A177-3AD203B41FA5}">
                      <a16:colId xmlns:a16="http://schemas.microsoft.com/office/drawing/2014/main" val="20000"/>
                    </a:ext>
                  </a:extLst>
                </a:gridCol>
              </a:tblGrid>
              <a:tr h="5553075">
                <a:tc>
                  <a:txBody>
                    <a:bodyPr/>
                    <a:lstStyle/>
                    <a:p>
                      <a:pPr marL="0" marR="0" lvl="0" indent="0" algn="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800" b="0" i="0" u="none" strike="noStrike" cap="none" normalizeH="0" baseline="0" dirty="0">
                          <a:ln>
                            <a:noFill/>
                          </a:ln>
                          <a:solidFill>
                            <a:srgbClr val="FFFF00"/>
                          </a:solidFill>
                          <a:effectLst>
                            <a:outerShdw blurRad="38100" dist="38100" dir="2700000" algn="tl">
                              <a:srgbClr val="000000"/>
                            </a:outerShdw>
                          </a:effectLst>
                          <a:latin typeface="Verdana" pitchFamily="34" charset="0"/>
                          <a:cs typeface="Arial" charset="0"/>
                        </a:rPr>
                        <a:t>عوامل ساختاری:</a:t>
                      </a:r>
                    </a:p>
                    <a:p>
                      <a:pPr marL="0" marR="0" lvl="0" indent="0" algn="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800" b="0"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Arial" charset="0"/>
                        </a:rPr>
                        <a:t>- تخصص گرایی</a:t>
                      </a:r>
                    </a:p>
                    <a:p>
                      <a:pPr marL="0" marR="0" lvl="0" indent="0" algn="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800" b="0"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Arial" charset="0"/>
                        </a:rPr>
                        <a:t>-وابستگی منابع</a:t>
                      </a:r>
                    </a:p>
                    <a:p>
                      <a:pPr marL="0" marR="0" lvl="0" indent="0" algn="r" defTabSz="914400" rtl="1" eaLnBrk="1" fontAlgn="base" latinLnBrk="0" hangingPunct="1">
                        <a:lnSpc>
                          <a:spcPct val="100000"/>
                        </a:lnSpc>
                        <a:spcBef>
                          <a:spcPct val="20000"/>
                        </a:spcBef>
                        <a:spcAft>
                          <a:spcPct val="0"/>
                        </a:spcAft>
                        <a:buClr>
                          <a:schemeClr val="hlink"/>
                        </a:buClr>
                        <a:buSzPct val="60000"/>
                        <a:buFontTx/>
                        <a:buChar char="-"/>
                        <a:tabLst/>
                      </a:pPr>
                      <a:r>
                        <a:rPr kumimoji="0" lang="fa-IR" sz="2800" b="0"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Arial" charset="0"/>
                        </a:rPr>
                        <a:t>منابع مشترک</a:t>
                      </a:r>
                    </a:p>
                    <a:p>
                      <a:pPr marL="0" marR="0" lvl="0" indent="0" algn="r" defTabSz="914400" rtl="1" eaLnBrk="1" fontAlgn="base" latinLnBrk="0" hangingPunct="1">
                        <a:lnSpc>
                          <a:spcPct val="100000"/>
                        </a:lnSpc>
                        <a:spcBef>
                          <a:spcPct val="20000"/>
                        </a:spcBef>
                        <a:spcAft>
                          <a:spcPct val="0"/>
                        </a:spcAft>
                        <a:buClr>
                          <a:schemeClr val="hlink"/>
                        </a:buClr>
                        <a:buSzPct val="60000"/>
                        <a:buFontTx/>
                        <a:buChar char="-"/>
                        <a:tabLst/>
                      </a:pPr>
                      <a:r>
                        <a:rPr kumimoji="0" lang="fa-IR" sz="2800" b="0"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Arial" charset="0"/>
                        </a:rPr>
                        <a:t>تفاوت اهداف</a:t>
                      </a:r>
                    </a:p>
                    <a:p>
                      <a:pPr marL="0" marR="0" lvl="0" indent="0" algn="r" defTabSz="914400" rtl="1" eaLnBrk="1" fontAlgn="base" latinLnBrk="0" hangingPunct="1">
                        <a:lnSpc>
                          <a:spcPct val="100000"/>
                        </a:lnSpc>
                        <a:spcBef>
                          <a:spcPct val="20000"/>
                        </a:spcBef>
                        <a:spcAft>
                          <a:spcPct val="0"/>
                        </a:spcAft>
                        <a:buClr>
                          <a:schemeClr val="hlink"/>
                        </a:buClr>
                        <a:buSzPct val="60000"/>
                        <a:buFontTx/>
                        <a:buChar char="-"/>
                        <a:tabLst/>
                      </a:pPr>
                      <a:r>
                        <a:rPr kumimoji="0" lang="fa-IR" sz="2800" b="0"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Arial" charset="0"/>
                        </a:rPr>
                        <a:t>روابط قدرت</a:t>
                      </a:r>
                    </a:p>
                    <a:p>
                      <a:pPr marL="0" marR="0" lvl="0" indent="0" algn="r" defTabSz="914400" rtl="1" eaLnBrk="1" fontAlgn="base" latinLnBrk="0" hangingPunct="1">
                        <a:lnSpc>
                          <a:spcPct val="100000"/>
                        </a:lnSpc>
                        <a:spcBef>
                          <a:spcPct val="20000"/>
                        </a:spcBef>
                        <a:spcAft>
                          <a:spcPct val="0"/>
                        </a:spcAft>
                        <a:buClr>
                          <a:schemeClr val="hlink"/>
                        </a:buClr>
                        <a:buSzPct val="60000"/>
                        <a:buFontTx/>
                        <a:buChar char="-"/>
                        <a:tabLst/>
                      </a:pPr>
                      <a:r>
                        <a:rPr kumimoji="0" lang="fa-IR" sz="2800" b="0"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Arial" charset="0"/>
                        </a:rPr>
                        <a:t>تناقض موقعیت</a:t>
                      </a:r>
                    </a:p>
                    <a:p>
                      <a:pPr marL="0" marR="0" lvl="0" indent="0" algn="r" defTabSz="914400" rtl="1" eaLnBrk="1" fontAlgn="base" latinLnBrk="0" hangingPunct="1">
                        <a:lnSpc>
                          <a:spcPct val="100000"/>
                        </a:lnSpc>
                        <a:spcBef>
                          <a:spcPct val="20000"/>
                        </a:spcBef>
                        <a:spcAft>
                          <a:spcPct val="0"/>
                        </a:spcAft>
                        <a:buClr>
                          <a:schemeClr val="hlink"/>
                        </a:buClr>
                        <a:buSzPct val="60000"/>
                        <a:buFontTx/>
                        <a:buChar char="-"/>
                        <a:tabLst/>
                      </a:pPr>
                      <a:r>
                        <a:rPr kumimoji="0" lang="fa-IR" sz="2800" b="0"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Arial" charset="0"/>
                        </a:rPr>
                        <a:t>ابهام در اختیارات</a:t>
                      </a:r>
                    </a:p>
                    <a:p>
                      <a:pPr marL="0" marR="0" lvl="0" indent="0" algn="r" defTabSz="914400" rtl="1" eaLnBrk="1" fontAlgn="base" latinLnBrk="0" hangingPunct="1">
                        <a:lnSpc>
                          <a:spcPct val="100000"/>
                        </a:lnSpc>
                        <a:spcBef>
                          <a:spcPct val="20000"/>
                        </a:spcBef>
                        <a:spcAft>
                          <a:spcPct val="0"/>
                        </a:spcAft>
                        <a:buClr>
                          <a:schemeClr val="hlink"/>
                        </a:buClr>
                        <a:buSzPct val="60000"/>
                        <a:buFontTx/>
                        <a:buChar char="-"/>
                        <a:tabLst/>
                      </a:pPr>
                      <a:r>
                        <a:rPr kumimoji="0" lang="fa-IR" sz="2800" b="0"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Arial" charset="0"/>
                        </a:rPr>
                        <a:t>ابهام در وظایف</a:t>
                      </a:r>
                    </a:p>
                    <a:p>
                      <a:pPr marL="0" marR="0" lvl="0" indent="0" algn="r" defTabSz="914400" rtl="1" eaLnBrk="1" fontAlgn="base" latinLnBrk="0" hangingPunct="1">
                        <a:lnSpc>
                          <a:spcPct val="100000"/>
                        </a:lnSpc>
                        <a:spcBef>
                          <a:spcPct val="20000"/>
                        </a:spcBef>
                        <a:spcAft>
                          <a:spcPct val="0"/>
                        </a:spcAft>
                        <a:buClr>
                          <a:schemeClr val="hlink"/>
                        </a:buClr>
                        <a:buSzPct val="60000"/>
                        <a:buFontTx/>
                        <a:buChar char="-"/>
                        <a:tabLst/>
                      </a:pPr>
                      <a:r>
                        <a:rPr kumimoji="0" lang="fa-IR" sz="2800" b="0"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Arial" charset="0"/>
                        </a:rPr>
                        <a:t>ابهام در مسئولیت ها</a:t>
                      </a:r>
                      <a:endParaRPr kumimoji="0" lang="en-US" sz="2800" b="0"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Arial" charset="0"/>
                      </a:endParaRPr>
                    </a:p>
                  </a:txBody>
                  <a:tcPr marT="45717" marB="45717"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5163" name="Group 43">
            <a:extLst>
              <a:ext uri="{FF2B5EF4-FFF2-40B4-BE49-F238E27FC236}">
                <a16:creationId xmlns:a16="http://schemas.microsoft.com/office/drawing/2014/main" id="{B8DE018E-E98F-2BB8-7D25-B01B8D1F2A76}"/>
              </a:ext>
            </a:extLst>
          </p:cNvPr>
          <p:cNvGraphicFramePr>
            <a:graphicFrameLocks noGrp="1"/>
          </p:cNvGraphicFramePr>
          <p:nvPr/>
        </p:nvGraphicFramePr>
        <p:xfrm>
          <a:off x="8077200" y="1447800"/>
          <a:ext cx="2362200" cy="3224768"/>
        </p:xfrm>
        <a:graphic>
          <a:graphicData uri="http://schemas.openxmlformats.org/drawingml/2006/table">
            <a:tbl>
              <a:tblPr/>
              <a:tblGrid>
                <a:gridCol w="2362200">
                  <a:extLst>
                    <a:ext uri="{9D8B030D-6E8A-4147-A177-3AD203B41FA5}">
                      <a16:colId xmlns:a16="http://schemas.microsoft.com/office/drawing/2014/main" val="20000"/>
                    </a:ext>
                  </a:extLst>
                </a:gridCol>
              </a:tblGrid>
              <a:tr h="322421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800" b="0" i="0" u="none" strike="noStrike" cap="none" normalizeH="0" baseline="0">
                          <a:ln>
                            <a:noFill/>
                          </a:ln>
                          <a:solidFill>
                            <a:srgbClr val="FFFF00"/>
                          </a:solidFill>
                          <a:effectLst>
                            <a:outerShdw blurRad="38100" dist="38100" dir="2700000" algn="tl">
                              <a:srgbClr val="000000"/>
                            </a:outerShdw>
                          </a:effectLst>
                          <a:latin typeface="Verdana" pitchFamily="34" charset="0"/>
                          <a:cs typeface="Arial" charset="0"/>
                        </a:rPr>
                        <a:t>عوامل شخصی:</a:t>
                      </a:r>
                    </a:p>
                    <a:p>
                      <a:pPr marL="0" marR="0" lvl="0" indent="0" algn="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8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rPr>
                        <a:t>-</a:t>
                      </a:r>
                      <a:r>
                        <a:rPr kumimoji="0" lang="fa-IR" sz="20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rPr>
                        <a:t>مهارت ها و توانمندی ها</a:t>
                      </a:r>
                    </a:p>
                    <a:p>
                      <a:pPr marL="0" marR="0" lvl="0" indent="0" algn="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0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rPr>
                        <a:t>-شخصیت ها</a:t>
                      </a:r>
                    </a:p>
                    <a:p>
                      <a:pPr marL="0" marR="0" lvl="0" indent="0" algn="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0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rPr>
                        <a:t>-ادراک</a:t>
                      </a:r>
                    </a:p>
                    <a:p>
                      <a:pPr marL="0" marR="0" lvl="0" indent="0" algn="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0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rPr>
                        <a:t>-احساسات  </a:t>
                      </a:r>
                    </a:p>
                    <a:p>
                      <a:pPr marL="0" marR="0" lvl="0" indent="0" algn="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0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rPr>
                        <a:t>-موانع ارتباطی</a:t>
                      </a:r>
                    </a:p>
                    <a:p>
                      <a:pPr marL="0" marR="0" lvl="0" indent="0" algn="r" defTabSz="914400" rtl="1" eaLnBrk="1" fontAlgn="base" latinLnBrk="0" hangingPunct="1">
                        <a:lnSpc>
                          <a:spcPct val="100000"/>
                        </a:lnSpc>
                        <a:spcBef>
                          <a:spcPct val="20000"/>
                        </a:spcBef>
                        <a:spcAft>
                          <a:spcPct val="0"/>
                        </a:spcAft>
                        <a:buClr>
                          <a:schemeClr val="hlink"/>
                        </a:buClr>
                        <a:buSzPct val="60000"/>
                        <a:buFontTx/>
                        <a:buChar char="-"/>
                        <a:tabLst/>
                      </a:pPr>
                      <a:r>
                        <a:rPr kumimoji="0" lang="fa-IR" sz="20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rPr>
                        <a:t>تفاوت های فرهنگی</a:t>
                      </a:r>
                    </a:p>
                    <a:p>
                      <a:pPr marL="0" marR="0" lvl="0" indent="0" algn="r" defTabSz="914400" rtl="1" eaLnBrk="1" fontAlgn="base" latinLnBrk="0" hangingPunct="1">
                        <a:lnSpc>
                          <a:spcPct val="100000"/>
                        </a:lnSpc>
                        <a:spcBef>
                          <a:spcPct val="20000"/>
                        </a:spcBef>
                        <a:spcAft>
                          <a:spcPct val="0"/>
                        </a:spcAft>
                        <a:buClr>
                          <a:schemeClr val="hlink"/>
                        </a:buClr>
                        <a:buSzPct val="60000"/>
                        <a:buFontTx/>
                        <a:buChar char="-"/>
                        <a:tabLst/>
                      </a:pPr>
                      <a:r>
                        <a:rPr kumimoji="0" lang="fa-IR" sz="20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rPr>
                        <a:t>عدم تناسب پست با فرد</a:t>
                      </a:r>
                      <a:endParaRPr kumimoji="0" lang="en-US" sz="20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endParaRPr>
                    </a:p>
                  </a:txBody>
                  <a:tcPr marT="45712" marB="4571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5155" name="Group 35">
            <a:extLst>
              <a:ext uri="{FF2B5EF4-FFF2-40B4-BE49-F238E27FC236}">
                <a16:creationId xmlns:a16="http://schemas.microsoft.com/office/drawing/2014/main" id="{889C2AEB-6F2B-055C-2BAD-23CA65C07A0E}"/>
              </a:ext>
            </a:extLst>
          </p:cNvPr>
          <p:cNvGraphicFramePr>
            <a:graphicFrameLocks noGrp="1"/>
          </p:cNvGraphicFramePr>
          <p:nvPr/>
        </p:nvGraphicFramePr>
        <p:xfrm>
          <a:off x="5105400" y="2987675"/>
          <a:ext cx="2133600" cy="518048"/>
        </p:xfrm>
        <a:graphic>
          <a:graphicData uri="http://schemas.openxmlformats.org/drawingml/2006/table">
            <a:tbl>
              <a:tblPr/>
              <a:tblGrid>
                <a:gridCol w="2133600">
                  <a:extLst>
                    <a:ext uri="{9D8B030D-6E8A-4147-A177-3AD203B41FA5}">
                      <a16:colId xmlns:a16="http://schemas.microsoft.com/office/drawing/2014/main" val="20000"/>
                    </a:ext>
                  </a:extLst>
                </a:gridCol>
              </a:tblGrid>
              <a:tr h="51752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800" b="0" i="0" u="none" strike="noStrike" cap="none" normalizeH="0" baseline="0">
                          <a:ln>
                            <a:noFill/>
                          </a:ln>
                          <a:solidFill>
                            <a:srgbClr val="000000"/>
                          </a:solidFill>
                          <a:effectLst>
                            <a:outerShdw blurRad="38100" dist="38100" dir="2700000" algn="tl">
                              <a:srgbClr val="FFFFFF"/>
                            </a:outerShdw>
                          </a:effectLst>
                          <a:latin typeface="Verdana" pitchFamily="34" charset="0"/>
                          <a:cs typeface="Arial" charset="0"/>
                        </a:rPr>
                        <a:t>تعارض</a:t>
                      </a:r>
                      <a:endParaRPr kumimoji="0" lang="en-US" sz="2800" b="0" i="0" u="none" strike="noStrike" cap="none" normalizeH="0" baseline="0">
                        <a:ln>
                          <a:noFill/>
                        </a:ln>
                        <a:solidFill>
                          <a:srgbClr val="000000"/>
                        </a:solidFill>
                        <a:effectLst>
                          <a:outerShdw blurRad="38100" dist="38100" dir="2700000" algn="tl">
                            <a:srgbClr val="FFFFFF"/>
                          </a:outerShdw>
                        </a:effectLst>
                        <a:latin typeface="Verdana" pitchFamily="34" charset="0"/>
                        <a:cs typeface="Arial" charset="0"/>
                      </a:endParaRPr>
                    </a:p>
                  </a:txBody>
                  <a:tcPr marT="45664" marB="4566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66FF"/>
                    </a:solidFill>
                  </a:tcPr>
                </a:tc>
                <a:extLst>
                  <a:ext uri="{0D108BD9-81ED-4DB2-BD59-A6C34878D82A}">
                    <a16:rowId xmlns:a16="http://schemas.microsoft.com/office/drawing/2014/main" val="10000"/>
                  </a:ext>
                </a:extLst>
              </a:tr>
            </a:tbl>
          </a:graphicData>
        </a:graphic>
      </p:graphicFrame>
      <p:sp>
        <p:nvSpPr>
          <p:cNvPr id="7189" name="Line 44">
            <a:extLst>
              <a:ext uri="{FF2B5EF4-FFF2-40B4-BE49-F238E27FC236}">
                <a16:creationId xmlns:a16="http://schemas.microsoft.com/office/drawing/2014/main" id="{9A82F35B-A637-3D1E-58AD-199B05082FD4}"/>
              </a:ext>
            </a:extLst>
          </p:cNvPr>
          <p:cNvSpPr>
            <a:spLocks noChangeShapeType="1"/>
          </p:cNvSpPr>
          <p:nvPr/>
        </p:nvSpPr>
        <p:spPr bwMode="auto">
          <a:xfrm>
            <a:off x="4343400" y="3200400"/>
            <a:ext cx="762000" cy="0"/>
          </a:xfrm>
          <a:prstGeom prst="line">
            <a:avLst/>
          </a:prstGeom>
          <a:noFill/>
          <a:ln w="2857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90" name="Line 45">
            <a:extLst>
              <a:ext uri="{FF2B5EF4-FFF2-40B4-BE49-F238E27FC236}">
                <a16:creationId xmlns:a16="http://schemas.microsoft.com/office/drawing/2014/main" id="{97F9222C-2432-DBF9-294A-C6139922C603}"/>
              </a:ext>
            </a:extLst>
          </p:cNvPr>
          <p:cNvSpPr>
            <a:spLocks noChangeShapeType="1"/>
          </p:cNvSpPr>
          <p:nvPr/>
        </p:nvSpPr>
        <p:spPr bwMode="auto">
          <a:xfrm flipH="1">
            <a:off x="7239000" y="3276600"/>
            <a:ext cx="838200" cy="0"/>
          </a:xfrm>
          <a:prstGeom prst="line">
            <a:avLst/>
          </a:prstGeom>
          <a:noFill/>
          <a:ln w="2857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cSld>
  <p:clrMapOvr>
    <a:masterClrMapping/>
  </p:clrMapOvr>
  <p:transition>
    <p:comb/>
  </p:transition>
</p:sld>
</file>

<file path=ppt/slides/slide2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4" name="Rectangle 18">
            <a:extLst>
              <a:ext uri="{FF2B5EF4-FFF2-40B4-BE49-F238E27FC236}">
                <a16:creationId xmlns:a16="http://schemas.microsoft.com/office/drawing/2014/main" id="{05038DCA-79B3-C1EC-46A0-0259E9FE0916}"/>
              </a:ext>
            </a:extLst>
          </p:cNvPr>
          <p:cNvSpPr>
            <a:spLocks noChangeArrowheads="1"/>
          </p:cNvSpPr>
          <p:nvPr/>
        </p:nvSpPr>
        <p:spPr bwMode="auto">
          <a:xfrm>
            <a:off x="4953000" y="2209800"/>
            <a:ext cx="3505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CCECFF"/>
              </a:solidFill>
              <a:effectLst/>
              <a:uLnTx/>
              <a:uFillTx/>
              <a:latin typeface="Arial" panose="020B0604020202020204" pitchFamily="34" charset="0"/>
              <a:ea typeface="+mn-ea"/>
              <a:cs typeface="Tabassom" pitchFamily="2" charset="0"/>
            </a:endParaRPr>
          </a:p>
        </p:txBody>
      </p:sp>
      <p:sp>
        <p:nvSpPr>
          <p:cNvPr id="9238" name="Rectangle 22">
            <a:extLst>
              <a:ext uri="{FF2B5EF4-FFF2-40B4-BE49-F238E27FC236}">
                <a16:creationId xmlns:a16="http://schemas.microsoft.com/office/drawing/2014/main" id="{49023D0D-6CD9-17DA-6748-2ABBB4A57614}"/>
              </a:ext>
            </a:extLst>
          </p:cNvPr>
          <p:cNvSpPr>
            <a:spLocks noGrp="1" noChangeArrowheads="1"/>
          </p:cNvSpPr>
          <p:nvPr>
            <p:ph type="title"/>
          </p:nvPr>
        </p:nvSpPr>
        <p:spPr>
          <a:xfrm>
            <a:off x="1981200" y="277814"/>
            <a:ext cx="8229600" cy="560387"/>
          </a:xfrm>
        </p:spPr>
        <p:txBody>
          <a:bodyPr/>
          <a:lstStyle/>
          <a:p>
            <a:pPr algn="r" rtl="1" eaLnBrk="1" hangingPunct="1">
              <a:defRPr/>
            </a:pPr>
            <a:r>
              <a:rPr lang="fa-IR" sz="2800" b="1">
                <a:solidFill>
                  <a:srgbClr val="FF0000"/>
                </a:solidFill>
                <a:cs typeface="Nasim" pitchFamily="2" charset="-78"/>
              </a:rPr>
              <a:t>عوامل ایجاد تعارض از دید دریک و رولینسون</a:t>
            </a:r>
            <a:r>
              <a:rPr lang="fa-IR" sz="5400" b="1">
                <a:cs typeface="Tabassom" pitchFamily="2" charset="-78"/>
              </a:rPr>
              <a:t> </a:t>
            </a:r>
            <a:endParaRPr lang="en-US" sz="5400" b="1">
              <a:cs typeface="Tabassom" pitchFamily="2" charset="-78"/>
            </a:endParaRPr>
          </a:p>
        </p:txBody>
      </p:sp>
      <p:graphicFrame>
        <p:nvGraphicFramePr>
          <p:cNvPr id="9239" name="Group 23">
            <a:extLst>
              <a:ext uri="{FF2B5EF4-FFF2-40B4-BE49-F238E27FC236}">
                <a16:creationId xmlns:a16="http://schemas.microsoft.com/office/drawing/2014/main" id="{2615CABA-E1FE-AA29-711E-9899C3589B86}"/>
              </a:ext>
            </a:extLst>
          </p:cNvPr>
          <p:cNvGraphicFramePr>
            <a:graphicFrameLocks noGrp="1"/>
          </p:cNvGraphicFramePr>
          <p:nvPr/>
        </p:nvGraphicFramePr>
        <p:xfrm>
          <a:off x="5867400" y="2987676"/>
          <a:ext cx="1524000" cy="518048"/>
        </p:xfrm>
        <a:graphic>
          <a:graphicData uri="http://schemas.openxmlformats.org/drawingml/2006/table">
            <a:tbl>
              <a:tblPr/>
              <a:tblGrid>
                <a:gridCol w="1524000">
                  <a:extLst>
                    <a:ext uri="{9D8B030D-6E8A-4147-A177-3AD203B41FA5}">
                      <a16:colId xmlns:a16="http://schemas.microsoft.com/office/drawing/2014/main" val="20000"/>
                    </a:ext>
                  </a:extLst>
                </a:gridCol>
              </a:tblGrid>
              <a:tr h="51752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800" b="0" i="0" u="none" strike="noStrike" cap="none" normalizeH="0" baseline="0">
                          <a:ln>
                            <a:noFill/>
                          </a:ln>
                          <a:solidFill>
                            <a:srgbClr val="000000"/>
                          </a:solidFill>
                          <a:effectLst>
                            <a:outerShdw blurRad="38100" dist="38100" dir="2700000" algn="tl">
                              <a:srgbClr val="FFFFFF"/>
                            </a:outerShdw>
                          </a:effectLst>
                          <a:latin typeface="Verdana" pitchFamily="34" charset="0"/>
                          <a:cs typeface="Arial" charset="0"/>
                        </a:rPr>
                        <a:t>تعارض</a:t>
                      </a:r>
                      <a:endParaRPr kumimoji="0" lang="en-US" sz="2800" b="0" i="0" u="none" strike="noStrike" cap="none" normalizeH="0" baseline="0">
                        <a:ln>
                          <a:noFill/>
                        </a:ln>
                        <a:solidFill>
                          <a:srgbClr val="000000"/>
                        </a:solidFill>
                        <a:effectLst>
                          <a:outerShdw blurRad="38100" dist="38100" dir="2700000" algn="tl">
                            <a:srgbClr val="FFFFFF"/>
                          </a:outerShdw>
                        </a:effectLst>
                        <a:latin typeface="Verdana" pitchFamily="34" charset="0"/>
                        <a:cs typeface="Arial" charset="0"/>
                      </a:endParaRPr>
                    </a:p>
                  </a:txBody>
                  <a:tcPr marT="45664" marB="4566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66FF"/>
                    </a:solidFill>
                  </a:tcPr>
                </a:tc>
                <a:extLst>
                  <a:ext uri="{0D108BD9-81ED-4DB2-BD59-A6C34878D82A}">
                    <a16:rowId xmlns:a16="http://schemas.microsoft.com/office/drawing/2014/main" val="10000"/>
                  </a:ext>
                </a:extLst>
              </a:tr>
            </a:tbl>
          </a:graphicData>
        </a:graphic>
      </p:graphicFrame>
      <p:graphicFrame>
        <p:nvGraphicFramePr>
          <p:cNvPr id="9251" name="Group 35">
            <a:extLst>
              <a:ext uri="{FF2B5EF4-FFF2-40B4-BE49-F238E27FC236}">
                <a16:creationId xmlns:a16="http://schemas.microsoft.com/office/drawing/2014/main" id="{3E4CEDC5-4035-1DC4-1185-6795FECA240A}"/>
              </a:ext>
            </a:extLst>
          </p:cNvPr>
          <p:cNvGraphicFramePr>
            <a:graphicFrameLocks noGrp="1"/>
          </p:cNvGraphicFramePr>
          <p:nvPr/>
        </p:nvGraphicFramePr>
        <p:xfrm>
          <a:off x="8077200" y="1143000"/>
          <a:ext cx="2362200" cy="1600200"/>
        </p:xfrm>
        <a:graphic>
          <a:graphicData uri="http://schemas.openxmlformats.org/drawingml/2006/table">
            <a:tbl>
              <a:tblPr/>
              <a:tblGrid>
                <a:gridCol w="2362200">
                  <a:extLst>
                    <a:ext uri="{9D8B030D-6E8A-4147-A177-3AD203B41FA5}">
                      <a16:colId xmlns:a16="http://schemas.microsoft.com/office/drawing/2014/main" val="20000"/>
                    </a:ext>
                  </a:extLst>
                </a:gridCol>
              </a:tblGrid>
              <a:tr h="16002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800" b="0" i="0" u="none" strike="noStrike" cap="none" normalizeH="0" baseline="0">
                          <a:ln>
                            <a:noFill/>
                          </a:ln>
                          <a:solidFill>
                            <a:srgbClr val="FFFF00"/>
                          </a:solidFill>
                          <a:effectLst>
                            <a:outerShdw blurRad="38100" dist="38100" dir="2700000" algn="tl">
                              <a:srgbClr val="000000"/>
                            </a:outerShdw>
                          </a:effectLst>
                          <a:latin typeface="Verdana" pitchFamily="34" charset="0"/>
                          <a:cs typeface="Arial" charset="0"/>
                        </a:rPr>
                        <a:t>عوامل فرهنگی:</a:t>
                      </a:r>
                    </a:p>
                    <a:p>
                      <a:pPr marL="0" marR="0" lvl="0" indent="0" algn="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8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rPr>
                        <a:t>-فرهنگ رقابتی</a:t>
                      </a:r>
                    </a:p>
                    <a:p>
                      <a:pPr marL="0" marR="0" lvl="0" indent="0" algn="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8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rPr>
                        <a:t>-خرده فرهنگ ها</a:t>
                      </a:r>
                      <a:endParaRPr kumimoji="0" lang="en-US" sz="20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9274" name="Group 58">
            <a:extLst>
              <a:ext uri="{FF2B5EF4-FFF2-40B4-BE49-F238E27FC236}">
                <a16:creationId xmlns:a16="http://schemas.microsoft.com/office/drawing/2014/main" id="{C458C033-C8EF-FFF3-0FA1-09FACE155E0E}"/>
              </a:ext>
            </a:extLst>
          </p:cNvPr>
          <p:cNvGraphicFramePr>
            <a:graphicFrameLocks noGrp="1"/>
          </p:cNvGraphicFramePr>
          <p:nvPr/>
        </p:nvGraphicFramePr>
        <p:xfrm>
          <a:off x="8001000" y="3733801"/>
          <a:ext cx="2362200" cy="2741613"/>
        </p:xfrm>
        <a:graphic>
          <a:graphicData uri="http://schemas.openxmlformats.org/drawingml/2006/table">
            <a:tbl>
              <a:tblPr/>
              <a:tblGrid>
                <a:gridCol w="2362200">
                  <a:extLst>
                    <a:ext uri="{9D8B030D-6E8A-4147-A177-3AD203B41FA5}">
                      <a16:colId xmlns:a16="http://schemas.microsoft.com/office/drawing/2014/main" val="20000"/>
                    </a:ext>
                  </a:extLst>
                </a:gridCol>
              </a:tblGrid>
              <a:tr h="274161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800" b="0" i="0" u="none" strike="noStrike" cap="none" normalizeH="0" baseline="0">
                          <a:ln>
                            <a:noFill/>
                          </a:ln>
                          <a:solidFill>
                            <a:srgbClr val="FFFF00"/>
                          </a:solidFill>
                          <a:effectLst>
                            <a:outerShdw blurRad="38100" dist="38100" dir="2700000" algn="tl">
                              <a:srgbClr val="000000"/>
                            </a:outerShdw>
                          </a:effectLst>
                          <a:latin typeface="Verdana" pitchFamily="34" charset="0"/>
                          <a:cs typeface="Arial" charset="0"/>
                        </a:rPr>
                        <a:t>عوامل ارتباطی:</a:t>
                      </a:r>
                    </a:p>
                    <a:p>
                      <a:pPr marL="0" marR="0" lvl="0" indent="0" algn="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8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rPr>
                        <a:t>-معنی شناسی</a:t>
                      </a:r>
                    </a:p>
                    <a:p>
                      <a:pPr marL="0" marR="0" lvl="0" indent="0" algn="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8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rPr>
                        <a:t>-فقدان اطلاعات</a:t>
                      </a:r>
                    </a:p>
                    <a:p>
                      <a:pPr marL="0" marR="0" lvl="0" indent="0" algn="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8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rPr>
                        <a:t>-مازاد اطلاعات</a:t>
                      </a:r>
                    </a:p>
                    <a:p>
                      <a:pPr marL="0" marR="0" lvl="0" indent="0" algn="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8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rPr>
                        <a:t>- </a:t>
                      </a:r>
                      <a:r>
                        <a:rPr kumimoji="0" lang="fa-IR" sz="24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rPr>
                        <a:t>کانال های ارتباطی</a:t>
                      </a:r>
                      <a:endParaRPr kumimoji="0" lang="en-US" sz="24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9286" name="Group 70">
            <a:extLst>
              <a:ext uri="{FF2B5EF4-FFF2-40B4-BE49-F238E27FC236}">
                <a16:creationId xmlns:a16="http://schemas.microsoft.com/office/drawing/2014/main" id="{924755D2-D32C-1073-C73F-126EF9A03FEE}"/>
              </a:ext>
            </a:extLst>
          </p:cNvPr>
          <p:cNvGraphicFramePr>
            <a:graphicFrameLocks noGrp="1"/>
          </p:cNvGraphicFramePr>
          <p:nvPr/>
        </p:nvGraphicFramePr>
        <p:xfrm>
          <a:off x="2895600" y="4724401"/>
          <a:ext cx="2362200" cy="1908175"/>
        </p:xfrm>
        <a:graphic>
          <a:graphicData uri="http://schemas.openxmlformats.org/drawingml/2006/table">
            <a:tbl>
              <a:tblPr/>
              <a:tblGrid>
                <a:gridCol w="2362200">
                  <a:extLst>
                    <a:ext uri="{9D8B030D-6E8A-4147-A177-3AD203B41FA5}">
                      <a16:colId xmlns:a16="http://schemas.microsoft.com/office/drawing/2014/main" val="20000"/>
                    </a:ext>
                  </a:extLst>
                </a:gridCol>
              </a:tblGrid>
              <a:tr h="190817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800" b="0" i="0" u="none" strike="noStrike" cap="none" normalizeH="0" baseline="0">
                          <a:ln>
                            <a:noFill/>
                          </a:ln>
                          <a:solidFill>
                            <a:srgbClr val="FFFF00"/>
                          </a:solidFill>
                          <a:effectLst>
                            <a:outerShdw blurRad="38100" dist="38100" dir="2700000" algn="tl">
                              <a:srgbClr val="000000"/>
                            </a:outerShdw>
                          </a:effectLst>
                          <a:latin typeface="Verdana" pitchFamily="34" charset="0"/>
                          <a:cs typeface="Arial" charset="0"/>
                        </a:rPr>
                        <a:t>عوامل شخصیتی:</a:t>
                      </a:r>
                    </a:p>
                    <a:p>
                      <a:pPr marL="0" marR="0" lvl="0" indent="0" algn="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8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rPr>
                        <a:t>-عقاید و ادراکات</a:t>
                      </a:r>
                    </a:p>
                    <a:p>
                      <a:pPr marL="0" marR="0" lvl="0" indent="0" algn="r" defTabSz="914400" rtl="0" eaLnBrk="1" fontAlgn="base" latinLnBrk="0" hangingPunct="1">
                        <a:lnSpc>
                          <a:spcPct val="100000"/>
                        </a:lnSpc>
                        <a:spcBef>
                          <a:spcPct val="20000"/>
                        </a:spcBef>
                        <a:spcAft>
                          <a:spcPct val="0"/>
                        </a:spcAft>
                        <a:buClr>
                          <a:schemeClr val="hlink"/>
                        </a:buClr>
                        <a:buSzPct val="60000"/>
                        <a:buFontTx/>
                        <a:buChar char="-"/>
                        <a:tabLst/>
                      </a:pPr>
                      <a:r>
                        <a:rPr kumimoji="0" lang="fa-IR" sz="28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rPr>
                        <a:t>شخصیت ها</a:t>
                      </a:r>
                    </a:p>
                    <a:p>
                      <a:pPr marL="0" marR="0" lvl="0" indent="0" algn="r" defTabSz="914400" rtl="1" eaLnBrk="1" fontAlgn="base" latinLnBrk="0" hangingPunct="1">
                        <a:lnSpc>
                          <a:spcPct val="100000"/>
                        </a:lnSpc>
                        <a:spcBef>
                          <a:spcPct val="20000"/>
                        </a:spcBef>
                        <a:spcAft>
                          <a:spcPct val="0"/>
                        </a:spcAft>
                        <a:buClr>
                          <a:schemeClr val="hlink"/>
                        </a:buClr>
                        <a:buSzPct val="60000"/>
                        <a:buFontTx/>
                        <a:buChar char="-"/>
                        <a:tabLst/>
                      </a:pPr>
                      <a:r>
                        <a:rPr kumimoji="0" lang="fa-IR" sz="20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rPr>
                        <a:t>علایق</a:t>
                      </a:r>
                      <a:endParaRPr kumimoji="0" lang="en-US" sz="20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endParaRPr>
                    </a:p>
                  </a:txBody>
                  <a:tcPr marT="45723" marB="4572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9285" name="Group 69">
            <a:extLst>
              <a:ext uri="{FF2B5EF4-FFF2-40B4-BE49-F238E27FC236}">
                <a16:creationId xmlns:a16="http://schemas.microsoft.com/office/drawing/2014/main" id="{CF1A622F-8383-8E96-DC85-E00F55A80512}"/>
              </a:ext>
            </a:extLst>
          </p:cNvPr>
          <p:cNvGraphicFramePr>
            <a:graphicFrameLocks noGrp="1"/>
          </p:cNvGraphicFramePr>
          <p:nvPr/>
        </p:nvGraphicFramePr>
        <p:xfrm>
          <a:off x="1752600" y="1219200"/>
          <a:ext cx="3429000" cy="2908300"/>
        </p:xfrm>
        <a:graphic>
          <a:graphicData uri="http://schemas.openxmlformats.org/drawingml/2006/table">
            <a:tbl>
              <a:tblPr/>
              <a:tblGrid>
                <a:gridCol w="3429000">
                  <a:extLst>
                    <a:ext uri="{9D8B030D-6E8A-4147-A177-3AD203B41FA5}">
                      <a16:colId xmlns:a16="http://schemas.microsoft.com/office/drawing/2014/main" val="20000"/>
                    </a:ext>
                  </a:extLst>
                </a:gridCol>
              </a:tblGrid>
              <a:tr h="29083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800" b="0" i="0" u="none" strike="noStrike" cap="none" normalizeH="0" baseline="0">
                          <a:ln>
                            <a:noFill/>
                          </a:ln>
                          <a:solidFill>
                            <a:srgbClr val="FFFF00"/>
                          </a:solidFill>
                          <a:effectLst>
                            <a:outerShdw blurRad="38100" dist="38100" dir="2700000" algn="tl">
                              <a:srgbClr val="000000"/>
                            </a:outerShdw>
                          </a:effectLst>
                          <a:latin typeface="Verdana" pitchFamily="34" charset="0"/>
                          <a:cs typeface="Arial" charset="0"/>
                        </a:rPr>
                        <a:t>عوامل ساختاری و فاکتورهای طراحی:</a:t>
                      </a:r>
                    </a:p>
                    <a:p>
                      <a:pPr marL="0" marR="0" lvl="0" indent="0" algn="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8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rPr>
                        <a:t>-تفکیک پذیری,تخصص گرایی افقی و عمودی</a:t>
                      </a:r>
                    </a:p>
                    <a:p>
                      <a:pPr marL="0" marR="0" lvl="0" indent="0" algn="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8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rPr>
                        <a:t>-وابستگی ها ومنابع مشترک </a:t>
                      </a:r>
                    </a:p>
                    <a:p>
                      <a:pPr marL="0" marR="0" lvl="0" indent="0" algn="r" defTabSz="914400" rtl="1"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8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rPr>
                        <a:t>- </a:t>
                      </a:r>
                      <a:r>
                        <a:rPr kumimoji="0" lang="fa-IR" sz="18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rPr>
                        <a:t>ابهام و میزان پاداش های عملکردی</a:t>
                      </a:r>
                      <a:endParaRPr kumimoji="0" lang="en-US" sz="1800" b="0" i="0" u="none" strike="noStrike" cap="none" normalizeH="0" baseline="0">
                        <a:ln>
                          <a:noFill/>
                        </a:ln>
                        <a:solidFill>
                          <a:schemeClr val="tx1"/>
                        </a:solidFill>
                        <a:effectLst>
                          <a:outerShdw blurRad="38100" dist="38100" dir="2700000" algn="tl">
                            <a:srgbClr val="000000"/>
                          </a:outerShdw>
                        </a:effectLst>
                        <a:latin typeface="Verdana" pitchFamily="34" charset="0"/>
                        <a:cs typeface="Arial" charset="0"/>
                      </a:endParaRPr>
                    </a:p>
                  </a:txBody>
                  <a:tcPr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8226" name="Line 71">
            <a:extLst>
              <a:ext uri="{FF2B5EF4-FFF2-40B4-BE49-F238E27FC236}">
                <a16:creationId xmlns:a16="http://schemas.microsoft.com/office/drawing/2014/main" id="{83BD2B7B-D02C-47D2-8615-DC6AD58A35A6}"/>
              </a:ext>
            </a:extLst>
          </p:cNvPr>
          <p:cNvSpPr>
            <a:spLocks noChangeShapeType="1"/>
          </p:cNvSpPr>
          <p:nvPr/>
        </p:nvSpPr>
        <p:spPr bwMode="auto">
          <a:xfrm flipH="1">
            <a:off x="7467600" y="2362200"/>
            <a:ext cx="533400" cy="609600"/>
          </a:xfrm>
          <a:prstGeom prst="line">
            <a:avLst/>
          </a:prstGeom>
          <a:noFill/>
          <a:ln w="952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27" name="Line 72">
            <a:extLst>
              <a:ext uri="{FF2B5EF4-FFF2-40B4-BE49-F238E27FC236}">
                <a16:creationId xmlns:a16="http://schemas.microsoft.com/office/drawing/2014/main" id="{35A20FFB-7DA5-A335-3066-4F70969FB1FE}"/>
              </a:ext>
            </a:extLst>
          </p:cNvPr>
          <p:cNvSpPr>
            <a:spLocks noChangeShapeType="1"/>
          </p:cNvSpPr>
          <p:nvPr/>
        </p:nvSpPr>
        <p:spPr bwMode="auto">
          <a:xfrm flipV="1">
            <a:off x="5257800" y="3505200"/>
            <a:ext cx="990600" cy="1219200"/>
          </a:xfrm>
          <a:prstGeom prst="line">
            <a:avLst/>
          </a:prstGeom>
          <a:noFill/>
          <a:ln w="952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28" name="Line 73">
            <a:extLst>
              <a:ext uri="{FF2B5EF4-FFF2-40B4-BE49-F238E27FC236}">
                <a16:creationId xmlns:a16="http://schemas.microsoft.com/office/drawing/2014/main" id="{D59E4A4C-85D2-B216-0034-9F3C899F853C}"/>
              </a:ext>
            </a:extLst>
          </p:cNvPr>
          <p:cNvSpPr>
            <a:spLocks noChangeShapeType="1"/>
          </p:cNvSpPr>
          <p:nvPr/>
        </p:nvSpPr>
        <p:spPr bwMode="auto">
          <a:xfrm>
            <a:off x="5257800" y="2209800"/>
            <a:ext cx="1143000" cy="762000"/>
          </a:xfrm>
          <a:prstGeom prst="line">
            <a:avLst/>
          </a:prstGeom>
          <a:noFill/>
          <a:ln w="952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29" name="Line 74">
            <a:extLst>
              <a:ext uri="{FF2B5EF4-FFF2-40B4-BE49-F238E27FC236}">
                <a16:creationId xmlns:a16="http://schemas.microsoft.com/office/drawing/2014/main" id="{685C436B-9F7C-DA96-E511-25ACC1721CB3}"/>
              </a:ext>
            </a:extLst>
          </p:cNvPr>
          <p:cNvSpPr>
            <a:spLocks noChangeShapeType="1"/>
          </p:cNvSpPr>
          <p:nvPr/>
        </p:nvSpPr>
        <p:spPr bwMode="auto">
          <a:xfrm flipH="1" flipV="1">
            <a:off x="7391400" y="3429000"/>
            <a:ext cx="609600" cy="304800"/>
          </a:xfrm>
          <a:prstGeom prst="line">
            <a:avLst/>
          </a:prstGeom>
          <a:noFill/>
          <a:ln w="952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cSld>
  <p:clrMapOvr>
    <a:masterClrMapping/>
  </p:clrMapOvr>
  <p:transition>
    <p:comb/>
  </p:transition>
</p:sld>
</file>

<file path=ppt/slides/slide2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8" name="Rectangle 34">
            <a:extLst>
              <a:ext uri="{FF2B5EF4-FFF2-40B4-BE49-F238E27FC236}">
                <a16:creationId xmlns:a16="http://schemas.microsoft.com/office/drawing/2014/main" id="{4C448007-83BF-FD35-303D-20D0467D4660}"/>
              </a:ext>
            </a:extLst>
          </p:cNvPr>
          <p:cNvSpPr>
            <a:spLocks noChangeArrowheads="1"/>
          </p:cNvSpPr>
          <p:nvPr/>
        </p:nvSpPr>
        <p:spPr bwMode="auto">
          <a:xfrm>
            <a:off x="5029200" y="381000"/>
            <a:ext cx="2209800" cy="609600"/>
          </a:xfrm>
          <a:prstGeom prst="rect">
            <a:avLst/>
          </a:prstGeom>
          <a:solidFill>
            <a:schemeClr val="accent1"/>
          </a:solidFill>
          <a:ln w="9525">
            <a:solidFill>
              <a:schemeClr val="tx1"/>
            </a:solidFill>
            <a:miter lim="800000"/>
            <a:headEnd/>
            <a:tailEnd/>
          </a:ln>
        </p:spPr>
        <p:txBody>
          <a:bodyPr wrap="none" anchor="ct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375" name="Rectangle 15">
            <a:extLst>
              <a:ext uri="{FF2B5EF4-FFF2-40B4-BE49-F238E27FC236}">
                <a16:creationId xmlns:a16="http://schemas.microsoft.com/office/drawing/2014/main" id="{0D458EE7-EFEE-F837-B5A9-E38CAF632448}"/>
              </a:ext>
            </a:extLst>
          </p:cNvPr>
          <p:cNvSpPr>
            <a:spLocks noGrp="1" noChangeArrowheads="1"/>
          </p:cNvSpPr>
          <p:nvPr>
            <p:ph type="title"/>
          </p:nvPr>
        </p:nvSpPr>
        <p:spPr>
          <a:xfrm>
            <a:off x="1981200" y="277814"/>
            <a:ext cx="8229600" cy="560387"/>
          </a:xfrm>
        </p:spPr>
        <p:txBody>
          <a:bodyPr/>
          <a:lstStyle/>
          <a:p>
            <a:pPr algn="r" rtl="1" eaLnBrk="1" hangingPunct="1">
              <a:defRPr/>
            </a:pPr>
            <a:r>
              <a:rPr lang="fa-IR" sz="2800" b="1">
                <a:solidFill>
                  <a:srgbClr val="FF0000"/>
                </a:solidFill>
                <a:cs typeface="Nasim" pitchFamily="2" charset="-78"/>
              </a:rPr>
              <a:t>سطوح تعارض</a:t>
            </a:r>
            <a:r>
              <a:rPr lang="fa-IR" sz="5400" b="1">
                <a:cs typeface="Tabassom" pitchFamily="2" charset="-78"/>
              </a:rPr>
              <a:t> </a:t>
            </a:r>
            <a:endParaRPr lang="en-US" sz="5400" b="1">
              <a:cs typeface="Tabassom" pitchFamily="2" charset="-78"/>
            </a:endParaRPr>
          </a:p>
        </p:txBody>
      </p:sp>
      <p:graphicFrame>
        <p:nvGraphicFramePr>
          <p:cNvPr id="15376" name="Group 16">
            <a:extLst>
              <a:ext uri="{FF2B5EF4-FFF2-40B4-BE49-F238E27FC236}">
                <a16:creationId xmlns:a16="http://schemas.microsoft.com/office/drawing/2014/main" id="{E46F4482-F3EE-9668-5273-D5EA6D047A95}"/>
              </a:ext>
            </a:extLst>
          </p:cNvPr>
          <p:cNvGraphicFramePr>
            <a:graphicFrameLocks noGrp="1"/>
          </p:cNvGraphicFramePr>
          <p:nvPr/>
        </p:nvGraphicFramePr>
        <p:xfrm>
          <a:off x="8077200" y="1981200"/>
          <a:ext cx="2362200" cy="1066800"/>
        </p:xfrm>
        <a:graphic>
          <a:graphicData uri="http://schemas.openxmlformats.org/drawingml/2006/table">
            <a:tbl>
              <a:tblPr/>
              <a:tblGrid>
                <a:gridCol w="2362200">
                  <a:extLst>
                    <a:ext uri="{9D8B030D-6E8A-4147-A177-3AD203B41FA5}">
                      <a16:colId xmlns:a16="http://schemas.microsoft.com/office/drawing/2014/main" val="20000"/>
                    </a:ext>
                  </a:extLst>
                </a:gridCol>
              </a:tblGrid>
              <a:tr h="10668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000" b="0" i="0" u="none" strike="noStrike" cap="none" normalizeH="0" baseline="0">
                          <a:ln>
                            <a:noFill/>
                          </a:ln>
                          <a:solidFill>
                            <a:srgbClr val="FFFF00"/>
                          </a:solidFill>
                          <a:effectLst>
                            <a:outerShdw blurRad="38100" dist="38100" dir="2700000" algn="tl">
                              <a:srgbClr val="000000"/>
                            </a:outerShdw>
                          </a:effectLst>
                          <a:latin typeface="Verdana" pitchFamily="34" charset="0"/>
                          <a:cs typeface="Arial" charset="0"/>
                        </a:rPr>
                        <a:t>تعارض بین فردی</a:t>
                      </a:r>
                      <a:endParaRPr kumimoji="0" lang="en-US" sz="2000" b="0" i="0" u="none" strike="noStrike" cap="none" normalizeH="0" baseline="0">
                        <a:ln>
                          <a:noFill/>
                        </a:ln>
                        <a:solidFill>
                          <a:srgbClr val="FFFF00"/>
                        </a:solidFill>
                        <a:effectLst>
                          <a:outerShdw blurRad="38100" dist="38100" dir="2700000" algn="tl">
                            <a:srgbClr val="000000"/>
                          </a:outerShdw>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15382" name="Group 22">
            <a:extLst>
              <a:ext uri="{FF2B5EF4-FFF2-40B4-BE49-F238E27FC236}">
                <a16:creationId xmlns:a16="http://schemas.microsoft.com/office/drawing/2014/main" id="{29CBEEFC-2ED0-4628-D6C8-B2D03C115F0C}"/>
              </a:ext>
            </a:extLst>
          </p:cNvPr>
          <p:cNvGraphicFramePr>
            <a:graphicFrameLocks noGrp="1"/>
          </p:cNvGraphicFramePr>
          <p:nvPr/>
        </p:nvGraphicFramePr>
        <p:xfrm>
          <a:off x="5105400" y="1981200"/>
          <a:ext cx="2362200" cy="1066800"/>
        </p:xfrm>
        <a:graphic>
          <a:graphicData uri="http://schemas.openxmlformats.org/drawingml/2006/table">
            <a:tbl>
              <a:tblPr/>
              <a:tblGrid>
                <a:gridCol w="2362200">
                  <a:extLst>
                    <a:ext uri="{9D8B030D-6E8A-4147-A177-3AD203B41FA5}">
                      <a16:colId xmlns:a16="http://schemas.microsoft.com/office/drawing/2014/main" val="20000"/>
                    </a:ext>
                  </a:extLst>
                </a:gridCol>
              </a:tblGrid>
              <a:tr h="10668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000" b="0" i="0" u="none" strike="noStrike" cap="none" normalizeH="0" baseline="0">
                          <a:ln>
                            <a:noFill/>
                          </a:ln>
                          <a:solidFill>
                            <a:srgbClr val="FFFF00"/>
                          </a:solidFill>
                          <a:effectLst>
                            <a:outerShdw blurRad="38100" dist="38100" dir="2700000" algn="tl">
                              <a:srgbClr val="000000"/>
                            </a:outerShdw>
                          </a:effectLst>
                          <a:latin typeface="Verdana" pitchFamily="34" charset="0"/>
                          <a:cs typeface="Arial" charset="0"/>
                        </a:rPr>
                        <a:t>تعارض بین گروهی</a:t>
                      </a:r>
                      <a:endParaRPr kumimoji="0" lang="en-US" sz="2000" b="0" i="0" u="none" strike="noStrike" cap="none" normalizeH="0" baseline="0">
                        <a:ln>
                          <a:noFill/>
                        </a:ln>
                        <a:solidFill>
                          <a:srgbClr val="FFFF00"/>
                        </a:solidFill>
                        <a:effectLst>
                          <a:outerShdw blurRad="38100" dist="38100" dir="2700000" algn="tl">
                            <a:srgbClr val="000000"/>
                          </a:outerShdw>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15395" name="Group 35">
            <a:extLst>
              <a:ext uri="{FF2B5EF4-FFF2-40B4-BE49-F238E27FC236}">
                <a16:creationId xmlns:a16="http://schemas.microsoft.com/office/drawing/2014/main" id="{08942348-F8DC-C4C8-DB51-9C61E139F4D4}"/>
              </a:ext>
            </a:extLst>
          </p:cNvPr>
          <p:cNvGraphicFramePr>
            <a:graphicFrameLocks noGrp="1"/>
          </p:cNvGraphicFramePr>
          <p:nvPr/>
        </p:nvGraphicFramePr>
        <p:xfrm>
          <a:off x="1981200" y="1981200"/>
          <a:ext cx="2362200" cy="1066800"/>
        </p:xfrm>
        <a:graphic>
          <a:graphicData uri="http://schemas.openxmlformats.org/drawingml/2006/table">
            <a:tbl>
              <a:tblPr/>
              <a:tblGrid>
                <a:gridCol w="2362200">
                  <a:extLst>
                    <a:ext uri="{9D8B030D-6E8A-4147-A177-3AD203B41FA5}">
                      <a16:colId xmlns:a16="http://schemas.microsoft.com/office/drawing/2014/main" val="20000"/>
                    </a:ext>
                  </a:extLst>
                </a:gridCol>
              </a:tblGrid>
              <a:tr h="10668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fa-IR" sz="2800" b="0" i="0" u="none" strike="noStrike" cap="none" normalizeH="0" baseline="0">
                          <a:ln>
                            <a:noFill/>
                          </a:ln>
                          <a:solidFill>
                            <a:srgbClr val="FFFF00"/>
                          </a:solidFill>
                          <a:effectLst>
                            <a:outerShdw blurRad="38100" dist="38100" dir="2700000" algn="tl">
                              <a:srgbClr val="000000"/>
                            </a:outerShdw>
                          </a:effectLst>
                          <a:latin typeface="Verdana" pitchFamily="34" charset="0"/>
                          <a:cs typeface="Arial" charset="0"/>
                        </a:rPr>
                        <a:t>تعارض بین سازمانی</a:t>
                      </a:r>
                      <a:endParaRPr kumimoji="0" lang="en-US" sz="2000" b="0" i="0" u="none" strike="noStrike" cap="none" normalizeH="0" baseline="0">
                        <a:ln>
                          <a:noFill/>
                        </a:ln>
                        <a:solidFill>
                          <a:srgbClr val="FFFF00"/>
                        </a:solidFill>
                        <a:effectLst>
                          <a:outerShdw blurRad="38100" dist="38100" dir="2700000" algn="tl">
                            <a:srgbClr val="000000"/>
                          </a:outerShdw>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9238" name="Line 38">
            <a:extLst>
              <a:ext uri="{FF2B5EF4-FFF2-40B4-BE49-F238E27FC236}">
                <a16:creationId xmlns:a16="http://schemas.microsoft.com/office/drawing/2014/main" id="{B167FDA9-AB0C-895B-330C-1EB1F083F5D7}"/>
              </a:ext>
            </a:extLst>
          </p:cNvPr>
          <p:cNvSpPr>
            <a:spLocks noChangeShapeType="1"/>
          </p:cNvSpPr>
          <p:nvPr/>
        </p:nvSpPr>
        <p:spPr bwMode="auto">
          <a:xfrm>
            <a:off x="6172200" y="1066800"/>
            <a:ext cx="0" cy="838200"/>
          </a:xfrm>
          <a:prstGeom prst="line">
            <a:avLst/>
          </a:prstGeom>
          <a:noFill/>
          <a:ln w="38100">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39" name="Line 39">
            <a:extLst>
              <a:ext uri="{FF2B5EF4-FFF2-40B4-BE49-F238E27FC236}">
                <a16:creationId xmlns:a16="http://schemas.microsoft.com/office/drawing/2014/main" id="{85A9F1AB-5982-2E38-06CE-D91F59D85A55}"/>
              </a:ext>
            </a:extLst>
          </p:cNvPr>
          <p:cNvSpPr>
            <a:spLocks noChangeShapeType="1"/>
          </p:cNvSpPr>
          <p:nvPr/>
        </p:nvSpPr>
        <p:spPr bwMode="auto">
          <a:xfrm>
            <a:off x="3352800" y="1447800"/>
            <a:ext cx="5791200" cy="0"/>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40" name="Line 40">
            <a:extLst>
              <a:ext uri="{FF2B5EF4-FFF2-40B4-BE49-F238E27FC236}">
                <a16:creationId xmlns:a16="http://schemas.microsoft.com/office/drawing/2014/main" id="{ED1B2F12-F4B1-C63B-FFC2-8CA6B2B8A53E}"/>
              </a:ext>
            </a:extLst>
          </p:cNvPr>
          <p:cNvSpPr>
            <a:spLocks noChangeShapeType="1"/>
          </p:cNvSpPr>
          <p:nvPr/>
        </p:nvSpPr>
        <p:spPr bwMode="auto">
          <a:xfrm>
            <a:off x="9144000" y="1447800"/>
            <a:ext cx="0" cy="533400"/>
          </a:xfrm>
          <a:prstGeom prst="line">
            <a:avLst/>
          </a:prstGeom>
          <a:noFill/>
          <a:ln w="38100">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41" name="Line 41">
            <a:extLst>
              <a:ext uri="{FF2B5EF4-FFF2-40B4-BE49-F238E27FC236}">
                <a16:creationId xmlns:a16="http://schemas.microsoft.com/office/drawing/2014/main" id="{A907FD22-4BFC-06A7-BF9A-04886FD6C1A8}"/>
              </a:ext>
            </a:extLst>
          </p:cNvPr>
          <p:cNvSpPr>
            <a:spLocks noChangeShapeType="1"/>
          </p:cNvSpPr>
          <p:nvPr/>
        </p:nvSpPr>
        <p:spPr bwMode="auto">
          <a:xfrm>
            <a:off x="3352800" y="1447800"/>
            <a:ext cx="0" cy="533400"/>
          </a:xfrm>
          <a:prstGeom prst="line">
            <a:avLst/>
          </a:prstGeom>
          <a:noFill/>
          <a:ln w="38100">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42" name="Line 42">
            <a:extLst>
              <a:ext uri="{FF2B5EF4-FFF2-40B4-BE49-F238E27FC236}">
                <a16:creationId xmlns:a16="http://schemas.microsoft.com/office/drawing/2014/main" id="{228ABF1C-1ABB-6FBF-427E-04900B1699E6}"/>
              </a:ext>
            </a:extLst>
          </p:cNvPr>
          <p:cNvSpPr>
            <a:spLocks noChangeShapeType="1"/>
          </p:cNvSpPr>
          <p:nvPr/>
        </p:nvSpPr>
        <p:spPr bwMode="auto">
          <a:xfrm flipH="1">
            <a:off x="7543800" y="2514600"/>
            <a:ext cx="457200" cy="0"/>
          </a:xfrm>
          <a:prstGeom prst="line">
            <a:avLst/>
          </a:prstGeom>
          <a:noFill/>
          <a:ln w="38100">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43" name="Line 43">
            <a:extLst>
              <a:ext uri="{FF2B5EF4-FFF2-40B4-BE49-F238E27FC236}">
                <a16:creationId xmlns:a16="http://schemas.microsoft.com/office/drawing/2014/main" id="{24F67788-6354-3220-7911-B1E80FC1C956}"/>
              </a:ext>
            </a:extLst>
          </p:cNvPr>
          <p:cNvSpPr>
            <a:spLocks noChangeShapeType="1"/>
          </p:cNvSpPr>
          <p:nvPr/>
        </p:nvSpPr>
        <p:spPr bwMode="auto">
          <a:xfrm flipH="1">
            <a:off x="4343400" y="2514600"/>
            <a:ext cx="685800" cy="0"/>
          </a:xfrm>
          <a:prstGeom prst="line">
            <a:avLst/>
          </a:prstGeom>
          <a:noFill/>
          <a:ln w="2857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44" name="Line 44">
            <a:extLst>
              <a:ext uri="{FF2B5EF4-FFF2-40B4-BE49-F238E27FC236}">
                <a16:creationId xmlns:a16="http://schemas.microsoft.com/office/drawing/2014/main" id="{261DD816-147D-663D-F818-846FE563857C}"/>
              </a:ext>
            </a:extLst>
          </p:cNvPr>
          <p:cNvSpPr>
            <a:spLocks noChangeShapeType="1"/>
          </p:cNvSpPr>
          <p:nvPr/>
        </p:nvSpPr>
        <p:spPr bwMode="auto">
          <a:xfrm>
            <a:off x="4419600" y="2286000"/>
            <a:ext cx="685800" cy="0"/>
          </a:xfrm>
          <a:prstGeom prst="line">
            <a:avLst/>
          </a:prstGeom>
          <a:noFill/>
          <a:ln w="28575">
            <a:solidFill>
              <a:srgbClr val="9933FF"/>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45" name="Line 45">
            <a:extLst>
              <a:ext uri="{FF2B5EF4-FFF2-40B4-BE49-F238E27FC236}">
                <a16:creationId xmlns:a16="http://schemas.microsoft.com/office/drawing/2014/main" id="{B922B441-7560-6792-54DB-10DC18D8AB57}"/>
              </a:ext>
            </a:extLst>
          </p:cNvPr>
          <p:cNvSpPr>
            <a:spLocks noChangeShapeType="1"/>
          </p:cNvSpPr>
          <p:nvPr/>
        </p:nvSpPr>
        <p:spPr bwMode="auto">
          <a:xfrm>
            <a:off x="7543800" y="2286000"/>
            <a:ext cx="533400" cy="0"/>
          </a:xfrm>
          <a:prstGeom prst="line">
            <a:avLst/>
          </a:prstGeom>
          <a:noFill/>
          <a:ln w="28575">
            <a:solidFill>
              <a:srgbClr val="9933FF"/>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46" name="Line 46">
            <a:extLst>
              <a:ext uri="{FF2B5EF4-FFF2-40B4-BE49-F238E27FC236}">
                <a16:creationId xmlns:a16="http://schemas.microsoft.com/office/drawing/2014/main" id="{F56754A5-D44D-8D72-31AD-8ED7446D14BC}"/>
              </a:ext>
            </a:extLst>
          </p:cNvPr>
          <p:cNvSpPr>
            <a:spLocks noChangeShapeType="1"/>
          </p:cNvSpPr>
          <p:nvPr/>
        </p:nvSpPr>
        <p:spPr bwMode="auto">
          <a:xfrm>
            <a:off x="5029200" y="365760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47" name="Line 47">
            <a:extLst>
              <a:ext uri="{FF2B5EF4-FFF2-40B4-BE49-F238E27FC236}">
                <a16:creationId xmlns:a16="http://schemas.microsoft.com/office/drawing/2014/main" id="{6852F0BC-C38C-94EA-C071-6FA5ED9FDDDD}"/>
              </a:ext>
            </a:extLst>
          </p:cNvPr>
          <p:cNvSpPr>
            <a:spLocks noChangeShapeType="1"/>
          </p:cNvSpPr>
          <p:nvPr/>
        </p:nvSpPr>
        <p:spPr bwMode="auto">
          <a:xfrm>
            <a:off x="3352800" y="3733800"/>
            <a:ext cx="5715000"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48" name="Line 48">
            <a:extLst>
              <a:ext uri="{FF2B5EF4-FFF2-40B4-BE49-F238E27FC236}">
                <a16:creationId xmlns:a16="http://schemas.microsoft.com/office/drawing/2014/main" id="{9D043DFC-DDCB-CE0D-28A0-AAC949CA1645}"/>
              </a:ext>
            </a:extLst>
          </p:cNvPr>
          <p:cNvSpPr>
            <a:spLocks noChangeShapeType="1"/>
          </p:cNvSpPr>
          <p:nvPr/>
        </p:nvSpPr>
        <p:spPr bwMode="auto">
          <a:xfrm flipV="1">
            <a:off x="9067800" y="3048000"/>
            <a:ext cx="0" cy="6858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49" name="Line 49">
            <a:extLst>
              <a:ext uri="{FF2B5EF4-FFF2-40B4-BE49-F238E27FC236}">
                <a16:creationId xmlns:a16="http://schemas.microsoft.com/office/drawing/2014/main" id="{276332E7-02D1-4807-FC1C-1E54F422C4FD}"/>
              </a:ext>
            </a:extLst>
          </p:cNvPr>
          <p:cNvSpPr>
            <a:spLocks noChangeShapeType="1"/>
          </p:cNvSpPr>
          <p:nvPr/>
        </p:nvSpPr>
        <p:spPr bwMode="auto">
          <a:xfrm flipV="1">
            <a:off x="3352800" y="3048000"/>
            <a:ext cx="0" cy="6858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50" name="Line 50">
            <a:extLst>
              <a:ext uri="{FF2B5EF4-FFF2-40B4-BE49-F238E27FC236}">
                <a16:creationId xmlns:a16="http://schemas.microsoft.com/office/drawing/2014/main" id="{21127F11-F4B0-A54B-EC82-E423197452E8}"/>
              </a:ext>
            </a:extLst>
          </p:cNvPr>
          <p:cNvSpPr>
            <a:spLocks noChangeShapeType="1"/>
          </p:cNvSpPr>
          <p:nvPr/>
        </p:nvSpPr>
        <p:spPr bwMode="auto">
          <a:xfrm flipV="1">
            <a:off x="6400800" y="3048000"/>
            <a:ext cx="0" cy="6858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cSld>
  <p:clrMapOvr>
    <a:masterClrMapping/>
  </p:clrMapOvr>
  <p:transition>
    <p:comb/>
  </p:transition>
</p:sld>
</file>

<file path=ppt/slides/slide2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51" name="Rectangle 19">
            <a:extLst>
              <a:ext uri="{FF2B5EF4-FFF2-40B4-BE49-F238E27FC236}">
                <a16:creationId xmlns:a16="http://schemas.microsoft.com/office/drawing/2014/main" id="{AFD1DA46-0485-7860-DE3A-30BB385E70F7}"/>
              </a:ext>
            </a:extLst>
          </p:cNvPr>
          <p:cNvSpPr>
            <a:spLocks noChangeArrowheads="1"/>
          </p:cNvSpPr>
          <p:nvPr/>
        </p:nvSpPr>
        <p:spPr bwMode="auto">
          <a:xfrm>
            <a:off x="4038600" y="228601"/>
            <a:ext cx="3657600" cy="758825"/>
          </a:xfrm>
          <a:prstGeom prst="rect">
            <a:avLst/>
          </a:prstGeom>
          <a:noFill/>
          <a:ln w="38100">
            <a:solidFill>
              <a:srgbClr val="FF0000"/>
            </a:solidFill>
            <a:miter lim="800000"/>
            <a:headEnd/>
            <a:tailEnd/>
          </a:ln>
          <a:effectLst/>
        </p:spPr>
        <p:txBody>
          <a:bodyPr anchor="ctr" anchorCtr="1"/>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2400" b="1" i="0" u="none" strike="noStrike" kern="1200" cap="none" spc="0" normalizeH="0" baseline="0" noProof="0">
                <a:ln>
                  <a:noFill/>
                </a:ln>
                <a:solidFill>
                  <a:srgbClr val="CCECFF"/>
                </a:solidFill>
                <a:effectLst>
                  <a:outerShdw blurRad="38100" dist="38100" dir="2700000" algn="tl">
                    <a:srgbClr val="000000"/>
                  </a:outerShdw>
                </a:effectLst>
                <a:uLnTx/>
                <a:uFillTx/>
                <a:latin typeface="Arial" charset="0"/>
                <a:ea typeface="+mn-ea"/>
                <a:cs typeface="Nasim" pitchFamily="2" charset="-78"/>
              </a:rPr>
              <a:t>دسته بندی انواع تعارض :</a:t>
            </a:r>
            <a:endParaRPr kumimoji="0" lang="en-US" sz="2400" b="1" i="0" u="none" strike="noStrike" kern="1200" cap="none" spc="0" normalizeH="0" baseline="0" noProof="0">
              <a:ln>
                <a:noFill/>
              </a:ln>
              <a:solidFill>
                <a:srgbClr val="CCECFF"/>
              </a:solidFill>
              <a:effectLst>
                <a:outerShdw blurRad="38100" dist="38100" dir="2700000" algn="tl">
                  <a:srgbClr val="000000"/>
                </a:outerShdw>
              </a:effectLst>
              <a:uLnTx/>
              <a:uFillTx/>
              <a:latin typeface="Arial" charset="0"/>
              <a:ea typeface="+mn-ea"/>
              <a:cs typeface="Nasim" pitchFamily="2" charset="-78"/>
            </a:endParaRPr>
          </a:p>
        </p:txBody>
      </p:sp>
      <p:sp>
        <p:nvSpPr>
          <p:cNvPr id="18453" name="Rectangle 21">
            <a:extLst>
              <a:ext uri="{FF2B5EF4-FFF2-40B4-BE49-F238E27FC236}">
                <a16:creationId xmlns:a16="http://schemas.microsoft.com/office/drawing/2014/main" id="{53673EEE-973E-903B-B941-A5FDEFDDE2DB}"/>
              </a:ext>
            </a:extLst>
          </p:cNvPr>
          <p:cNvSpPr>
            <a:spLocks noChangeArrowheads="1"/>
          </p:cNvSpPr>
          <p:nvPr/>
        </p:nvSpPr>
        <p:spPr bwMode="auto">
          <a:xfrm>
            <a:off x="2286000" y="2667001"/>
            <a:ext cx="1219200" cy="758825"/>
          </a:xfrm>
          <a:prstGeom prst="rect">
            <a:avLst/>
          </a:prstGeom>
          <a:noFill/>
          <a:ln w="38100">
            <a:solidFill>
              <a:srgbClr val="FF0000"/>
            </a:solidFill>
            <a:miter lim="800000"/>
            <a:headEnd/>
            <a:tailEnd/>
          </a:ln>
          <a:effectLst/>
        </p:spPr>
        <p:txBody>
          <a:bodyPr anchor="ctr" anchorCtr="1"/>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2400" b="1" i="0" u="none" strike="noStrike" kern="1200" cap="none" spc="0" normalizeH="0" baseline="0" noProof="0">
                <a:ln>
                  <a:noFill/>
                </a:ln>
                <a:solidFill>
                  <a:srgbClr val="CCECFF"/>
                </a:solidFill>
                <a:effectLst>
                  <a:outerShdw blurRad="38100" dist="38100" dir="2700000" algn="tl">
                    <a:srgbClr val="000000"/>
                  </a:outerShdw>
                </a:effectLst>
                <a:uLnTx/>
                <a:uFillTx/>
                <a:latin typeface="Arial" charset="0"/>
                <a:ea typeface="+mn-ea"/>
                <a:cs typeface="Nasim" pitchFamily="2" charset="-78"/>
              </a:rPr>
              <a:t>تعارض نقش</a:t>
            </a:r>
            <a:endParaRPr kumimoji="0" lang="en-US" sz="2400" b="1" i="0" u="none" strike="noStrike" kern="1200" cap="none" spc="0" normalizeH="0" baseline="0" noProof="0">
              <a:ln>
                <a:noFill/>
              </a:ln>
              <a:solidFill>
                <a:srgbClr val="CCECFF"/>
              </a:solidFill>
              <a:effectLst>
                <a:outerShdw blurRad="38100" dist="38100" dir="2700000" algn="tl">
                  <a:srgbClr val="000000"/>
                </a:outerShdw>
              </a:effectLst>
              <a:uLnTx/>
              <a:uFillTx/>
              <a:latin typeface="Arial" charset="0"/>
              <a:ea typeface="+mn-ea"/>
              <a:cs typeface="Nasim" pitchFamily="2" charset="-78"/>
            </a:endParaRPr>
          </a:p>
        </p:txBody>
      </p:sp>
      <p:sp>
        <p:nvSpPr>
          <p:cNvPr id="18454" name="Rectangle 22">
            <a:extLst>
              <a:ext uri="{FF2B5EF4-FFF2-40B4-BE49-F238E27FC236}">
                <a16:creationId xmlns:a16="http://schemas.microsoft.com/office/drawing/2014/main" id="{656CF4FC-90C4-EC80-8493-E87449F02A2B}"/>
              </a:ext>
            </a:extLst>
          </p:cNvPr>
          <p:cNvSpPr>
            <a:spLocks noChangeArrowheads="1"/>
          </p:cNvSpPr>
          <p:nvPr/>
        </p:nvSpPr>
        <p:spPr bwMode="auto">
          <a:xfrm>
            <a:off x="6248400" y="2667000"/>
            <a:ext cx="1752600" cy="685800"/>
          </a:xfrm>
          <a:prstGeom prst="rect">
            <a:avLst/>
          </a:prstGeom>
          <a:solidFill>
            <a:srgbClr val="CC66FF"/>
          </a:solidFill>
          <a:ln w="38100">
            <a:solidFill>
              <a:srgbClr val="FF0000"/>
            </a:solidFill>
            <a:miter lim="800000"/>
            <a:headEnd/>
            <a:tailEnd/>
          </a:ln>
          <a:effectLst/>
        </p:spPr>
        <p:txBody>
          <a:bodyPr anchor="ctr" anchorCtr="1"/>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2000" b="1" i="0" u="none" strike="noStrike" kern="1200" cap="none" spc="0" normalizeH="0" baseline="0" noProof="0">
                <a:ln>
                  <a:noFill/>
                </a:ln>
                <a:solidFill>
                  <a:srgbClr val="000000"/>
                </a:solidFill>
                <a:effectLst>
                  <a:outerShdw blurRad="38100" dist="38100" dir="2700000" algn="tl">
                    <a:srgbClr val="FFFFFF"/>
                  </a:outerShdw>
                </a:effectLst>
                <a:uLnTx/>
                <a:uFillTx/>
                <a:latin typeface="Arial" charset="0"/>
                <a:ea typeface="+mn-ea"/>
                <a:cs typeface="Nasim" pitchFamily="2" charset="-78"/>
              </a:rPr>
              <a:t>تعارض بر اساس طرف های تعارض</a:t>
            </a:r>
            <a:endParaRPr kumimoji="0" lang="en-US" sz="2000" b="1" i="0" u="none" strike="noStrike" kern="1200" cap="none" spc="0" normalizeH="0" baseline="0" noProof="0">
              <a:ln>
                <a:noFill/>
              </a:ln>
              <a:solidFill>
                <a:srgbClr val="CCECFF"/>
              </a:solidFill>
              <a:effectLst>
                <a:outerShdw blurRad="38100" dist="38100" dir="2700000" algn="tl">
                  <a:srgbClr val="000000"/>
                </a:outerShdw>
              </a:effectLst>
              <a:uLnTx/>
              <a:uFillTx/>
              <a:latin typeface="Arial" charset="0"/>
              <a:ea typeface="+mn-ea"/>
              <a:cs typeface="Nasim" pitchFamily="2" charset="-78"/>
            </a:endParaRPr>
          </a:p>
        </p:txBody>
      </p:sp>
      <p:sp>
        <p:nvSpPr>
          <p:cNvPr id="18456" name="Rectangle 24">
            <a:extLst>
              <a:ext uri="{FF2B5EF4-FFF2-40B4-BE49-F238E27FC236}">
                <a16:creationId xmlns:a16="http://schemas.microsoft.com/office/drawing/2014/main" id="{EB095A9B-C6F5-E23F-CF0A-76EB425F9E89}"/>
              </a:ext>
            </a:extLst>
          </p:cNvPr>
          <p:cNvSpPr>
            <a:spLocks noChangeArrowheads="1"/>
          </p:cNvSpPr>
          <p:nvPr/>
        </p:nvSpPr>
        <p:spPr bwMode="auto">
          <a:xfrm>
            <a:off x="4267200" y="2667001"/>
            <a:ext cx="1600200" cy="758825"/>
          </a:xfrm>
          <a:prstGeom prst="rect">
            <a:avLst/>
          </a:prstGeom>
          <a:solidFill>
            <a:srgbClr val="339933"/>
          </a:solidFill>
          <a:ln w="38100">
            <a:solidFill>
              <a:srgbClr val="FF0000"/>
            </a:solidFill>
            <a:miter lim="800000"/>
            <a:headEnd/>
            <a:tailEnd/>
          </a:ln>
          <a:effectLst/>
        </p:spPr>
        <p:txBody>
          <a:bodyPr anchor="ctr" anchorCtr="1"/>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2400" b="1" i="0" u="none" strike="noStrike" kern="1200" cap="none" spc="0" normalizeH="0" baseline="0" noProof="0">
                <a:ln>
                  <a:noFill/>
                </a:ln>
                <a:solidFill>
                  <a:srgbClr val="000000"/>
                </a:solidFill>
                <a:effectLst>
                  <a:outerShdw blurRad="38100" dist="38100" dir="2700000" algn="tl">
                    <a:srgbClr val="FFFFFF"/>
                  </a:outerShdw>
                </a:effectLst>
                <a:uLnTx/>
                <a:uFillTx/>
                <a:latin typeface="Arial" charset="0"/>
                <a:ea typeface="+mn-ea"/>
                <a:cs typeface="Nasim" pitchFamily="2" charset="-78"/>
              </a:rPr>
              <a:t>تعارض افقی و عمودی</a:t>
            </a:r>
            <a:endParaRPr kumimoji="0" lang="en-US" sz="2400" b="1" i="0" u="none" strike="noStrike" kern="1200" cap="none" spc="0" normalizeH="0" baseline="0" noProof="0">
              <a:ln>
                <a:noFill/>
              </a:ln>
              <a:solidFill>
                <a:srgbClr val="000000"/>
              </a:solidFill>
              <a:effectLst>
                <a:outerShdw blurRad="38100" dist="38100" dir="2700000" algn="tl">
                  <a:srgbClr val="FFFFFF"/>
                </a:outerShdw>
              </a:effectLst>
              <a:uLnTx/>
              <a:uFillTx/>
              <a:latin typeface="Arial" charset="0"/>
              <a:ea typeface="+mn-ea"/>
              <a:cs typeface="Nasim" pitchFamily="2" charset="-78"/>
            </a:endParaRPr>
          </a:p>
        </p:txBody>
      </p:sp>
      <p:sp>
        <p:nvSpPr>
          <p:cNvPr id="18457" name="Rectangle 25">
            <a:extLst>
              <a:ext uri="{FF2B5EF4-FFF2-40B4-BE49-F238E27FC236}">
                <a16:creationId xmlns:a16="http://schemas.microsoft.com/office/drawing/2014/main" id="{C965DE55-B95D-15D0-597B-E7A9D708CB57}"/>
              </a:ext>
            </a:extLst>
          </p:cNvPr>
          <p:cNvSpPr>
            <a:spLocks noChangeArrowheads="1"/>
          </p:cNvSpPr>
          <p:nvPr/>
        </p:nvSpPr>
        <p:spPr bwMode="auto">
          <a:xfrm>
            <a:off x="8534400" y="2590801"/>
            <a:ext cx="1752600" cy="758825"/>
          </a:xfrm>
          <a:prstGeom prst="rect">
            <a:avLst/>
          </a:prstGeom>
          <a:solidFill>
            <a:srgbClr val="00FF00"/>
          </a:solidFill>
          <a:ln w="38100">
            <a:solidFill>
              <a:srgbClr val="FF0000"/>
            </a:solidFill>
            <a:miter lim="800000"/>
            <a:headEnd/>
            <a:tailEnd/>
          </a:ln>
          <a:effectLst/>
        </p:spPr>
        <p:txBody>
          <a:bodyPr anchor="ctr" anchorCtr="1"/>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2400" b="1" i="0" u="none" strike="noStrike" kern="1200" cap="none" spc="0" normalizeH="0" baseline="0" noProof="0">
                <a:ln>
                  <a:noFill/>
                </a:ln>
                <a:solidFill>
                  <a:srgbClr val="000000"/>
                </a:solidFill>
                <a:effectLst>
                  <a:outerShdw blurRad="38100" dist="38100" dir="2700000" algn="tl">
                    <a:srgbClr val="FFFFFF"/>
                  </a:outerShdw>
                </a:effectLst>
                <a:uLnTx/>
                <a:uFillTx/>
                <a:latin typeface="Arial" charset="0"/>
                <a:ea typeface="+mn-ea"/>
                <a:cs typeface="Nasim" pitchFamily="2" charset="-78"/>
              </a:rPr>
              <a:t>تعارض سازنده و مخرب</a:t>
            </a:r>
            <a:endParaRPr kumimoji="0" lang="en-US" sz="2400" b="1" i="0" u="none" strike="noStrike" kern="1200" cap="none" spc="0" normalizeH="0" baseline="0" noProof="0">
              <a:ln>
                <a:noFill/>
              </a:ln>
              <a:solidFill>
                <a:srgbClr val="000000"/>
              </a:solidFill>
              <a:effectLst>
                <a:outerShdw blurRad="38100" dist="38100" dir="2700000" algn="tl">
                  <a:srgbClr val="FFFFFF"/>
                </a:outerShdw>
              </a:effectLst>
              <a:uLnTx/>
              <a:uFillTx/>
              <a:latin typeface="Arial" charset="0"/>
              <a:ea typeface="+mn-ea"/>
              <a:cs typeface="Nasim" pitchFamily="2" charset="-78"/>
            </a:endParaRPr>
          </a:p>
        </p:txBody>
      </p:sp>
      <p:sp>
        <p:nvSpPr>
          <p:cNvPr id="10247" name="Line 26">
            <a:extLst>
              <a:ext uri="{FF2B5EF4-FFF2-40B4-BE49-F238E27FC236}">
                <a16:creationId xmlns:a16="http://schemas.microsoft.com/office/drawing/2014/main" id="{D2A248F7-1B2D-CF7C-B885-DE61FDE2D2B2}"/>
              </a:ext>
            </a:extLst>
          </p:cNvPr>
          <p:cNvSpPr>
            <a:spLocks noChangeShapeType="1"/>
          </p:cNvSpPr>
          <p:nvPr/>
        </p:nvSpPr>
        <p:spPr bwMode="auto">
          <a:xfrm>
            <a:off x="5867400" y="990600"/>
            <a:ext cx="0" cy="7620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48" name="Line 27">
            <a:extLst>
              <a:ext uri="{FF2B5EF4-FFF2-40B4-BE49-F238E27FC236}">
                <a16:creationId xmlns:a16="http://schemas.microsoft.com/office/drawing/2014/main" id="{7236049F-3D1A-E065-546A-1EF018333521}"/>
              </a:ext>
            </a:extLst>
          </p:cNvPr>
          <p:cNvSpPr>
            <a:spLocks noChangeShapeType="1"/>
          </p:cNvSpPr>
          <p:nvPr/>
        </p:nvSpPr>
        <p:spPr bwMode="auto">
          <a:xfrm>
            <a:off x="2895600" y="1752600"/>
            <a:ext cx="6019800"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49" name="Line 28">
            <a:extLst>
              <a:ext uri="{FF2B5EF4-FFF2-40B4-BE49-F238E27FC236}">
                <a16:creationId xmlns:a16="http://schemas.microsoft.com/office/drawing/2014/main" id="{F949AE98-1291-6348-BB46-97B9F31EBFE6}"/>
              </a:ext>
            </a:extLst>
          </p:cNvPr>
          <p:cNvSpPr>
            <a:spLocks noChangeShapeType="1"/>
          </p:cNvSpPr>
          <p:nvPr/>
        </p:nvSpPr>
        <p:spPr bwMode="auto">
          <a:xfrm>
            <a:off x="2895600" y="1752600"/>
            <a:ext cx="0" cy="8382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50" name="Line 29">
            <a:extLst>
              <a:ext uri="{FF2B5EF4-FFF2-40B4-BE49-F238E27FC236}">
                <a16:creationId xmlns:a16="http://schemas.microsoft.com/office/drawing/2014/main" id="{BBE13959-2ABC-39E0-F633-0EB77AC65CF3}"/>
              </a:ext>
            </a:extLst>
          </p:cNvPr>
          <p:cNvSpPr>
            <a:spLocks noChangeShapeType="1"/>
          </p:cNvSpPr>
          <p:nvPr/>
        </p:nvSpPr>
        <p:spPr bwMode="auto">
          <a:xfrm>
            <a:off x="5181600" y="1752600"/>
            <a:ext cx="0" cy="8382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51" name="Line 30">
            <a:extLst>
              <a:ext uri="{FF2B5EF4-FFF2-40B4-BE49-F238E27FC236}">
                <a16:creationId xmlns:a16="http://schemas.microsoft.com/office/drawing/2014/main" id="{21019D4E-6051-5105-9945-01B28954AE00}"/>
              </a:ext>
            </a:extLst>
          </p:cNvPr>
          <p:cNvSpPr>
            <a:spLocks noChangeShapeType="1"/>
          </p:cNvSpPr>
          <p:nvPr/>
        </p:nvSpPr>
        <p:spPr bwMode="auto">
          <a:xfrm>
            <a:off x="7086600" y="1752600"/>
            <a:ext cx="0" cy="8382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52" name="Line 31">
            <a:extLst>
              <a:ext uri="{FF2B5EF4-FFF2-40B4-BE49-F238E27FC236}">
                <a16:creationId xmlns:a16="http://schemas.microsoft.com/office/drawing/2014/main" id="{9CED2740-A0EC-DB8A-51EB-A217590FD5D5}"/>
              </a:ext>
            </a:extLst>
          </p:cNvPr>
          <p:cNvSpPr>
            <a:spLocks noChangeShapeType="1"/>
          </p:cNvSpPr>
          <p:nvPr/>
        </p:nvSpPr>
        <p:spPr bwMode="auto">
          <a:xfrm>
            <a:off x="8915400" y="1752600"/>
            <a:ext cx="0" cy="8382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464" name="Rectangle 32">
            <a:extLst>
              <a:ext uri="{FF2B5EF4-FFF2-40B4-BE49-F238E27FC236}">
                <a16:creationId xmlns:a16="http://schemas.microsoft.com/office/drawing/2014/main" id="{D7AB858D-A84E-A3E9-6A85-73E852590B1D}"/>
              </a:ext>
            </a:extLst>
          </p:cNvPr>
          <p:cNvSpPr>
            <a:spLocks noChangeArrowheads="1"/>
          </p:cNvSpPr>
          <p:nvPr/>
        </p:nvSpPr>
        <p:spPr bwMode="auto">
          <a:xfrm>
            <a:off x="6172200" y="4191000"/>
            <a:ext cx="1828800" cy="1905000"/>
          </a:xfrm>
          <a:prstGeom prst="rect">
            <a:avLst/>
          </a:prstGeom>
          <a:gradFill rotWithShape="0">
            <a:gsLst>
              <a:gs pos="0">
                <a:srgbClr val="339933"/>
              </a:gs>
              <a:gs pos="100000">
                <a:srgbClr val="339933">
                  <a:gamma/>
                  <a:shade val="46275"/>
                  <a:invGamma/>
                </a:srgbClr>
              </a:gs>
            </a:gsLst>
            <a:lin ang="5400000" scaled="1"/>
          </a:gradFill>
          <a:ln w="38100">
            <a:solidFill>
              <a:srgbClr val="FF0000"/>
            </a:solidFill>
            <a:miter lim="800000"/>
            <a:headEnd/>
            <a:tailEnd/>
          </a:ln>
          <a:effectLst/>
        </p:spPr>
        <p:txBody>
          <a:bodyPr anchor="ctr" anchorCtr="1"/>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fa-IR" sz="2000" b="1" i="0" u="none" strike="noStrike" kern="1200" cap="none" spc="0" normalizeH="0" baseline="0" noProof="0">
                <a:ln>
                  <a:noFill/>
                </a:ln>
                <a:solidFill>
                  <a:srgbClr val="000000"/>
                </a:solidFill>
                <a:effectLst>
                  <a:outerShdw blurRad="38100" dist="38100" dir="2700000" algn="tl">
                    <a:srgbClr val="FFFFFF"/>
                  </a:outerShdw>
                </a:effectLst>
                <a:uLnTx/>
                <a:uFillTx/>
                <a:latin typeface="Arial" charset="0"/>
                <a:ea typeface="+mn-ea"/>
                <a:cs typeface="Nasim" pitchFamily="2" charset="-78"/>
              </a:rPr>
              <a:t>- درون فردی</a:t>
            </a: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fa-IR" sz="2000" b="1" i="0" u="none" strike="noStrike" kern="1200" cap="none" spc="0" normalizeH="0" baseline="0" noProof="0">
                <a:ln>
                  <a:noFill/>
                </a:ln>
                <a:solidFill>
                  <a:srgbClr val="000000"/>
                </a:solidFill>
                <a:effectLst>
                  <a:outerShdw blurRad="38100" dist="38100" dir="2700000" algn="tl">
                    <a:srgbClr val="FFFFFF"/>
                  </a:outerShdw>
                </a:effectLst>
                <a:uLnTx/>
                <a:uFillTx/>
                <a:latin typeface="Arial" charset="0"/>
                <a:ea typeface="+mn-ea"/>
                <a:cs typeface="Nasim" pitchFamily="2" charset="-78"/>
              </a:rPr>
              <a:t>-میان فردی</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fa-IR" sz="2000" b="1" i="0" u="none" strike="noStrike" kern="1200" cap="none" spc="0" normalizeH="0" baseline="0" noProof="0">
                <a:ln>
                  <a:noFill/>
                </a:ln>
                <a:solidFill>
                  <a:srgbClr val="000000"/>
                </a:solidFill>
                <a:effectLst>
                  <a:outerShdw blurRad="38100" dist="38100" dir="2700000" algn="tl">
                    <a:srgbClr val="FFFFFF"/>
                  </a:outerShdw>
                </a:effectLst>
                <a:uLnTx/>
                <a:uFillTx/>
                <a:latin typeface="Arial" charset="0"/>
                <a:ea typeface="+mn-ea"/>
                <a:cs typeface="Nasim" pitchFamily="2" charset="-78"/>
              </a:rPr>
              <a:t>-درون گروهی</a:t>
            </a:r>
          </a:p>
          <a:p>
            <a:pPr marL="0" marR="0" lvl="0" indent="0" algn="r" defTabSz="914400" rtl="0" eaLnBrk="1" fontAlgn="base" latinLnBrk="0" hangingPunct="1">
              <a:lnSpc>
                <a:spcPct val="100000"/>
              </a:lnSpc>
              <a:spcBef>
                <a:spcPct val="0"/>
              </a:spcBef>
              <a:spcAft>
                <a:spcPct val="0"/>
              </a:spcAft>
              <a:buClrTx/>
              <a:buSzTx/>
              <a:buFontTx/>
              <a:buChar char="-"/>
              <a:tabLst/>
              <a:defRPr/>
            </a:pPr>
            <a:r>
              <a:rPr kumimoji="0" lang="fa-IR" sz="2000" b="1" i="0" u="none" strike="noStrike" kern="1200" cap="none" spc="0" normalizeH="0" baseline="0" noProof="0">
                <a:ln>
                  <a:noFill/>
                </a:ln>
                <a:solidFill>
                  <a:srgbClr val="000000"/>
                </a:solidFill>
                <a:effectLst>
                  <a:outerShdw blurRad="38100" dist="38100" dir="2700000" algn="tl">
                    <a:srgbClr val="FFFFFF"/>
                  </a:outerShdw>
                </a:effectLst>
                <a:uLnTx/>
                <a:uFillTx/>
                <a:latin typeface="Arial" charset="0"/>
                <a:ea typeface="+mn-ea"/>
                <a:cs typeface="Nasim" pitchFamily="2" charset="-78"/>
              </a:rPr>
              <a:t>میان گروهی</a:t>
            </a:r>
          </a:p>
          <a:p>
            <a:pPr marL="0" marR="0" lvl="0" indent="0" algn="r" defTabSz="914400" rtl="1" eaLnBrk="1" fontAlgn="base" latinLnBrk="0" hangingPunct="1">
              <a:lnSpc>
                <a:spcPct val="100000"/>
              </a:lnSpc>
              <a:spcBef>
                <a:spcPct val="0"/>
              </a:spcBef>
              <a:spcAft>
                <a:spcPct val="0"/>
              </a:spcAft>
              <a:buClrTx/>
              <a:buSzTx/>
              <a:buFontTx/>
              <a:buChar char="-"/>
              <a:tabLst/>
              <a:defRPr/>
            </a:pPr>
            <a:r>
              <a:rPr kumimoji="0" lang="fa-IR" sz="2000" b="1" i="0" u="none" strike="noStrike" kern="1200" cap="none" spc="0" normalizeH="0" baseline="0" noProof="0">
                <a:ln>
                  <a:noFill/>
                </a:ln>
                <a:solidFill>
                  <a:srgbClr val="000000"/>
                </a:solidFill>
                <a:effectLst>
                  <a:outerShdw blurRad="38100" dist="38100" dir="2700000" algn="tl">
                    <a:srgbClr val="FFFFFF"/>
                  </a:outerShdw>
                </a:effectLst>
                <a:uLnTx/>
                <a:uFillTx/>
                <a:latin typeface="Arial" charset="0"/>
                <a:ea typeface="+mn-ea"/>
                <a:cs typeface="Nasim" pitchFamily="2" charset="-78"/>
              </a:rPr>
              <a:t>میان سازمانی</a:t>
            </a:r>
            <a:endParaRPr kumimoji="0" lang="en-US" sz="2000" b="1" i="0" u="none" strike="noStrike" kern="1200" cap="none" spc="0" normalizeH="0" baseline="0" noProof="0">
              <a:ln>
                <a:noFill/>
              </a:ln>
              <a:solidFill>
                <a:srgbClr val="000000"/>
              </a:solidFill>
              <a:effectLst>
                <a:outerShdw blurRad="38100" dist="38100" dir="2700000" algn="tl">
                  <a:srgbClr val="FFFFFF"/>
                </a:outerShdw>
              </a:effectLst>
              <a:uLnTx/>
              <a:uFillTx/>
              <a:latin typeface="Arial" charset="0"/>
              <a:ea typeface="+mn-ea"/>
              <a:cs typeface="Nasim" pitchFamily="2" charset="-78"/>
            </a:endParaRPr>
          </a:p>
        </p:txBody>
      </p:sp>
      <p:sp>
        <p:nvSpPr>
          <p:cNvPr id="10254" name="Line 33">
            <a:extLst>
              <a:ext uri="{FF2B5EF4-FFF2-40B4-BE49-F238E27FC236}">
                <a16:creationId xmlns:a16="http://schemas.microsoft.com/office/drawing/2014/main" id="{4045BD44-7FD2-A859-8CFE-7C381FEA628E}"/>
              </a:ext>
            </a:extLst>
          </p:cNvPr>
          <p:cNvSpPr>
            <a:spLocks noChangeShapeType="1"/>
          </p:cNvSpPr>
          <p:nvPr/>
        </p:nvSpPr>
        <p:spPr bwMode="auto">
          <a:xfrm>
            <a:off x="7086600" y="3352800"/>
            <a:ext cx="0" cy="7620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466" name="Rectangle 34">
            <a:extLst>
              <a:ext uri="{FF2B5EF4-FFF2-40B4-BE49-F238E27FC236}">
                <a16:creationId xmlns:a16="http://schemas.microsoft.com/office/drawing/2014/main" id="{A9AB7AC6-E1B8-4E98-3C16-F017B1BE05DE}"/>
              </a:ext>
            </a:extLst>
          </p:cNvPr>
          <p:cNvSpPr>
            <a:spLocks noChangeArrowheads="1"/>
          </p:cNvSpPr>
          <p:nvPr/>
        </p:nvSpPr>
        <p:spPr bwMode="auto">
          <a:xfrm>
            <a:off x="1981200" y="4343400"/>
            <a:ext cx="1981200" cy="1905000"/>
          </a:xfrm>
          <a:prstGeom prst="rect">
            <a:avLst/>
          </a:prstGeom>
          <a:gradFill rotWithShape="0">
            <a:gsLst>
              <a:gs pos="0">
                <a:srgbClr val="339933"/>
              </a:gs>
              <a:gs pos="100000">
                <a:srgbClr val="339933">
                  <a:gamma/>
                  <a:shade val="46275"/>
                  <a:invGamma/>
                </a:srgbClr>
              </a:gs>
            </a:gsLst>
            <a:lin ang="5400000" scaled="1"/>
          </a:gradFill>
          <a:ln w="38100">
            <a:solidFill>
              <a:srgbClr val="FF0000"/>
            </a:solidFill>
            <a:miter lim="800000"/>
            <a:headEnd/>
            <a:tailEnd/>
          </a:ln>
          <a:effectLst/>
        </p:spPr>
        <p:txBody>
          <a:bodyPr anchor="ctr" anchorCtr="1"/>
          <a:lstStyle/>
          <a:p>
            <a:pPr marL="0" marR="0" lvl="0" indent="0" algn="r" defTabSz="914400" rtl="1" eaLnBrk="1" fontAlgn="base" latinLnBrk="0" hangingPunct="1">
              <a:lnSpc>
                <a:spcPct val="100000"/>
              </a:lnSpc>
              <a:spcBef>
                <a:spcPct val="0"/>
              </a:spcBef>
              <a:spcAft>
                <a:spcPct val="0"/>
              </a:spcAft>
              <a:buClrTx/>
              <a:buSzTx/>
              <a:buFontTx/>
              <a:buChar char="-"/>
              <a:tabLst/>
              <a:defRPr/>
            </a:pPr>
            <a:r>
              <a:rPr kumimoji="0" lang="fa-IR" sz="2000" b="1" i="0" u="none" strike="noStrike" kern="1200" cap="none" spc="0" normalizeH="0" baseline="0" noProof="0">
                <a:ln>
                  <a:noFill/>
                </a:ln>
                <a:solidFill>
                  <a:srgbClr val="000000"/>
                </a:solidFill>
                <a:effectLst>
                  <a:outerShdw blurRad="38100" dist="38100" dir="2700000" algn="tl">
                    <a:srgbClr val="FFFFFF"/>
                  </a:outerShdw>
                </a:effectLst>
                <a:uLnTx/>
                <a:uFillTx/>
                <a:latin typeface="Arial" charset="0"/>
                <a:ea typeface="+mn-ea"/>
                <a:cs typeface="Nasim" pitchFamily="2" charset="-78"/>
              </a:rPr>
              <a:t>انتظارات نامشخص</a:t>
            </a:r>
          </a:p>
          <a:p>
            <a:pPr marL="0" marR="0" lvl="0" indent="0" algn="r" defTabSz="914400" rtl="1" eaLnBrk="1" fontAlgn="base" latinLnBrk="0" hangingPunct="1">
              <a:lnSpc>
                <a:spcPct val="100000"/>
              </a:lnSpc>
              <a:spcBef>
                <a:spcPct val="0"/>
              </a:spcBef>
              <a:spcAft>
                <a:spcPct val="0"/>
              </a:spcAft>
              <a:buClrTx/>
              <a:buSzTx/>
              <a:buFontTx/>
              <a:buChar char="-"/>
              <a:tabLst/>
              <a:defRPr/>
            </a:pPr>
            <a:r>
              <a:rPr kumimoji="0" lang="fa-IR" sz="2000" b="1" i="0" u="none" strike="noStrike" kern="1200" cap="none" spc="0" normalizeH="0" baseline="0" noProof="0">
                <a:ln>
                  <a:noFill/>
                </a:ln>
                <a:solidFill>
                  <a:srgbClr val="000000"/>
                </a:solidFill>
                <a:effectLst>
                  <a:outerShdw blurRad="38100" dist="38100" dir="2700000" algn="tl">
                    <a:srgbClr val="FFFFFF"/>
                  </a:outerShdw>
                </a:effectLst>
                <a:uLnTx/>
                <a:uFillTx/>
                <a:latin typeface="Arial" charset="0"/>
                <a:ea typeface="+mn-ea"/>
                <a:cs typeface="Nasim" pitchFamily="2" charset="-78"/>
              </a:rPr>
              <a:t>ابهام در نقش</a:t>
            </a:r>
          </a:p>
          <a:p>
            <a:pPr marL="0" marR="0" lvl="0" indent="0" algn="r" defTabSz="914400" rtl="1" eaLnBrk="1" fontAlgn="base" latinLnBrk="0" hangingPunct="1">
              <a:lnSpc>
                <a:spcPct val="100000"/>
              </a:lnSpc>
              <a:spcBef>
                <a:spcPct val="0"/>
              </a:spcBef>
              <a:spcAft>
                <a:spcPct val="0"/>
              </a:spcAft>
              <a:buClrTx/>
              <a:buSzTx/>
              <a:buFontTx/>
              <a:buChar char="-"/>
              <a:tabLst/>
              <a:defRPr/>
            </a:pPr>
            <a:r>
              <a:rPr kumimoji="0" lang="fa-IR" sz="2000" b="1" i="0" u="none" strike="noStrike" kern="1200" cap="none" spc="0" normalizeH="0" baseline="0" noProof="0">
                <a:ln>
                  <a:noFill/>
                </a:ln>
                <a:solidFill>
                  <a:srgbClr val="000000"/>
                </a:solidFill>
                <a:effectLst>
                  <a:outerShdw blurRad="38100" dist="38100" dir="2700000" algn="tl">
                    <a:srgbClr val="FFFFFF"/>
                  </a:outerShdw>
                </a:effectLst>
                <a:uLnTx/>
                <a:uFillTx/>
                <a:latin typeface="Arial" charset="0"/>
                <a:ea typeface="+mn-ea"/>
                <a:cs typeface="Nasim" pitchFamily="2" charset="-78"/>
              </a:rPr>
              <a:t>سبکی نقش</a:t>
            </a:r>
          </a:p>
          <a:p>
            <a:pPr marL="0" marR="0" lvl="0" indent="0" algn="r" defTabSz="914400" rtl="1" eaLnBrk="1" fontAlgn="base" latinLnBrk="0" hangingPunct="1">
              <a:lnSpc>
                <a:spcPct val="100000"/>
              </a:lnSpc>
              <a:spcBef>
                <a:spcPct val="0"/>
              </a:spcBef>
              <a:spcAft>
                <a:spcPct val="0"/>
              </a:spcAft>
              <a:buClrTx/>
              <a:buSzTx/>
              <a:buFontTx/>
              <a:buChar char="-"/>
              <a:tabLst/>
              <a:defRPr/>
            </a:pPr>
            <a:r>
              <a:rPr kumimoji="0" lang="fa-IR" sz="2000" b="1" i="0" u="none" strike="noStrike" kern="1200" cap="none" spc="0" normalizeH="0" baseline="0" noProof="0">
                <a:ln>
                  <a:noFill/>
                </a:ln>
                <a:solidFill>
                  <a:srgbClr val="000000"/>
                </a:solidFill>
                <a:effectLst>
                  <a:outerShdw blurRad="38100" dist="38100" dir="2700000" algn="tl">
                    <a:srgbClr val="FFFFFF"/>
                  </a:outerShdw>
                </a:effectLst>
                <a:uLnTx/>
                <a:uFillTx/>
                <a:latin typeface="Arial" charset="0"/>
                <a:ea typeface="+mn-ea"/>
                <a:cs typeface="Nasim" pitchFamily="2" charset="-78"/>
              </a:rPr>
              <a:t>سنگینی نقش</a:t>
            </a:r>
          </a:p>
          <a:p>
            <a:pPr marL="0" marR="0" lvl="0" indent="0" algn="r" defTabSz="914400" rtl="1" eaLnBrk="1" fontAlgn="base" latinLnBrk="0" hangingPunct="1">
              <a:lnSpc>
                <a:spcPct val="100000"/>
              </a:lnSpc>
              <a:spcBef>
                <a:spcPct val="0"/>
              </a:spcBef>
              <a:spcAft>
                <a:spcPct val="0"/>
              </a:spcAft>
              <a:buClrTx/>
              <a:buSzTx/>
              <a:buFontTx/>
              <a:buChar char="-"/>
              <a:tabLst/>
              <a:defRPr/>
            </a:pPr>
            <a:endParaRPr kumimoji="0" lang="en-US" sz="2000" b="1" i="0" u="none" strike="noStrike" kern="1200" cap="none" spc="0" normalizeH="0" baseline="0" noProof="0">
              <a:ln>
                <a:noFill/>
              </a:ln>
              <a:solidFill>
                <a:srgbClr val="000000"/>
              </a:solidFill>
              <a:effectLst>
                <a:outerShdw blurRad="38100" dist="38100" dir="2700000" algn="tl">
                  <a:srgbClr val="FFFFFF"/>
                </a:outerShdw>
              </a:effectLst>
              <a:uLnTx/>
              <a:uFillTx/>
              <a:latin typeface="Arial" charset="0"/>
              <a:ea typeface="+mn-ea"/>
              <a:cs typeface="Nasim" pitchFamily="2" charset="-78"/>
            </a:endParaRPr>
          </a:p>
        </p:txBody>
      </p:sp>
      <p:sp>
        <p:nvSpPr>
          <p:cNvPr id="10256" name="Line 35">
            <a:extLst>
              <a:ext uri="{FF2B5EF4-FFF2-40B4-BE49-F238E27FC236}">
                <a16:creationId xmlns:a16="http://schemas.microsoft.com/office/drawing/2014/main" id="{911F0C63-4C88-47D2-D9DA-EE0E32FB52EA}"/>
              </a:ext>
            </a:extLst>
          </p:cNvPr>
          <p:cNvSpPr>
            <a:spLocks noChangeShapeType="1"/>
          </p:cNvSpPr>
          <p:nvPr/>
        </p:nvSpPr>
        <p:spPr bwMode="auto">
          <a:xfrm>
            <a:off x="2895600" y="3505200"/>
            <a:ext cx="0" cy="7620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cSld>
  <p:clrMapOvr>
    <a:masterClrMapping/>
  </p:clrMapOvr>
  <p:transition>
    <p:comb/>
  </p:transition>
</p:sld>
</file>

<file path=ppt/slides/slide2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500" name="Rectangle 20">
            <a:extLst>
              <a:ext uri="{FF2B5EF4-FFF2-40B4-BE49-F238E27FC236}">
                <a16:creationId xmlns:a16="http://schemas.microsoft.com/office/drawing/2014/main" id="{A00E7613-52D0-D50E-A039-9F5B98343DAF}"/>
              </a:ext>
            </a:extLst>
          </p:cNvPr>
          <p:cNvSpPr>
            <a:spLocks noChangeArrowheads="1"/>
          </p:cNvSpPr>
          <p:nvPr/>
        </p:nvSpPr>
        <p:spPr bwMode="auto">
          <a:xfrm>
            <a:off x="3505200" y="2743201"/>
            <a:ext cx="990600" cy="758825"/>
          </a:xfrm>
          <a:prstGeom prst="rect">
            <a:avLst/>
          </a:prstGeom>
          <a:noFill/>
          <a:ln w="38100">
            <a:solidFill>
              <a:srgbClr val="FF0000"/>
            </a:solidFill>
            <a:miter lim="800000"/>
            <a:headEnd/>
            <a:tailEnd/>
          </a:ln>
          <a:effectLst/>
        </p:spPr>
        <p:txBody>
          <a:bodyPr anchor="ctr" anchorCtr="1"/>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2000" b="1" i="0" u="none" strike="noStrike" kern="1200" cap="none" spc="0" normalizeH="0" baseline="0" noProof="0">
                <a:ln>
                  <a:noFill/>
                </a:ln>
                <a:solidFill>
                  <a:srgbClr val="CCECFF"/>
                </a:solidFill>
                <a:effectLst>
                  <a:outerShdw blurRad="38100" dist="38100" dir="2700000" algn="tl">
                    <a:srgbClr val="000000"/>
                  </a:outerShdw>
                </a:effectLst>
                <a:uLnTx/>
                <a:uFillTx/>
                <a:latin typeface="Arial" charset="0"/>
                <a:ea typeface="+mn-ea"/>
                <a:cs typeface="Nasim" pitchFamily="2" charset="-78"/>
              </a:rPr>
              <a:t>تعارض پنهان</a:t>
            </a:r>
            <a:endParaRPr kumimoji="0" lang="en-US" sz="2000" b="1" i="0" u="none" strike="noStrike" kern="1200" cap="none" spc="0" normalizeH="0" baseline="0" noProof="0">
              <a:ln>
                <a:noFill/>
              </a:ln>
              <a:solidFill>
                <a:srgbClr val="CCECFF"/>
              </a:solidFill>
              <a:effectLst>
                <a:outerShdw blurRad="38100" dist="38100" dir="2700000" algn="tl">
                  <a:srgbClr val="000000"/>
                </a:outerShdw>
              </a:effectLst>
              <a:uLnTx/>
              <a:uFillTx/>
              <a:latin typeface="Arial" charset="0"/>
              <a:ea typeface="+mn-ea"/>
              <a:cs typeface="Nasim" pitchFamily="2" charset="-78"/>
            </a:endParaRPr>
          </a:p>
        </p:txBody>
      </p:sp>
      <p:sp>
        <p:nvSpPr>
          <p:cNvPr id="20501" name="Rectangle 21">
            <a:extLst>
              <a:ext uri="{FF2B5EF4-FFF2-40B4-BE49-F238E27FC236}">
                <a16:creationId xmlns:a16="http://schemas.microsoft.com/office/drawing/2014/main" id="{3D1A0AC5-357A-17AA-974E-D6EE2CAF8F27}"/>
              </a:ext>
            </a:extLst>
          </p:cNvPr>
          <p:cNvSpPr>
            <a:spLocks noChangeArrowheads="1"/>
          </p:cNvSpPr>
          <p:nvPr/>
        </p:nvSpPr>
        <p:spPr bwMode="auto">
          <a:xfrm>
            <a:off x="5105400" y="2667001"/>
            <a:ext cx="914400" cy="758825"/>
          </a:xfrm>
          <a:prstGeom prst="rect">
            <a:avLst/>
          </a:prstGeom>
          <a:noFill/>
          <a:ln w="38100">
            <a:solidFill>
              <a:srgbClr val="FF0000"/>
            </a:solidFill>
            <a:miter lim="800000"/>
            <a:headEnd/>
            <a:tailEnd/>
          </a:ln>
          <a:effectLst/>
        </p:spPr>
        <p:txBody>
          <a:bodyPr anchor="ctr" anchorCtr="1"/>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2000" b="1" i="0" u="none" strike="noStrike" kern="1200" cap="none" spc="0" normalizeH="0" baseline="0" noProof="0">
                <a:ln>
                  <a:noFill/>
                </a:ln>
                <a:solidFill>
                  <a:srgbClr val="CCECFF"/>
                </a:solidFill>
                <a:effectLst>
                  <a:outerShdw blurRad="38100" dist="38100" dir="2700000" algn="tl">
                    <a:srgbClr val="000000"/>
                  </a:outerShdw>
                </a:effectLst>
                <a:uLnTx/>
                <a:uFillTx/>
                <a:latin typeface="Arial" charset="0"/>
                <a:ea typeface="+mn-ea"/>
                <a:cs typeface="Nasim" pitchFamily="2" charset="-78"/>
              </a:rPr>
              <a:t>ادراک تعارض</a:t>
            </a:r>
            <a:endParaRPr kumimoji="0" lang="en-US" sz="2000" b="1" i="0" u="none" strike="noStrike" kern="1200" cap="none" spc="0" normalizeH="0" baseline="0" noProof="0">
              <a:ln>
                <a:noFill/>
              </a:ln>
              <a:solidFill>
                <a:srgbClr val="CCECFF"/>
              </a:solidFill>
              <a:effectLst>
                <a:outerShdw blurRad="38100" dist="38100" dir="2700000" algn="tl">
                  <a:srgbClr val="000000"/>
                </a:outerShdw>
              </a:effectLst>
              <a:uLnTx/>
              <a:uFillTx/>
              <a:latin typeface="Arial" charset="0"/>
              <a:ea typeface="+mn-ea"/>
              <a:cs typeface="Nasim" pitchFamily="2" charset="-78"/>
            </a:endParaRPr>
          </a:p>
        </p:txBody>
      </p:sp>
      <p:sp>
        <p:nvSpPr>
          <p:cNvPr id="20502" name="Rectangle 22">
            <a:extLst>
              <a:ext uri="{FF2B5EF4-FFF2-40B4-BE49-F238E27FC236}">
                <a16:creationId xmlns:a16="http://schemas.microsoft.com/office/drawing/2014/main" id="{4A2593CE-58EA-57DE-34F5-339BBDDF5ACF}"/>
              </a:ext>
            </a:extLst>
          </p:cNvPr>
          <p:cNvSpPr>
            <a:spLocks noChangeArrowheads="1"/>
          </p:cNvSpPr>
          <p:nvPr/>
        </p:nvSpPr>
        <p:spPr bwMode="auto">
          <a:xfrm>
            <a:off x="6553200" y="2670176"/>
            <a:ext cx="1219200" cy="987425"/>
          </a:xfrm>
          <a:prstGeom prst="rect">
            <a:avLst/>
          </a:prstGeom>
          <a:noFill/>
          <a:ln w="38100">
            <a:solidFill>
              <a:srgbClr val="FF0000"/>
            </a:solidFill>
            <a:miter lim="800000"/>
            <a:headEnd/>
            <a:tailEnd/>
          </a:ln>
          <a:effectLst/>
        </p:spPr>
        <p:txBody>
          <a:bodyPr anchor="ctr" anchorCtr="1"/>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600" b="1" i="0" u="none" strike="noStrike" kern="1200" cap="none" spc="0" normalizeH="0" baseline="0" noProof="0">
                <a:ln>
                  <a:noFill/>
                </a:ln>
                <a:solidFill>
                  <a:srgbClr val="CCECFF"/>
                </a:solidFill>
                <a:effectLst>
                  <a:outerShdw blurRad="38100" dist="38100" dir="2700000" algn="tl">
                    <a:srgbClr val="000000"/>
                  </a:outerShdw>
                </a:effectLst>
                <a:uLnTx/>
                <a:uFillTx/>
                <a:latin typeface="Arial" charset="0"/>
                <a:ea typeface="+mn-ea"/>
                <a:cs typeface="Nasim" pitchFamily="2" charset="-78"/>
              </a:rPr>
              <a:t>احساس تعارض(تنش)</a:t>
            </a:r>
            <a:endParaRPr kumimoji="0" lang="en-US" sz="1600" b="1" i="0" u="none" strike="noStrike" kern="1200" cap="none" spc="0" normalizeH="0" baseline="0" noProof="0">
              <a:ln>
                <a:noFill/>
              </a:ln>
              <a:solidFill>
                <a:srgbClr val="CCECFF"/>
              </a:solidFill>
              <a:effectLst>
                <a:outerShdw blurRad="38100" dist="38100" dir="2700000" algn="tl">
                  <a:srgbClr val="000000"/>
                </a:outerShdw>
              </a:effectLst>
              <a:uLnTx/>
              <a:uFillTx/>
              <a:latin typeface="Arial" charset="0"/>
              <a:ea typeface="+mn-ea"/>
              <a:cs typeface="Nasim" pitchFamily="2" charset="-78"/>
            </a:endParaRPr>
          </a:p>
        </p:txBody>
      </p:sp>
      <p:sp>
        <p:nvSpPr>
          <p:cNvPr id="20503" name="Rectangle 23">
            <a:extLst>
              <a:ext uri="{FF2B5EF4-FFF2-40B4-BE49-F238E27FC236}">
                <a16:creationId xmlns:a16="http://schemas.microsoft.com/office/drawing/2014/main" id="{B1E30F18-E393-8A3A-80C3-2493D076D588}"/>
              </a:ext>
            </a:extLst>
          </p:cNvPr>
          <p:cNvSpPr>
            <a:spLocks noChangeArrowheads="1"/>
          </p:cNvSpPr>
          <p:nvPr/>
        </p:nvSpPr>
        <p:spPr bwMode="auto">
          <a:xfrm>
            <a:off x="8229600" y="2667000"/>
            <a:ext cx="914400" cy="1066800"/>
          </a:xfrm>
          <a:prstGeom prst="rect">
            <a:avLst/>
          </a:prstGeom>
          <a:noFill/>
          <a:ln w="38100">
            <a:solidFill>
              <a:srgbClr val="FF0000"/>
            </a:solidFill>
            <a:miter lim="800000"/>
            <a:headEnd/>
            <a:tailEnd/>
          </a:ln>
          <a:effectLst/>
        </p:spPr>
        <p:txBody>
          <a:bodyPr anchor="ctr" anchorCtr="1"/>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800" b="1" i="0" u="none" strike="noStrike" kern="1200" cap="none" spc="0" normalizeH="0" baseline="0" noProof="0">
                <a:ln>
                  <a:noFill/>
                </a:ln>
                <a:solidFill>
                  <a:srgbClr val="CCECFF"/>
                </a:solidFill>
                <a:effectLst>
                  <a:outerShdw blurRad="38100" dist="38100" dir="2700000" algn="tl">
                    <a:srgbClr val="000000"/>
                  </a:outerShdw>
                </a:effectLst>
                <a:uLnTx/>
                <a:uFillTx/>
                <a:latin typeface="Arial" charset="0"/>
                <a:ea typeface="+mn-ea"/>
                <a:cs typeface="Nasim" pitchFamily="2" charset="-78"/>
              </a:rPr>
              <a:t>اظهار تعارض(رفتار خصمانه</a:t>
            </a:r>
            <a:endParaRPr kumimoji="0" lang="en-US" sz="1800" b="1" i="0" u="none" strike="noStrike" kern="1200" cap="none" spc="0" normalizeH="0" baseline="0" noProof="0">
              <a:ln>
                <a:noFill/>
              </a:ln>
              <a:solidFill>
                <a:srgbClr val="CCECFF"/>
              </a:solidFill>
              <a:effectLst>
                <a:outerShdw blurRad="38100" dist="38100" dir="2700000" algn="tl">
                  <a:srgbClr val="000000"/>
                </a:outerShdw>
              </a:effectLst>
              <a:uLnTx/>
              <a:uFillTx/>
              <a:latin typeface="Arial" charset="0"/>
              <a:ea typeface="+mn-ea"/>
              <a:cs typeface="Nasim" pitchFamily="2" charset="-78"/>
            </a:endParaRPr>
          </a:p>
        </p:txBody>
      </p:sp>
      <p:sp>
        <p:nvSpPr>
          <p:cNvPr id="20504" name="Rectangle 24">
            <a:extLst>
              <a:ext uri="{FF2B5EF4-FFF2-40B4-BE49-F238E27FC236}">
                <a16:creationId xmlns:a16="http://schemas.microsoft.com/office/drawing/2014/main" id="{C44D4227-497D-4B55-C2F5-902F79745AFF}"/>
              </a:ext>
            </a:extLst>
          </p:cNvPr>
          <p:cNvSpPr>
            <a:spLocks noChangeArrowheads="1"/>
          </p:cNvSpPr>
          <p:nvPr/>
        </p:nvSpPr>
        <p:spPr bwMode="auto">
          <a:xfrm>
            <a:off x="9601200" y="2667001"/>
            <a:ext cx="914400" cy="758825"/>
          </a:xfrm>
          <a:prstGeom prst="rect">
            <a:avLst/>
          </a:prstGeom>
          <a:noFill/>
          <a:ln w="38100">
            <a:solidFill>
              <a:srgbClr val="FF0000"/>
            </a:solidFill>
            <a:miter lim="800000"/>
            <a:headEnd/>
            <a:tailEnd/>
          </a:ln>
          <a:effectLst/>
        </p:spPr>
        <p:txBody>
          <a:bodyPr anchor="ctr" anchorCtr="1"/>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2000" b="1" i="0" u="none" strike="noStrike" kern="1200" cap="none" spc="0" normalizeH="0" baseline="0" noProof="0">
                <a:ln>
                  <a:noFill/>
                </a:ln>
                <a:solidFill>
                  <a:srgbClr val="CCECFF"/>
                </a:solidFill>
                <a:effectLst>
                  <a:outerShdw blurRad="38100" dist="38100" dir="2700000" algn="tl">
                    <a:srgbClr val="000000"/>
                  </a:outerShdw>
                </a:effectLst>
                <a:uLnTx/>
                <a:uFillTx/>
                <a:latin typeface="Arial" charset="0"/>
                <a:ea typeface="+mn-ea"/>
                <a:cs typeface="Nasim" pitchFamily="2" charset="-78"/>
              </a:rPr>
              <a:t>نتایج تعارض</a:t>
            </a:r>
            <a:endParaRPr kumimoji="0" lang="en-US" sz="2000" b="1" i="0" u="none" strike="noStrike" kern="1200" cap="none" spc="0" normalizeH="0" baseline="0" noProof="0">
              <a:ln>
                <a:noFill/>
              </a:ln>
              <a:solidFill>
                <a:srgbClr val="CCECFF"/>
              </a:solidFill>
              <a:effectLst>
                <a:outerShdw blurRad="38100" dist="38100" dir="2700000" algn="tl">
                  <a:srgbClr val="000000"/>
                </a:outerShdw>
              </a:effectLst>
              <a:uLnTx/>
              <a:uFillTx/>
              <a:latin typeface="Arial" charset="0"/>
              <a:ea typeface="+mn-ea"/>
              <a:cs typeface="Nasim" pitchFamily="2" charset="-78"/>
            </a:endParaRPr>
          </a:p>
        </p:txBody>
      </p:sp>
      <p:sp>
        <p:nvSpPr>
          <p:cNvPr id="11271" name="Line 25">
            <a:extLst>
              <a:ext uri="{FF2B5EF4-FFF2-40B4-BE49-F238E27FC236}">
                <a16:creationId xmlns:a16="http://schemas.microsoft.com/office/drawing/2014/main" id="{DADAFC52-EE86-15CE-0CE8-ECDDC608EA2D}"/>
              </a:ext>
            </a:extLst>
          </p:cNvPr>
          <p:cNvSpPr>
            <a:spLocks noChangeShapeType="1"/>
          </p:cNvSpPr>
          <p:nvPr/>
        </p:nvSpPr>
        <p:spPr bwMode="auto">
          <a:xfrm>
            <a:off x="4572000" y="3124200"/>
            <a:ext cx="533400" cy="0"/>
          </a:xfrm>
          <a:prstGeom prst="line">
            <a:avLst/>
          </a:prstGeom>
          <a:noFill/>
          <a:ln w="2857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272" name="Line 26">
            <a:extLst>
              <a:ext uri="{FF2B5EF4-FFF2-40B4-BE49-F238E27FC236}">
                <a16:creationId xmlns:a16="http://schemas.microsoft.com/office/drawing/2014/main" id="{3233E364-C6CB-8800-A515-373CC597C320}"/>
              </a:ext>
            </a:extLst>
          </p:cNvPr>
          <p:cNvSpPr>
            <a:spLocks noChangeShapeType="1"/>
          </p:cNvSpPr>
          <p:nvPr/>
        </p:nvSpPr>
        <p:spPr bwMode="auto">
          <a:xfrm>
            <a:off x="6096000" y="3124200"/>
            <a:ext cx="457200" cy="0"/>
          </a:xfrm>
          <a:prstGeom prst="line">
            <a:avLst/>
          </a:prstGeom>
          <a:noFill/>
          <a:ln w="2857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273" name="Line 27">
            <a:extLst>
              <a:ext uri="{FF2B5EF4-FFF2-40B4-BE49-F238E27FC236}">
                <a16:creationId xmlns:a16="http://schemas.microsoft.com/office/drawing/2014/main" id="{69E0CAE3-891D-241D-960F-BD3C261EC0BA}"/>
              </a:ext>
            </a:extLst>
          </p:cNvPr>
          <p:cNvSpPr>
            <a:spLocks noChangeShapeType="1"/>
          </p:cNvSpPr>
          <p:nvPr/>
        </p:nvSpPr>
        <p:spPr bwMode="auto">
          <a:xfrm>
            <a:off x="7848600" y="3124200"/>
            <a:ext cx="228600" cy="0"/>
          </a:xfrm>
          <a:prstGeom prst="line">
            <a:avLst/>
          </a:prstGeom>
          <a:noFill/>
          <a:ln w="2857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274" name="Line 28">
            <a:extLst>
              <a:ext uri="{FF2B5EF4-FFF2-40B4-BE49-F238E27FC236}">
                <a16:creationId xmlns:a16="http://schemas.microsoft.com/office/drawing/2014/main" id="{F8DFFC89-59DE-33E0-34BC-E4BBC09119A6}"/>
              </a:ext>
            </a:extLst>
          </p:cNvPr>
          <p:cNvSpPr>
            <a:spLocks noChangeShapeType="1"/>
          </p:cNvSpPr>
          <p:nvPr/>
        </p:nvSpPr>
        <p:spPr bwMode="auto">
          <a:xfrm>
            <a:off x="9220200" y="3124200"/>
            <a:ext cx="381000" cy="0"/>
          </a:xfrm>
          <a:prstGeom prst="line">
            <a:avLst/>
          </a:prstGeom>
          <a:noFill/>
          <a:ln w="28575">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509" name="Rectangle 29">
            <a:extLst>
              <a:ext uri="{FF2B5EF4-FFF2-40B4-BE49-F238E27FC236}">
                <a16:creationId xmlns:a16="http://schemas.microsoft.com/office/drawing/2014/main" id="{B5E83B11-2626-16C3-605D-6BA68C79B91B}"/>
              </a:ext>
            </a:extLst>
          </p:cNvPr>
          <p:cNvSpPr>
            <a:spLocks noChangeArrowheads="1"/>
          </p:cNvSpPr>
          <p:nvPr/>
        </p:nvSpPr>
        <p:spPr bwMode="auto">
          <a:xfrm>
            <a:off x="1752600" y="3962401"/>
            <a:ext cx="1143000" cy="758825"/>
          </a:xfrm>
          <a:prstGeom prst="rect">
            <a:avLst/>
          </a:prstGeom>
          <a:solidFill>
            <a:srgbClr val="339933"/>
          </a:solidFill>
          <a:ln w="38100">
            <a:solidFill>
              <a:srgbClr val="FF0000"/>
            </a:solidFill>
            <a:miter lim="800000"/>
            <a:headEnd/>
            <a:tailEnd/>
          </a:ln>
          <a:effectLst/>
        </p:spPr>
        <p:txBody>
          <a:bodyPr anchor="ctr" anchorCtr="1"/>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2000" b="1" i="0" u="none" strike="noStrike" kern="1200" cap="none" spc="0" normalizeH="0" baseline="0" noProof="0">
                <a:ln>
                  <a:noFill/>
                </a:ln>
                <a:solidFill>
                  <a:srgbClr val="CCECFF"/>
                </a:solidFill>
                <a:effectLst>
                  <a:outerShdw blurRad="38100" dist="38100" dir="2700000" algn="tl">
                    <a:srgbClr val="000000"/>
                  </a:outerShdw>
                </a:effectLst>
                <a:uLnTx/>
                <a:uFillTx/>
                <a:latin typeface="Arial" charset="0"/>
                <a:ea typeface="+mn-ea"/>
                <a:cs typeface="Nasim" pitchFamily="2" charset="-78"/>
              </a:rPr>
              <a:t>رقابت برای منابع</a:t>
            </a:r>
            <a:endParaRPr kumimoji="0" lang="en-US" sz="2000" b="1" i="0" u="none" strike="noStrike" kern="1200" cap="none" spc="0" normalizeH="0" baseline="0" noProof="0">
              <a:ln>
                <a:noFill/>
              </a:ln>
              <a:solidFill>
                <a:srgbClr val="CCECFF"/>
              </a:solidFill>
              <a:effectLst>
                <a:outerShdw blurRad="38100" dist="38100" dir="2700000" algn="tl">
                  <a:srgbClr val="000000"/>
                </a:outerShdw>
              </a:effectLst>
              <a:uLnTx/>
              <a:uFillTx/>
              <a:latin typeface="Arial" charset="0"/>
              <a:ea typeface="+mn-ea"/>
              <a:cs typeface="Nasim" pitchFamily="2" charset="-78"/>
            </a:endParaRPr>
          </a:p>
        </p:txBody>
      </p:sp>
      <p:sp>
        <p:nvSpPr>
          <p:cNvPr id="20510" name="Rectangle 30">
            <a:extLst>
              <a:ext uri="{FF2B5EF4-FFF2-40B4-BE49-F238E27FC236}">
                <a16:creationId xmlns:a16="http://schemas.microsoft.com/office/drawing/2014/main" id="{C751259A-EF8E-932A-8A3C-2F1EF4937664}"/>
              </a:ext>
            </a:extLst>
          </p:cNvPr>
          <p:cNvSpPr>
            <a:spLocks noChangeArrowheads="1"/>
          </p:cNvSpPr>
          <p:nvPr/>
        </p:nvSpPr>
        <p:spPr bwMode="auto">
          <a:xfrm>
            <a:off x="1905000" y="5181600"/>
            <a:ext cx="1905000" cy="990600"/>
          </a:xfrm>
          <a:prstGeom prst="rect">
            <a:avLst/>
          </a:prstGeom>
          <a:solidFill>
            <a:srgbClr val="339933"/>
          </a:solidFill>
          <a:ln w="38100">
            <a:solidFill>
              <a:srgbClr val="FF0000"/>
            </a:solidFill>
            <a:miter lim="800000"/>
            <a:headEnd/>
            <a:tailEnd/>
          </a:ln>
          <a:effectLst/>
        </p:spPr>
        <p:txBody>
          <a:bodyPr anchor="ctr" anchorCtr="1"/>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2000" b="1" i="0" u="none" strike="noStrike" kern="1200" cap="none" spc="0" normalizeH="0" baseline="0" noProof="0">
                <a:ln>
                  <a:noFill/>
                </a:ln>
                <a:solidFill>
                  <a:srgbClr val="CCECFF"/>
                </a:solidFill>
                <a:effectLst>
                  <a:outerShdw blurRad="38100" dist="38100" dir="2700000" algn="tl">
                    <a:srgbClr val="000000"/>
                  </a:outerShdw>
                </a:effectLst>
                <a:uLnTx/>
                <a:uFillTx/>
                <a:latin typeface="Arial" charset="0"/>
                <a:ea typeface="+mn-ea"/>
                <a:cs typeface="Nasim" pitchFamily="2" charset="-78"/>
              </a:rPr>
              <a:t>تفاوت در برخورداری از قدرت</a:t>
            </a:r>
            <a:endParaRPr kumimoji="0" lang="en-US" sz="2000" b="1" i="0" u="none" strike="noStrike" kern="1200" cap="none" spc="0" normalizeH="0" baseline="0" noProof="0">
              <a:ln>
                <a:noFill/>
              </a:ln>
              <a:solidFill>
                <a:srgbClr val="CCECFF"/>
              </a:solidFill>
              <a:effectLst>
                <a:outerShdw blurRad="38100" dist="38100" dir="2700000" algn="tl">
                  <a:srgbClr val="000000"/>
                </a:outerShdw>
              </a:effectLst>
              <a:uLnTx/>
              <a:uFillTx/>
              <a:latin typeface="Arial" charset="0"/>
              <a:ea typeface="+mn-ea"/>
              <a:cs typeface="Nasim" pitchFamily="2" charset="-78"/>
            </a:endParaRPr>
          </a:p>
        </p:txBody>
      </p:sp>
      <p:sp>
        <p:nvSpPr>
          <p:cNvPr id="20511" name="Rectangle 31">
            <a:extLst>
              <a:ext uri="{FF2B5EF4-FFF2-40B4-BE49-F238E27FC236}">
                <a16:creationId xmlns:a16="http://schemas.microsoft.com/office/drawing/2014/main" id="{3F6F233C-E8E9-4546-FC7E-CEBB0950D05E}"/>
              </a:ext>
            </a:extLst>
          </p:cNvPr>
          <p:cNvSpPr>
            <a:spLocks noChangeArrowheads="1"/>
          </p:cNvSpPr>
          <p:nvPr/>
        </p:nvSpPr>
        <p:spPr bwMode="auto">
          <a:xfrm>
            <a:off x="1981200" y="838200"/>
            <a:ext cx="1066800" cy="533400"/>
          </a:xfrm>
          <a:prstGeom prst="rect">
            <a:avLst/>
          </a:prstGeom>
          <a:solidFill>
            <a:srgbClr val="339933"/>
          </a:solidFill>
          <a:ln w="38100">
            <a:solidFill>
              <a:srgbClr val="FF0000"/>
            </a:solidFill>
            <a:miter lim="800000"/>
            <a:headEnd/>
            <a:tailEnd/>
          </a:ln>
          <a:effectLst/>
        </p:spPr>
        <p:txBody>
          <a:bodyPr anchor="ctr" anchorCtr="1"/>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2000" b="1" i="0" u="none" strike="noStrike" kern="1200" cap="none" spc="0" normalizeH="0" baseline="0" noProof="0">
                <a:ln>
                  <a:noFill/>
                </a:ln>
                <a:solidFill>
                  <a:srgbClr val="CCECFF"/>
                </a:solidFill>
                <a:effectLst>
                  <a:outerShdw blurRad="38100" dist="38100" dir="2700000" algn="tl">
                    <a:srgbClr val="000000"/>
                  </a:outerShdw>
                </a:effectLst>
                <a:uLnTx/>
                <a:uFillTx/>
                <a:latin typeface="Arial" charset="0"/>
                <a:ea typeface="+mn-ea"/>
                <a:cs typeface="Nasim" pitchFamily="2" charset="-78"/>
              </a:rPr>
              <a:t>اهداف متفاوت</a:t>
            </a:r>
            <a:endParaRPr kumimoji="0" lang="en-US" sz="2000" b="1" i="0" u="none" strike="noStrike" kern="1200" cap="none" spc="0" normalizeH="0" baseline="0" noProof="0">
              <a:ln>
                <a:noFill/>
              </a:ln>
              <a:solidFill>
                <a:srgbClr val="CCECFF"/>
              </a:solidFill>
              <a:effectLst>
                <a:outerShdw blurRad="38100" dist="38100" dir="2700000" algn="tl">
                  <a:srgbClr val="000000"/>
                </a:outerShdw>
              </a:effectLst>
              <a:uLnTx/>
              <a:uFillTx/>
              <a:latin typeface="Arial" charset="0"/>
              <a:ea typeface="+mn-ea"/>
              <a:cs typeface="Nasim" pitchFamily="2" charset="-78"/>
            </a:endParaRPr>
          </a:p>
        </p:txBody>
      </p:sp>
      <p:sp>
        <p:nvSpPr>
          <p:cNvPr id="20512" name="Rectangle 32">
            <a:extLst>
              <a:ext uri="{FF2B5EF4-FFF2-40B4-BE49-F238E27FC236}">
                <a16:creationId xmlns:a16="http://schemas.microsoft.com/office/drawing/2014/main" id="{96425CD8-C2FE-25E5-C3D7-2EE862B97DDA}"/>
              </a:ext>
            </a:extLst>
          </p:cNvPr>
          <p:cNvSpPr>
            <a:spLocks noChangeArrowheads="1"/>
          </p:cNvSpPr>
          <p:nvPr/>
        </p:nvSpPr>
        <p:spPr bwMode="auto">
          <a:xfrm>
            <a:off x="1828800" y="1752600"/>
            <a:ext cx="1219200" cy="685800"/>
          </a:xfrm>
          <a:prstGeom prst="rect">
            <a:avLst/>
          </a:prstGeom>
          <a:solidFill>
            <a:srgbClr val="339933"/>
          </a:solidFill>
          <a:ln w="38100">
            <a:solidFill>
              <a:srgbClr val="FF0000"/>
            </a:solidFill>
            <a:miter lim="800000"/>
            <a:headEnd/>
            <a:tailEnd/>
          </a:ln>
          <a:effectLst/>
        </p:spPr>
        <p:txBody>
          <a:bodyPr anchor="ctr" anchorCtr="1"/>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2000" b="1" i="0" u="none" strike="noStrike" kern="1200" cap="none" spc="0" normalizeH="0" baseline="0" noProof="0">
                <a:ln>
                  <a:noFill/>
                </a:ln>
                <a:solidFill>
                  <a:srgbClr val="CCECFF"/>
                </a:solidFill>
                <a:effectLst>
                  <a:outerShdw blurRad="38100" dist="38100" dir="2700000" algn="tl">
                    <a:srgbClr val="000000"/>
                  </a:outerShdw>
                </a:effectLst>
                <a:uLnTx/>
                <a:uFillTx/>
                <a:latin typeface="Arial" charset="0"/>
                <a:ea typeface="+mn-ea"/>
                <a:cs typeface="Nasim" pitchFamily="2" charset="-78"/>
              </a:rPr>
              <a:t>فشارهای شغلی</a:t>
            </a:r>
            <a:endParaRPr kumimoji="0" lang="en-US" sz="2000" b="1" i="0" u="none" strike="noStrike" kern="1200" cap="none" spc="0" normalizeH="0" baseline="0" noProof="0">
              <a:ln>
                <a:noFill/>
              </a:ln>
              <a:solidFill>
                <a:srgbClr val="CCECFF"/>
              </a:solidFill>
              <a:effectLst>
                <a:outerShdw blurRad="38100" dist="38100" dir="2700000" algn="tl">
                  <a:srgbClr val="000000"/>
                </a:outerShdw>
              </a:effectLst>
              <a:uLnTx/>
              <a:uFillTx/>
              <a:latin typeface="Arial" charset="0"/>
              <a:ea typeface="+mn-ea"/>
              <a:cs typeface="Nasim" pitchFamily="2" charset="-78"/>
            </a:endParaRPr>
          </a:p>
        </p:txBody>
      </p:sp>
      <p:sp>
        <p:nvSpPr>
          <p:cNvPr id="20515" name="Rectangle 35">
            <a:extLst>
              <a:ext uri="{FF2B5EF4-FFF2-40B4-BE49-F238E27FC236}">
                <a16:creationId xmlns:a16="http://schemas.microsoft.com/office/drawing/2014/main" id="{368EAB84-29D2-4D74-5FC6-3A609883117E}"/>
              </a:ext>
            </a:extLst>
          </p:cNvPr>
          <p:cNvSpPr>
            <a:spLocks noChangeArrowheads="1"/>
          </p:cNvSpPr>
          <p:nvPr/>
        </p:nvSpPr>
        <p:spPr bwMode="auto">
          <a:xfrm>
            <a:off x="3581400" y="533400"/>
            <a:ext cx="1143000" cy="1219200"/>
          </a:xfrm>
          <a:prstGeom prst="rect">
            <a:avLst/>
          </a:prstGeom>
          <a:solidFill>
            <a:srgbClr val="339933"/>
          </a:solidFill>
          <a:ln w="38100">
            <a:solidFill>
              <a:srgbClr val="FF0000"/>
            </a:solidFill>
            <a:miter lim="800000"/>
            <a:headEnd/>
            <a:tailEnd/>
          </a:ln>
          <a:effectLst/>
        </p:spPr>
        <p:txBody>
          <a:bodyPr anchor="ctr" anchorCtr="1"/>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2000" b="1" i="0" u="none" strike="noStrike" kern="1200" cap="none" spc="0" normalizeH="0" baseline="0" noProof="0">
                <a:ln>
                  <a:noFill/>
                </a:ln>
                <a:solidFill>
                  <a:srgbClr val="CCECFF"/>
                </a:solidFill>
                <a:effectLst>
                  <a:outerShdw blurRad="38100" dist="38100" dir="2700000" algn="tl">
                    <a:srgbClr val="000000"/>
                  </a:outerShdw>
                </a:effectLst>
                <a:uLnTx/>
                <a:uFillTx/>
                <a:latin typeface="Arial" charset="0"/>
                <a:ea typeface="+mn-ea"/>
                <a:cs typeface="Nasim" pitchFamily="2" charset="-78"/>
              </a:rPr>
              <a:t>عقب نشاندن برای استقلال</a:t>
            </a:r>
            <a:endParaRPr kumimoji="0" lang="en-US" sz="2000" b="1" i="0" u="none" strike="noStrike" kern="1200" cap="none" spc="0" normalizeH="0" baseline="0" noProof="0">
              <a:ln>
                <a:noFill/>
              </a:ln>
              <a:solidFill>
                <a:srgbClr val="CCECFF"/>
              </a:solidFill>
              <a:effectLst>
                <a:outerShdw blurRad="38100" dist="38100" dir="2700000" algn="tl">
                  <a:srgbClr val="000000"/>
                </a:outerShdw>
              </a:effectLst>
              <a:uLnTx/>
              <a:uFillTx/>
              <a:latin typeface="Arial" charset="0"/>
              <a:ea typeface="+mn-ea"/>
              <a:cs typeface="Nasim" pitchFamily="2" charset="-78"/>
            </a:endParaRPr>
          </a:p>
        </p:txBody>
      </p:sp>
      <p:sp>
        <p:nvSpPr>
          <p:cNvPr id="11280" name="Line 36">
            <a:extLst>
              <a:ext uri="{FF2B5EF4-FFF2-40B4-BE49-F238E27FC236}">
                <a16:creationId xmlns:a16="http://schemas.microsoft.com/office/drawing/2014/main" id="{1A31BB6C-4B4A-ABDB-926D-24FBCC627D34}"/>
              </a:ext>
            </a:extLst>
          </p:cNvPr>
          <p:cNvSpPr>
            <a:spLocks noChangeShapeType="1"/>
          </p:cNvSpPr>
          <p:nvPr/>
        </p:nvSpPr>
        <p:spPr bwMode="auto">
          <a:xfrm flipV="1">
            <a:off x="2895600" y="3505200"/>
            <a:ext cx="609600" cy="381000"/>
          </a:xfrm>
          <a:prstGeom prst="line">
            <a:avLst/>
          </a:prstGeom>
          <a:noFill/>
          <a:ln w="9525">
            <a:solidFill>
              <a:srgbClr val="FFFF00"/>
            </a:solidFill>
            <a:prstDash val="lg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281" name="Line 37">
            <a:extLst>
              <a:ext uri="{FF2B5EF4-FFF2-40B4-BE49-F238E27FC236}">
                <a16:creationId xmlns:a16="http://schemas.microsoft.com/office/drawing/2014/main" id="{C3A4DA0A-B6C1-A0CD-3776-996CE1DC61C8}"/>
              </a:ext>
            </a:extLst>
          </p:cNvPr>
          <p:cNvSpPr>
            <a:spLocks noChangeShapeType="1"/>
          </p:cNvSpPr>
          <p:nvPr/>
        </p:nvSpPr>
        <p:spPr bwMode="auto">
          <a:xfrm flipV="1">
            <a:off x="3733800" y="3505200"/>
            <a:ext cx="0" cy="1676400"/>
          </a:xfrm>
          <a:prstGeom prst="line">
            <a:avLst/>
          </a:prstGeom>
          <a:noFill/>
          <a:ln w="9525">
            <a:solidFill>
              <a:srgbClr val="FFFF00"/>
            </a:solidFill>
            <a:prstDash val="lg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282" name="Line 38">
            <a:extLst>
              <a:ext uri="{FF2B5EF4-FFF2-40B4-BE49-F238E27FC236}">
                <a16:creationId xmlns:a16="http://schemas.microsoft.com/office/drawing/2014/main" id="{33FE52A5-FC77-8ECD-87B6-C8888A1F35E6}"/>
              </a:ext>
            </a:extLst>
          </p:cNvPr>
          <p:cNvSpPr>
            <a:spLocks noChangeShapeType="1"/>
          </p:cNvSpPr>
          <p:nvPr/>
        </p:nvSpPr>
        <p:spPr bwMode="auto">
          <a:xfrm>
            <a:off x="3048000" y="2438400"/>
            <a:ext cx="533400" cy="304800"/>
          </a:xfrm>
          <a:prstGeom prst="line">
            <a:avLst/>
          </a:prstGeom>
          <a:noFill/>
          <a:ln w="9525">
            <a:solidFill>
              <a:srgbClr val="FFFF00"/>
            </a:solidFill>
            <a:prstDash val="lg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283" name="Line 39">
            <a:extLst>
              <a:ext uri="{FF2B5EF4-FFF2-40B4-BE49-F238E27FC236}">
                <a16:creationId xmlns:a16="http://schemas.microsoft.com/office/drawing/2014/main" id="{A8452501-19C7-6227-4A9F-D454BFB15D05}"/>
              </a:ext>
            </a:extLst>
          </p:cNvPr>
          <p:cNvSpPr>
            <a:spLocks noChangeShapeType="1"/>
          </p:cNvSpPr>
          <p:nvPr/>
        </p:nvSpPr>
        <p:spPr bwMode="auto">
          <a:xfrm>
            <a:off x="3048000" y="1447800"/>
            <a:ext cx="762000" cy="1295400"/>
          </a:xfrm>
          <a:prstGeom prst="line">
            <a:avLst/>
          </a:prstGeom>
          <a:noFill/>
          <a:ln w="9525">
            <a:solidFill>
              <a:srgbClr val="FFFF00"/>
            </a:solidFill>
            <a:prstDash val="lg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284" name="Line 40">
            <a:extLst>
              <a:ext uri="{FF2B5EF4-FFF2-40B4-BE49-F238E27FC236}">
                <a16:creationId xmlns:a16="http://schemas.microsoft.com/office/drawing/2014/main" id="{66D09D46-23EB-1FFB-DD0E-31FCE494B6FC}"/>
              </a:ext>
            </a:extLst>
          </p:cNvPr>
          <p:cNvSpPr>
            <a:spLocks noChangeShapeType="1"/>
          </p:cNvSpPr>
          <p:nvPr/>
        </p:nvSpPr>
        <p:spPr bwMode="auto">
          <a:xfrm>
            <a:off x="4038600" y="1676400"/>
            <a:ext cx="0" cy="990600"/>
          </a:xfrm>
          <a:prstGeom prst="line">
            <a:avLst/>
          </a:prstGeom>
          <a:noFill/>
          <a:ln w="9525">
            <a:solidFill>
              <a:srgbClr val="FFFF00"/>
            </a:solidFill>
            <a:prstDash val="lg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285" name="Line 41">
            <a:extLst>
              <a:ext uri="{FF2B5EF4-FFF2-40B4-BE49-F238E27FC236}">
                <a16:creationId xmlns:a16="http://schemas.microsoft.com/office/drawing/2014/main" id="{34BD771B-7071-90A1-CFFE-7D53B89C9D41}"/>
              </a:ext>
            </a:extLst>
          </p:cNvPr>
          <p:cNvSpPr>
            <a:spLocks noChangeShapeType="1"/>
          </p:cNvSpPr>
          <p:nvPr/>
        </p:nvSpPr>
        <p:spPr bwMode="auto">
          <a:xfrm>
            <a:off x="10058400" y="3429000"/>
            <a:ext cx="0" cy="220980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286" name="Line 42">
            <a:extLst>
              <a:ext uri="{FF2B5EF4-FFF2-40B4-BE49-F238E27FC236}">
                <a16:creationId xmlns:a16="http://schemas.microsoft.com/office/drawing/2014/main" id="{6FE73882-58BA-9C8E-60B1-D193718D19E8}"/>
              </a:ext>
            </a:extLst>
          </p:cNvPr>
          <p:cNvSpPr>
            <a:spLocks noChangeShapeType="1"/>
          </p:cNvSpPr>
          <p:nvPr/>
        </p:nvSpPr>
        <p:spPr bwMode="auto">
          <a:xfrm flipH="1">
            <a:off x="5105400" y="5638800"/>
            <a:ext cx="4953000" cy="0"/>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287" name="Line 43">
            <a:extLst>
              <a:ext uri="{FF2B5EF4-FFF2-40B4-BE49-F238E27FC236}">
                <a16:creationId xmlns:a16="http://schemas.microsoft.com/office/drawing/2014/main" id="{78E33936-7D5A-AF62-8D95-CBAE77C1AE2B}"/>
              </a:ext>
            </a:extLst>
          </p:cNvPr>
          <p:cNvSpPr>
            <a:spLocks noChangeShapeType="1"/>
          </p:cNvSpPr>
          <p:nvPr/>
        </p:nvSpPr>
        <p:spPr bwMode="auto">
          <a:xfrm flipH="1" flipV="1">
            <a:off x="4191000" y="3505200"/>
            <a:ext cx="838200" cy="2133600"/>
          </a:xfrm>
          <a:prstGeom prst="line">
            <a:avLst/>
          </a:prstGeom>
          <a:noFill/>
          <a:ln w="38100">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524" name="Rectangle 44">
            <a:extLst>
              <a:ext uri="{FF2B5EF4-FFF2-40B4-BE49-F238E27FC236}">
                <a16:creationId xmlns:a16="http://schemas.microsoft.com/office/drawing/2014/main" id="{F6206291-FC73-D823-96CC-69DCF35BF25D}"/>
              </a:ext>
            </a:extLst>
          </p:cNvPr>
          <p:cNvSpPr>
            <a:spLocks noChangeArrowheads="1"/>
          </p:cNvSpPr>
          <p:nvPr/>
        </p:nvSpPr>
        <p:spPr bwMode="auto">
          <a:xfrm>
            <a:off x="7162800" y="609600"/>
            <a:ext cx="3048000" cy="533400"/>
          </a:xfrm>
          <a:prstGeom prst="rect">
            <a:avLst/>
          </a:prstGeom>
          <a:solidFill>
            <a:srgbClr val="339933"/>
          </a:solidFill>
          <a:ln w="38100">
            <a:solidFill>
              <a:srgbClr val="FF0000"/>
            </a:solidFill>
            <a:miter lim="800000"/>
            <a:headEnd/>
            <a:tailEnd/>
          </a:ln>
          <a:effectLst/>
        </p:spPr>
        <p:txBody>
          <a:bodyPr anchor="ctr" anchorCtr="1"/>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4000" b="1" i="0" u="none" strike="noStrike" kern="1200" cap="none" spc="0" normalizeH="0" baseline="0" noProof="0">
                <a:ln>
                  <a:noFill/>
                </a:ln>
                <a:solidFill>
                  <a:srgbClr val="000000"/>
                </a:solidFill>
                <a:effectLst>
                  <a:outerShdw blurRad="38100" dist="38100" dir="2700000" algn="tl">
                    <a:srgbClr val="FFFFFF"/>
                  </a:outerShdw>
                </a:effectLst>
                <a:uLnTx/>
                <a:uFillTx/>
                <a:latin typeface="Arial" charset="0"/>
                <a:ea typeface="+mn-ea"/>
                <a:cs typeface="Nasim" pitchFamily="2" charset="-78"/>
              </a:rPr>
              <a:t>فرآیند تعارض</a:t>
            </a:r>
            <a:endParaRPr kumimoji="0" lang="en-US" sz="4000" b="1" i="0" u="none" strike="noStrike" kern="1200" cap="none" spc="0" normalizeH="0" baseline="0" noProof="0">
              <a:ln>
                <a:noFill/>
              </a:ln>
              <a:solidFill>
                <a:srgbClr val="000000"/>
              </a:solidFill>
              <a:effectLst>
                <a:outerShdw blurRad="38100" dist="38100" dir="2700000" algn="tl">
                  <a:srgbClr val="FFFFFF"/>
                </a:outerShdw>
              </a:effectLst>
              <a:uLnTx/>
              <a:uFillTx/>
              <a:latin typeface="Arial" charset="0"/>
              <a:ea typeface="+mn-ea"/>
              <a:cs typeface="Nasim" pitchFamily="2" charset="-78"/>
            </a:endParaRPr>
          </a:p>
        </p:txBody>
      </p:sp>
    </p:spTree>
  </p:cSld>
  <p:clrMapOvr>
    <a:masterClrMapping/>
  </p:clrMapOvr>
  <p:transition>
    <p:comb/>
  </p:transition>
</p:sld>
</file>

<file path=ppt/slides/slide2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B19B85DC-1853-EA93-E063-69A046CFDB66}"/>
              </a:ext>
            </a:extLst>
          </p:cNvPr>
          <p:cNvSpPr>
            <a:spLocks noGrp="1" noChangeArrowheads="1"/>
          </p:cNvSpPr>
          <p:nvPr>
            <p:ph type="title"/>
          </p:nvPr>
        </p:nvSpPr>
        <p:spPr>
          <a:xfrm>
            <a:off x="3200400" y="277814"/>
            <a:ext cx="5791200" cy="560387"/>
          </a:xfrm>
        </p:spPr>
        <p:txBody>
          <a:bodyPr/>
          <a:lstStyle/>
          <a:p>
            <a:pPr rtl="1" eaLnBrk="1" hangingPunct="1">
              <a:defRPr/>
            </a:pPr>
            <a:r>
              <a:rPr lang="fa-IR" sz="2800" b="1">
                <a:solidFill>
                  <a:srgbClr val="FF0000"/>
                </a:solidFill>
                <a:cs typeface="Nasim" pitchFamily="2" charset="-78"/>
              </a:rPr>
              <a:t>موقعیت های مدیریت تعارض</a:t>
            </a:r>
            <a:endParaRPr lang="en-US" sz="2800" b="1">
              <a:solidFill>
                <a:srgbClr val="FF0000"/>
              </a:solidFill>
              <a:cs typeface="Nasim" pitchFamily="2" charset="-78"/>
            </a:endParaRPr>
          </a:p>
        </p:txBody>
      </p:sp>
      <p:sp>
        <p:nvSpPr>
          <p:cNvPr id="27651" name="Rectangle 3">
            <a:extLst>
              <a:ext uri="{FF2B5EF4-FFF2-40B4-BE49-F238E27FC236}">
                <a16:creationId xmlns:a16="http://schemas.microsoft.com/office/drawing/2014/main" id="{E66998EC-4F1B-9E34-181B-987C7835F873}"/>
              </a:ext>
            </a:extLst>
          </p:cNvPr>
          <p:cNvSpPr>
            <a:spLocks noGrp="1" noChangeArrowheads="1"/>
          </p:cNvSpPr>
          <p:nvPr>
            <p:ph type="body" idx="1"/>
          </p:nvPr>
        </p:nvSpPr>
        <p:spPr>
          <a:xfrm>
            <a:off x="1981200" y="914401"/>
            <a:ext cx="8229600" cy="5216525"/>
          </a:xfrm>
        </p:spPr>
        <p:txBody>
          <a:bodyPr/>
          <a:lstStyle/>
          <a:p>
            <a:pPr algn="r" rtl="1" eaLnBrk="1" hangingPunct="1">
              <a:buClr>
                <a:schemeClr val="tx1"/>
              </a:buClr>
              <a:buFont typeface="Wingdings" panose="05000000000000000000" pitchFamily="2" charset="2"/>
              <a:buNone/>
              <a:defRPr/>
            </a:pPr>
            <a:r>
              <a:rPr lang="fa-IR" sz="2400"/>
              <a:t>1- موقعیت برد- برد</a:t>
            </a:r>
          </a:p>
          <a:p>
            <a:pPr algn="r" rtl="1" eaLnBrk="1" hangingPunct="1">
              <a:buClr>
                <a:schemeClr val="tx1"/>
              </a:buClr>
              <a:buFont typeface="Wingdings" panose="05000000000000000000" pitchFamily="2" charset="2"/>
              <a:buNone/>
              <a:defRPr/>
            </a:pPr>
            <a:r>
              <a:rPr lang="fa-IR" sz="2400"/>
              <a:t>2- موقعیت برد- باخت</a:t>
            </a:r>
          </a:p>
          <a:p>
            <a:pPr algn="r" rtl="1" eaLnBrk="1" hangingPunct="1">
              <a:buClr>
                <a:schemeClr val="tx1"/>
              </a:buClr>
              <a:buFont typeface="Wingdings" panose="05000000000000000000" pitchFamily="2" charset="2"/>
              <a:buNone/>
              <a:defRPr/>
            </a:pPr>
            <a:r>
              <a:rPr lang="fa-IR" sz="2400"/>
              <a:t>3- موقعیت باخت- باخت</a:t>
            </a:r>
          </a:p>
          <a:p>
            <a:pPr algn="ctr" rtl="1" eaLnBrk="1" hangingPunct="1">
              <a:buClr>
                <a:schemeClr val="tx1"/>
              </a:buClr>
              <a:buFont typeface="Wingdings" panose="05000000000000000000" pitchFamily="2" charset="2"/>
              <a:buNone/>
              <a:defRPr/>
            </a:pPr>
            <a:r>
              <a:rPr lang="fa-IR" sz="2800">
                <a:solidFill>
                  <a:srgbClr val="FF0000"/>
                </a:solidFill>
              </a:rPr>
              <a:t>روش های مهم مدیریت تعارض</a:t>
            </a:r>
          </a:p>
          <a:p>
            <a:pPr algn="r" rtl="1" eaLnBrk="1" hangingPunct="1">
              <a:buClr>
                <a:schemeClr val="tx1"/>
              </a:buClr>
              <a:buFont typeface="Wingdings" panose="05000000000000000000" pitchFamily="2" charset="2"/>
              <a:buNone/>
              <a:defRPr/>
            </a:pPr>
            <a:r>
              <a:rPr lang="fa-IR" sz="2800">
                <a:solidFill>
                  <a:srgbClr val="FF0000"/>
                </a:solidFill>
              </a:rPr>
              <a:t>1</a:t>
            </a:r>
            <a:r>
              <a:rPr lang="fa-IR" sz="2000">
                <a:solidFill>
                  <a:schemeClr val="folHlink"/>
                </a:solidFill>
              </a:rPr>
              <a:t>- شیوه اجتناب و عدم جبهه گیری         2- مذاکره</a:t>
            </a:r>
          </a:p>
          <a:p>
            <a:pPr algn="r" rtl="1" eaLnBrk="1" hangingPunct="1">
              <a:buClr>
                <a:schemeClr val="tx1"/>
              </a:buClr>
              <a:buFont typeface="Wingdings" panose="05000000000000000000" pitchFamily="2" charset="2"/>
              <a:buNone/>
              <a:defRPr/>
            </a:pPr>
            <a:r>
              <a:rPr lang="fa-IR" sz="2000">
                <a:solidFill>
                  <a:schemeClr val="folHlink"/>
                </a:solidFill>
              </a:rPr>
              <a:t>3-استفاده از قدرت                      4- ایجاد دشمن مشترک</a:t>
            </a:r>
          </a:p>
          <a:p>
            <a:pPr algn="r" rtl="1" eaLnBrk="1" hangingPunct="1">
              <a:buClr>
                <a:schemeClr val="tx1"/>
              </a:buClr>
              <a:buFont typeface="Wingdings" panose="05000000000000000000" pitchFamily="2" charset="2"/>
              <a:buNone/>
              <a:defRPr/>
            </a:pPr>
            <a:r>
              <a:rPr lang="fa-IR" sz="2000">
                <a:solidFill>
                  <a:schemeClr val="folHlink"/>
                </a:solidFill>
              </a:rPr>
              <a:t>5- روش گذشت                       6- جابجایی طرفین</a:t>
            </a:r>
          </a:p>
          <a:p>
            <a:pPr algn="r" rtl="1" eaLnBrk="1" hangingPunct="1">
              <a:buClr>
                <a:schemeClr val="tx1"/>
              </a:buClr>
              <a:buFont typeface="Wingdings" panose="05000000000000000000" pitchFamily="2" charset="2"/>
              <a:buNone/>
              <a:defRPr/>
            </a:pPr>
            <a:r>
              <a:rPr lang="fa-IR" sz="2000">
                <a:solidFill>
                  <a:schemeClr val="folHlink"/>
                </a:solidFill>
              </a:rPr>
              <a:t>7- تغییر روابط انسانی               8-اهداف مشترک</a:t>
            </a:r>
          </a:p>
          <a:p>
            <a:pPr algn="r" rtl="1" eaLnBrk="1" hangingPunct="1">
              <a:buClr>
                <a:schemeClr val="tx1"/>
              </a:buClr>
              <a:buFont typeface="Wingdings" panose="05000000000000000000" pitchFamily="2" charset="2"/>
              <a:buNone/>
              <a:defRPr/>
            </a:pPr>
            <a:r>
              <a:rPr lang="fa-IR" sz="2000">
                <a:solidFill>
                  <a:schemeClr val="folHlink"/>
                </a:solidFill>
              </a:rPr>
              <a:t>9- ارجاع سلسله مراتبی            9- ضربه گیری یا استفاده از متخصص روابط انسانی</a:t>
            </a:r>
          </a:p>
          <a:p>
            <a:pPr algn="r" rtl="1" eaLnBrk="1" hangingPunct="1">
              <a:buClr>
                <a:schemeClr val="tx1"/>
              </a:buClr>
              <a:buFont typeface="Wingdings" panose="05000000000000000000" pitchFamily="2" charset="2"/>
              <a:buNone/>
              <a:defRPr/>
            </a:pPr>
            <a:r>
              <a:rPr lang="fa-IR" sz="2000">
                <a:solidFill>
                  <a:schemeClr val="folHlink"/>
                </a:solidFill>
              </a:rPr>
              <a:t>10- استفاده از روابط غیررسمی     11-مشاوره</a:t>
            </a:r>
          </a:p>
          <a:p>
            <a:pPr algn="r" rtl="1" eaLnBrk="1" hangingPunct="1">
              <a:buClr>
                <a:schemeClr val="tx1"/>
              </a:buClr>
              <a:buFont typeface="Wingdings" panose="05000000000000000000" pitchFamily="2" charset="2"/>
              <a:buNone/>
              <a:defRPr/>
            </a:pPr>
            <a:r>
              <a:rPr lang="fa-IR" sz="2000">
                <a:solidFill>
                  <a:schemeClr val="folHlink"/>
                </a:solidFill>
              </a:rPr>
              <a:t>12- هوشیاری در برابر شایعه</a:t>
            </a:r>
          </a:p>
          <a:p>
            <a:pPr algn="r" rtl="1" eaLnBrk="1" hangingPunct="1">
              <a:buClr>
                <a:schemeClr val="tx1"/>
              </a:buClr>
              <a:buFont typeface="Wingdings" panose="05000000000000000000" pitchFamily="2" charset="2"/>
              <a:buNone/>
              <a:defRPr/>
            </a:pPr>
            <a:endParaRPr lang="en-US" sz="2800">
              <a:solidFill>
                <a:schemeClr val="folHlink"/>
              </a:solidFill>
            </a:endParaRPr>
          </a:p>
        </p:txBody>
      </p:sp>
    </p:spTree>
  </p:cSld>
  <p:clrMapOvr>
    <a:masterClrMapping/>
  </p:clrMapOvr>
  <p:transition>
    <p:comb/>
  </p:transition>
</p:sld>
</file>

<file path=ppt/slides/slide2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C287C8F-D7C4-46CC-740F-81CABBE95A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42D026-919F-E80C-4B55-C4B7DE78EFDD}"/>
              </a:ext>
            </a:extLst>
          </p:cNvPr>
          <p:cNvSpPr>
            <a:spLocks noGrp="1"/>
          </p:cNvSpPr>
          <p:nvPr>
            <p:ph type="title"/>
          </p:nvPr>
        </p:nvSpPr>
        <p:spPr/>
        <p:txBody>
          <a:bodyPr/>
          <a:lstStyle/>
          <a:p>
            <a:endParaRPr lang="en-US" dirty="0"/>
          </a:p>
        </p:txBody>
      </p:sp>
      <p:graphicFrame>
        <p:nvGraphicFramePr>
          <p:cNvPr id="4" name="Content Placeholder 3">
            <a:extLst>
              <a:ext uri="{FF2B5EF4-FFF2-40B4-BE49-F238E27FC236}">
                <a16:creationId xmlns:a16="http://schemas.microsoft.com/office/drawing/2014/main" id="{34BA7F2D-DB09-3CA6-9528-E67544AE349F}"/>
              </a:ext>
            </a:extLst>
          </p:cNvPr>
          <p:cNvGraphicFramePr>
            <a:graphicFrameLocks noGrp="1"/>
          </p:cNvGraphicFramePr>
          <p:nvPr>
            <p:ph idx="1"/>
          </p:nvPr>
        </p:nvGraphicFramePr>
        <p:xfrm>
          <a:off x="838200" y="1825625"/>
          <a:ext cx="10515600" cy="4014460"/>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18352675"/>
                    </a:ext>
                  </a:extLst>
                </a:gridCol>
                <a:gridCol w="2103120">
                  <a:extLst>
                    <a:ext uri="{9D8B030D-6E8A-4147-A177-3AD203B41FA5}">
                      <a16:colId xmlns:a16="http://schemas.microsoft.com/office/drawing/2014/main" val="60084605"/>
                    </a:ext>
                  </a:extLst>
                </a:gridCol>
                <a:gridCol w="2103120">
                  <a:extLst>
                    <a:ext uri="{9D8B030D-6E8A-4147-A177-3AD203B41FA5}">
                      <a16:colId xmlns:a16="http://schemas.microsoft.com/office/drawing/2014/main" val="3726912511"/>
                    </a:ext>
                  </a:extLst>
                </a:gridCol>
                <a:gridCol w="2103120">
                  <a:extLst>
                    <a:ext uri="{9D8B030D-6E8A-4147-A177-3AD203B41FA5}">
                      <a16:colId xmlns:a16="http://schemas.microsoft.com/office/drawing/2014/main" val="1012423170"/>
                    </a:ext>
                  </a:extLst>
                </a:gridCol>
                <a:gridCol w="2103120">
                  <a:extLst>
                    <a:ext uri="{9D8B030D-6E8A-4147-A177-3AD203B41FA5}">
                      <a16:colId xmlns:a16="http://schemas.microsoft.com/office/drawing/2014/main" val="2506432794"/>
                    </a:ext>
                  </a:extLst>
                </a:gridCol>
              </a:tblGrid>
              <a:tr h="802892">
                <a:tc>
                  <a:txBody>
                    <a:bodyPr/>
                    <a:lstStyle/>
                    <a:p>
                      <a:pPr algn="ctr">
                        <a:buNone/>
                      </a:pPr>
                      <a:r>
                        <a:rPr lang="fa-IR"/>
                        <a:t>عنوان</a:t>
                      </a:r>
                    </a:p>
                  </a:txBody>
                  <a:tcPr anchor="ctr"/>
                </a:tc>
                <a:tc>
                  <a:txBody>
                    <a:bodyPr/>
                    <a:lstStyle/>
                    <a:p>
                      <a:pPr algn="ctr">
                        <a:buNone/>
                      </a:pPr>
                      <a:r>
                        <a:rPr lang="fa-IR"/>
                        <a:t>عملکرد</a:t>
                      </a:r>
                    </a:p>
                  </a:txBody>
                  <a:tcPr anchor="ctr"/>
                </a:tc>
                <a:tc>
                  <a:txBody>
                    <a:bodyPr/>
                    <a:lstStyle/>
                    <a:p>
                      <a:pPr algn="ctr">
                        <a:buNone/>
                      </a:pPr>
                      <a:r>
                        <a:rPr lang="fa-IR"/>
                        <a:t>پتانسیل</a:t>
                      </a:r>
                    </a:p>
                  </a:txBody>
                  <a:tcPr anchor="ctr"/>
                </a:tc>
                <a:tc>
                  <a:txBody>
                    <a:bodyPr/>
                    <a:lstStyle/>
                    <a:p>
                      <a:pPr algn="ctr">
                        <a:buNone/>
                      </a:pPr>
                      <a:r>
                        <a:rPr lang="fa-IR"/>
                        <a:t>توضیح</a:t>
                      </a:r>
                    </a:p>
                  </a:txBody>
                  <a:tcPr anchor="ctr"/>
                </a:tc>
                <a:tc>
                  <a:txBody>
                    <a:bodyPr/>
                    <a:lstStyle/>
                    <a:p>
                      <a:pPr algn="ctr">
                        <a:buNone/>
                      </a:pPr>
                      <a:r>
                        <a:rPr lang="fa-IR"/>
                        <a:t>عنوان</a:t>
                      </a:r>
                    </a:p>
                  </a:txBody>
                  <a:tcPr anchor="ctr"/>
                </a:tc>
                <a:extLst>
                  <a:ext uri="{0D108BD9-81ED-4DB2-BD59-A6C34878D82A}">
                    <a16:rowId xmlns:a16="http://schemas.microsoft.com/office/drawing/2014/main" val="2830123194"/>
                  </a:ext>
                </a:extLst>
              </a:tr>
              <a:tr h="802892">
                <a:tc>
                  <a:txBody>
                    <a:bodyPr/>
                    <a:lstStyle/>
                    <a:p>
                      <a:pPr algn="ctr">
                        <a:buNone/>
                      </a:pPr>
                      <a:r>
                        <a:rPr lang="en-US"/>
                        <a:t>⭐ </a:t>
                      </a:r>
                      <a:r>
                        <a:rPr lang="fa-IR"/>
                        <a:t>ستاره‌ها</a:t>
                      </a:r>
                    </a:p>
                  </a:txBody>
                  <a:tcPr anchor="ctr"/>
                </a:tc>
                <a:tc>
                  <a:txBody>
                    <a:bodyPr/>
                    <a:lstStyle/>
                    <a:p>
                      <a:pPr algn="ctr">
                        <a:buNone/>
                      </a:pPr>
                      <a:r>
                        <a:rPr lang="fa-IR"/>
                        <a:t>بالا</a:t>
                      </a:r>
                    </a:p>
                  </a:txBody>
                  <a:tcPr anchor="ctr"/>
                </a:tc>
                <a:tc>
                  <a:txBody>
                    <a:bodyPr/>
                    <a:lstStyle/>
                    <a:p>
                      <a:pPr algn="ctr">
                        <a:buNone/>
                      </a:pPr>
                      <a:r>
                        <a:rPr lang="fa-IR"/>
                        <a:t>بالا</a:t>
                      </a:r>
                    </a:p>
                  </a:txBody>
                  <a:tcPr anchor="ctr"/>
                </a:tc>
                <a:tc>
                  <a:txBody>
                    <a:bodyPr/>
                    <a:lstStyle/>
                    <a:p>
                      <a:pPr algn="ctr">
                        <a:buNone/>
                      </a:pPr>
                      <a:r>
                        <a:rPr lang="fa-IR"/>
                        <a:t>رهبران آینده</a:t>
                      </a:r>
                    </a:p>
                  </a:txBody>
                  <a:tcPr anchor="ctr"/>
                </a:tc>
                <a:tc>
                  <a:txBody>
                    <a:bodyPr/>
                    <a:lstStyle/>
                    <a:p>
                      <a:pPr algn="ctr">
                        <a:buNone/>
                      </a:pPr>
                      <a:r>
                        <a:rPr lang="en-US"/>
                        <a:t>⭐ </a:t>
                      </a:r>
                      <a:r>
                        <a:rPr lang="fa-IR"/>
                        <a:t>ستاره‌ها</a:t>
                      </a:r>
                    </a:p>
                  </a:txBody>
                  <a:tcPr anchor="ctr"/>
                </a:tc>
                <a:extLst>
                  <a:ext uri="{0D108BD9-81ED-4DB2-BD59-A6C34878D82A}">
                    <a16:rowId xmlns:a16="http://schemas.microsoft.com/office/drawing/2014/main" val="3551026858"/>
                  </a:ext>
                </a:extLst>
              </a:tr>
              <a:tr h="802892">
                <a:tc>
                  <a:txBody>
                    <a:bodyPr/>
                    <a:lstStyle/>
                    <a:p>
                      <a:pPr algn="ctr">
                        <a:buNone/>
                      </a:pPr>
                      <a:r>
                        <a:rPr lang="en-US"/>
                        <a:t>🐎 </a:t>
                      </a:r>
                      <a:r>
                        <a:rPr lang="fa-IR"/>
                        <a:t>اسب کاری</a:t>
                      </a:r>
                    </a:p>
                  </a:txBody>
                  <a:tcPr anchor="ctr"/>
                </a:tc>
                <a:tc>
                  <a:txBody>
                    <a:bodyPr/>
                    <a:lstStyle/>
                    <a:p>
                      <a:pPr algn="ctr">
                        <a:buNone/>
                      </a:pPr>
                      <a:r>
                        <a:rPr lang="fa-IR"/>
                        <a:t>بالا</a:t>
                      </a:r>
                    </a:p>
                  </a:txBody>
                  <a:tcPr anchor="ctr"/>
                </a:tc>
                <a:tc>
                  <a:txBody>
                    <a:bodyPr/>
                    <a:lstStyle/>
                    <a:p>
                      <a:pPr algn="ctr">
                        <a:buNone/>
                      </a:pPr>
                      <a:r>
                        <a:rPr lang="fa-IR"/>
                        <a:t>متوسط</a:t>
                      </a:r>
                    </a:p>
                  </a:txBody>
                  <a:tcPr anchor="ctr"/>
                </a:tc>
                <a:tc>
                  <a:txBody>
                    <a:bodyPr/>
                    <a:lstStyle/>
                    <a:p>
                      <a:pPr algn="ctr">
                        <a:buNone/>
                      </a:pPr>
                      <a:r>
                        <a:rPr lang="fa-IR"/>
                        <a:t>ستون فقرات عملیات</a:t>
                      </a:r>
                    </a:p>
                  </a:txBody>
                  <a:tcPr anchor="ctr"/>
                </a:tc>
                <a:tc>
                  <a:txBody>
                    <a:bodyPr/>
                    <a:lstStyle/>
                    <a:p>
                      <a:pPr algn="ctr">
                        <a:buNone/>
                      </a:pPr>
                      <a:r>
                        <a:rPr lang="en-US"/>
                        <a:t>🐎 </a:t>
                      </a:r>
                      <a:r>
                        <a:rPr lang="fa-IR"/>
                        <a:t>اسب کاری</a:t>
                      </a:r>
                    </a:p>
                  </a:txBody>
                  <a:tcPr anchor="ctr"/>
                </a:tc>
                <a:extLst>
                  <a:ext uri="{0D108BD9-81ED-4DB2-BD59-A6C34878D82A}">
                    <a16:rowId xmlns:a16="http://schemas.microsoft.com/office/drawing/2014/main" val="3032853334"/>
                  </a:ext>
                </a:extLst>
              </a:tr>
              <a:tr h="802892">
                <a:tc>
                  <a:txBody>
                    <a:bodyPr/>
                    <a:lstStyle/>
                    <a:p>
                      <a:pPr algn="ctr">
                        <a:buNone/>
                      </a:pPr>
                      <a:r>
                        <a:rPr lang="en-US"/>
                        <a:t>🌱 </a:t>
                      </a:r>
                      <a:r>
                        <a:rPr lang="fa-IR"/>
                        <a:t>استعداد خام</a:t>
                      </a:r>
                    </a:p>
                  </a:txBody>
                  <a:tcPr anchor="ctr"/>
                </a:tc>
                <a:tc>
                  <a:txBody>
                    <a:bodyPr/>
                    <a:lstStyle/>
                    <a:p>
                      <a:pPr algn="ctr">
                        <a:buNone/>
                      </a:pPr>
                      <a:r>
                        <a:rPr lang="fa-IR"/>
                        <a:t>متوسط</a:t>
                      </a:r>
                    </a:p>
                  </a:txBody>
                  <a:tcPr anchor="ctr"/>
                </a:tc>
                <a:tc>
                  <a:txBody>
                    <a:bodyPr/>
                    <a:lstStyle/>
                    <a:p>
                      <a:pPr algn="ctr">
                        <a:buNone/>
                      </a:pPr>
                      <a:r>
                        <a:rPr lang="fa-IR"/>
                        <a:t>بالا</a:t>
                      </a:r>
                    </a:p>
                  </a:txBody>
                  <a:tcPr anchor="ctr"/>
                </a:tc>
                <a:tc>
                  <a:txBody>
                    <a:bodyPr/>
                    <a:lstStyle/>
                    <a:p>
                      <a:pPr algn="ctr">
                        <a:buNone/>
                      </a:pPr>
                      <a:r>
                        <a:rPr lang="fa-IR"/>
                        <a:t>نیازمند توسعه</a:t>
                      </a:r>
                    </a:p>
                  </a:txBody>
                  <a:tcPr anchor="ctr"/>
                </a:tc>
                <a:tc>
                  <a:txBody>
                    <a:bodyPr/>
                    <a:lstStyle/>
                    <a:p>
                      <a:pPr algn="ctr">
                        <a:buNone/>
                      </a:pPr>
                      <a:r>
                        <a:rPr lang="en-US"/>
                        <a:t>🌱 </a:t>
                      </a:r>
                      <a:r>
                        <a:rPr lang="fa-IR"/>
                        <a:t>استعداد خام</a:t>
                      </a:r>
                    </a:p>
                  </a:txBody>
                  <a:tcPr anchor="ctr"/>
                </a:tc>
                <a:extLst>
                  <a:ext uri="{0D108BD9-81ED-4DB2-BD59-A6C34878D82A}">
                    <a16:rowId xmlns:a16="http://schemas.microsoft.com/office/drawing/2014/main" val="1904810949"/>
                  </a:ext>
                </a:extLst>
              </a:tr>
              <a:tr h="802892">
                <a:tc>
                  <a:txBody>
                    <a:bodyPr/>
                    <a:lstStyle/>
                    <a:p>
                      <a:pPr algn="ctr">
                        <a:buNone/>
                      </a:pPr>
                      <a:r>
                        <a:rPr lang="en-US" dirty="0"/>
                        <a:t>😐 </a:t>
                      </a:r>
                      <a:r>
                        <a:rPr lang="fa-IR" dirty="0"/>
                        <a:t>متوسط‌ها</a:t>
                      </a:r>
                    </a:p>
                  </a:txBody>
                  <a:tcPr anchor="ctr"/>
                </a:tc>
                <a:tc>
                  <a:txBody>
                    <a:bodyPr/>
                    <a:lstStyle/>
                    <a:p>
                      <a:pPr algn="ctr">
                        <a:buNone/>
                      </a:pPr>
                      <a:r>
                        <a:rPr lang="fa-IR" dirty="0"/>
                        <a:t>متوسط</a:t>
                      </a:r>
                    </a:p>
                  </a:txBody>
                  <a:tcPr anchor="ctr"/>
                </a:tc>
                <a:tc>
                  <a:txBody>
                    <a:bodyPr/>
                    <a:lstStyle/>
                    <a:p>
                      <a:pPr algn="ctr">
                        <a:buNone/>
                      </a:pPr>
                      <a:r>
                        <a:rPr lang="fa-IR" dirty="0"/>
                        <a:t>متوسط</a:t>
                      </a:r>
                    </a:p>
                  </a:txBody>
                  <a:tcPr anchor="ctr"/>
                </a:tc>
                <a:tc>
                  <a:txBody>
                    <a:bodyPr/>
                    <a:lstStyle/>
                    <a:p>
                      <a:pPr algn="ctr">
                        <a:buNone/>
                      </a:pPr>
                      <a:r>
                        <a:rPr lang="fa-IR" dirty="0"/>
                        <a:t>قابل قبول</a:t>
                      </a:r>
                    </a:p>
                  </a:txBody>
                  <a:tcPr anchor="ctr"/>
                </a:tc>
                <a:tc>
                  <a:txBody>
                    <a:bodyPr/>
                    <a:lstStyle/>
                    <a:p>
                      <a:pPr algn="ctr">
                        <a:buNone/>
                      </a:pPr>
                      <a:r>
                        <a:rPr lang="en-US" dirty="0"/>
                        <a:t>😐 </a:t>
                      </a:r>
                      <a:r>
                        <a:rPr lang="fa-IR" dirty="0"/>
                        <a:t>متوسط‌ها</a:t>
                      </a:r>
                    </a:p>
                  </a:txBody>
                  <a:tcPr anchor="ctr"/>
                </a:tc>
                <a:extLst>
                  <a:ext uri="{0D108BD9-81ED-4DB2-BD59-A6C34878D82A}">
                    <a16:rowId xmlns:a16="http://schemas.microsoft.com/office/drawing/2014/main" val="3213574216"/>
                  </a:ext>
                </a:extLst>
              </a:tr>
            </a:tbl>
          </a:graphicData>
        </a:graphic>
      </p:graphicFrame>
    </p:spTree>
    <p:extLst>
      <p:ext uri="{BB962C8B-B14F-4D97-AF65-F5344CB8AC3E}">
        <p14:creationId xmlns:p14="http://schemas.microsoft.com/office/powerpoint/2010/main" val="1831425206"/>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638A73-60C5-19E4-5DC0-6C1A72E1E4C1}"/>
              </a:ext>
            </a:extLst>
          </p:cNvPr>
          <p:cNvPicPr>
            <a:picLocks noChangeAspect="1"/>
          </p:cNvPicPr>
          <p:nvPr/>
        </p:nvPicPr>
        <p:blipFill>
          <a:blip r:embed="rId2"/>
          <a:stretch>
            <a:fillRect/>
          </a:stretch>
        </p:blipFill>
        <p:spPr>
          <a:xfrm>
            <a:off x="2317488" y="595116"/>
            <a:ext cx="7557025" cy="5667768"/>
          </a:xfrm>
          <a:prstGeom prst="rect">
            <a:avLst/>
          </a:prstGeom>
        </p:spPr>
      </p:pic>
      <p:sp>
        <p:nvSpPr>
          <p:cNvPr id="3" name="Rectangle 2">
            <a:extLst>
              <a:ext uri="{FF2B5EF4-FFF2-40B4-BE49-F238E27FC236}">
                <a16:creationId xmlns:a16="http://schemas.microsoft.com/office/drawing/2014/main" id="{0EA10435-D952-E8E4-526F-5E0FDA578A9B}"/>
              </a:ext>
            </a:extLst>
          </p:cNvPr>
          <p:cNvSpPr/>
          <p:nvPr/>
        </p:nvSpPr>
        <p:spPr>
          <a:xfrm>
            <a:off x="3001993" y="4433976"/>
            <a:ext cx="914400" cy="836763"/>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row: Right 3">
            <a:extLst>
              <a:ext uri="{FF2B5EF4-FFF2-40B4-BE49-F238E27FC236}">
                <a16:creationId xmlns:a16="http://schemas.microsoft.com/office/drawing/2014/main" id="{EBC6F338-D570-8DDD-1BAB-C8F9E4AAB6AA}"/>
              </a:ext>
            </a:extLst>
          </p:cNvPr>
          <p:cNvSpPr/>
          <p:nvPr/>
        </p:nvSpPr>
        <p:spPr>
          <a:xfrm>
            <a:off x="3709358" y="5011947"/>
            <a:ext cx="914400" cy="319177"/>
          </a:xfrm>
          <a:prstGeom prst="rightArrow">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1147768"/>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C66D6B2-F751-BE39-3D82-B4B78E63E189}"/>
              </a:ext>
            </a:extLst>
          </p:cNvPr>
          <p:cNvSpPr txBox="1"/>
          <p:nvPr/>
        </p:nvSpPr>
        <p:spPr>
          <a:xfrm>
            <a:off x="3047281" y="1121434"/>
            <a:ext cx="8149806" cy="3139321"/>
          </a:xfrm>
          <a:prstGeom prst="rect">
            <a:avLst/>
          </a:prstGeom>
          <a:noFill/>
        </p:spPr>
        <p:txBody>
          <a:bodyPr wrap="square">
            <a:spAutoFit/>
          </a:bodyPr>
          <a:lstStyle/>
          <a:p>
            <a:pPr algn="just" rtl="1">
              <a:buNone/>
            </a:pPr>
            <a:r>
              <a:rPr lang="fa-IR" b="1" dirty="0">
                <a:cs typeface="B Nazanin" panose="00000400000000000000" pitchFamily="2" charset="-78"/>
              </a:rPr>
              <a:t>مدل ۹ خانه‌ای منابع انسانی</a:t>
            </a:r>
          </a:p>
          <a:p>
            <a:pPr algn="just" rtl="1">
              <a:buNone/>
            </a:pPr>
            <a:r>
              <a:rPr lang="en-US" b="1" dirty="0">
                <a:cs typeface="B Nazanin" panose="00000400000000000000" pitchFamily="2" charset="-78"/>
              </a:rPr>
              <a:t>(Talent Performance–Potential 9‑Box Grid)</a:t>
            </a:r>
            <a:endParaRPr lang="fa-IR" b="1" dirty="0">
              <a:cs typeface="B Nazanin" panose="00000400000000000000" pitchFamily="2" charset="-78"/>
            </a:endParaRPr>
          </a:p>
          <a:p>
            <a:pPr algn="just" rtl="1">
              <a:buNone/>
            </a:pPr>
            <a:endParaRPr lang="en-US" dirty="0">
              <a:cs typeface="B Nazanin" panose="00000400000000000000" pitchFamily="2" charset="-78"/>
            </a:endParaRPr>
          </a:p>
          <a:p>
            <a:pPr algn="just" rtl="1">
              <a:buNone/>
            </a:pPr>
            <a:r>
              <a:rPr lang="fa-IR" dirty="0">
                <a:cs typeface="B Nazanin" panose="00000400000000000000" pitchFamily="2" charset="-78"/>
              </a:rPr>
              <a:t>این مدل یکی از معتبرترین ابزارهای </a:t>
            </a:r>
            <a:r>
              <a:rPr lang="fa-IR" b="1" dirty="0">
                <a:cs typeface="B Nazanin" panose="00000400000000000000" pitchFamily="2" charset="-78"/>
              </a:rPr>
              <a:t>ارزیابی و طبقه‌بندی سرمایه انسانی</a:t>
            </a:r>
            <a:r>
              <a:rPr lang="fa-IR" dirty="0">
                <a:cs typeface="B Nazanin" panose="00000400000000000000" pitchFamily="2" charset="-78"/>
              </a:rPr>
              <a:t> در سازمان‌هاست و افراد را بر اساس دو محور اصلی دسته‌بندی می‌کند:</a:t>
            </a:r>
          </a:p>
          <a:p>
            <a:pPr algn="just" rtl="1">
              <a:buNone/>
            </a:pPr>
            <a:endParaRPr lang="fa-IR" dirty="0">
              <a:cs typeface="B Nazanin" panose="00000400000000000000" pitchFamily="2" charset="-78"/>
            </a:endParaRPr>
          </a:p>
          <a:p>
            <a:pPr algn="just" rtl="1">
              <a:buNone/>
            </a:pPr>
            <a:r>
              <a:rPr lang="fa-IR" b="1" dirty="0">
                <a:cs typeface="B Nazanin" panose="00000400000000000000" pitchFamily="2" charset="-78"/>
              </a:rPr>
              <a:t>۱. عملکرد (Performance)</a:t>
            </a:r>
            <a:endParaRPr lang="fa-IR" dirty="0">
              <a:cs typeface="B Nazanin" panose="00000400000000000000" pitchFamily="2" charset="-78"/>
            </a:endParaRPr>
          </a:p>
          <a:p>
            <a:pPr algn="just" rtl="1">
              <a:buNone/>
            </a:pPr>
            <a:r>
              <a:rPr lang="fa-IR" b="1" dirty="0">
                <a:cs typeface="B Nazanin" panose="00000400000000000000" pitchFamily="2" charset="-78"/>
              </a:rPr>
              <a:t>۲. پتانسیل رشد (Potential)</a:t>
            </a:r>
          </a:p>
          <a:p>
            <a:pPr algn="just" rtl="1">
              <a:buNone/>
            </a:pPr>
            <a:endParaRPr lang="fa-IR" dirty="0">
              <a:cs typeface="B Nazanin" panose="00000400000000000000" pitchFamily="2" charset="-78"/>
            </a:endParaRPr>
          </a:p>
          <a:p>
            <a:pPr algn="just" rtl="1">
              <a:buNone/>
            </a:pPr>
            <a:r>
              <a:rPr lang="fa-IR" dirty="0">
                <a:cs typeface="B Nazanin" panose="00000400000000000000" pitchFamily="2" charset="-78"/>
              </a:rPr>
              <a:t>در تقاطع این دو محور، ۹ خانه به‌وجود می‌آید که هرکدام پیام مدیریتی، برنامه توسعه‌ای و تصمیمات منابع انسانی متفاوتی دارد.</a:t>
            </a:r>
          </a:p>
        </p:txBody>
      </p:sp>
    </p:spTree>
    <p:extLst>
      <p:ext uri="{BB962C8B-B14F-4D97-AF65-F5344CB8AC3E}">
        <p14:creationId xmlns:p14="http://schemas.microsoft.com/office/powerpoint/2010/main" val="120273060"/>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675D90-A39B-963E-A783-D0CB838578D2}"/>
              </a:ext>
            </a:extLst>
          </p:cNvPr>
          <p:cNvSpPr txBox="1"/>
          <p:nvPr/>
        </p:nvSpPr>
        <p:spPr>
          <a:xfrm>
            <a:off x="1664898" y="1017918"/>
            <a:ext cx="9489057" cy="2031325"/>
          </a:xfrm>
          <a:prstGeom prst="rect">
            <a:avLst/>
          </a:prstGeom>
          <a:noFill/>
        </p:spPr>
        <p:txBody>
          <a:bodyPr wrap="square">
            <a:spAutoFit/>
          </a:bodyPr>
          <a:lstStyle/>
          <a:p>
            <a:pPr marL="342900" indent="-342900" algn="just" rtl="1">
              <a:buAutoNum type="arabicPeriod"/>
            </a:pPr>
            <a:r>
              <a:rPr lang="fa-IR" b="1" dirty="0">
                <a:cs typeface="B Nazanin" panose="00000400000000000000" pitchFamily="2" charset="-78"/>
              </a:rPr>
              <a:t>محور اول: عملکرد</a:t>
            </a:r>
          </a:p>
          <a:p>
            <a:pPr marL="342900" indent="-342900" algn="just" rtl="1">
              <a:buAutoNum type="arabicPeriod"/>
            </a:pPr>
            <a:endParaRPr lang="fa-IR" b="1" dirty="0">
              <a:cs typeface="B Nazanin" panose="00000400000000000000" pitchFamily="2" charset="-78"/>
            </a:endParaRPr>
          </a:p>
          <a:p>
            <a:pPr algn="just" rtl="1">
              <a:buNone/>
            </a:pPr>
            <a:r>
              <a:rPr lang="fa-IR" dirty="0">
                <a:cs typeface="B Nazanin" panose="00000400000000000000" pitchFamily="2" charset="-78"/>
              </a:rPr>
              <a:t>عملکرد نشان می‌دهد فرد در </a:t>
            </a:r>
            <a:r>
              <a:rPr lang="fa-IR" b="1" dirty="0">
                <a:cs typeface="B Nazanin" panose="00000400000000000000" pitchFamily="2" charset="-78"/>
              </a:rPr>
              <a:t>تحقق اهداف شغلی، کیفیت کار، رفتارهای شغلی و نتایج واقعی</a:t>
            </a:r>
            <a:r>
              <a:rPr lang="fa-IR" dirty="0">
                <a:cs typeface="B Nazanin" panose="00000400000000000000" pitchFamily="2" charset="-78"/>
              </a:rPr>
              <a:t> چه وضعیتی دارد.</a:t>
            </a:r>
          </a:p>
          <a:p>
            <a:pPr algn="just" rtl="1">
              <a:buNone/>
            </a:pPr>
            <a:r>
              <a:rPr lang="fa-IR" dirty="0">
                <a:cs typeface="B Nazanin" panose="00000400000000000000" pitchFamily="2" charset="-78"/>
              </a:rPr>
              <a:t>سه سطح اصلی:</a:t>
            </a:r>
          </a:p>
          <a:p>
            <a:pPr algn="just" rtl="1">
              <a:buFont typeface="Arial" panose="020B0604020202020204" pitchFamily="34" charset="0"/>
              <a:buChar char="•"/>
            </a:pPr>
            <a:r>
              <a:rPr lang="fa-IR" b="1" dirty="0">
                <a:cs typeface="B Nazanin" panose="00000400000000000000" pitchFamily="2" charset="-78"/>
              </a:rPr>
              <a:t>عملکرد پایین (Low Performance)</a:t>
            </a:r>
            <a:endParaRPr lang="fa-IR" dirty="0">
              <a:cs typeface="B Nazanin" panose="00000400000000000000" pitchFamily="2" charset="-78"/>
            </a:endParaRPr>
          </a:p>
          <a:p>
            <a:pPr algn="just" rtl="1">
              <a:buFont typeface="Arial" panose="020B0604020202020204" pitchFamily="34" charset="0"/>
              <a:buChar char="•"/>
            </a:pPr>
            <a:r>
              <a:rPr lang="fa-IR" b="1" dirty="0">
                <a:cs typeface="B Nazanin" panose="00000400000000000000" pitchFamily="2" charset="-78"/>
              </a:rPr>
              <a:t>عملکرد متوسط (Moderate Performance)</a:t>
            </a:r>
            <a:endParaRPr lang="fa-IR" dirty="0">
              <a:cs typeface="B Nazanin" panose="00000400000000000000" pitchFamily="2" charset="-78"/>
            </a:endParaRPr>
          </a:p>
          <a:p>
            <a:pPr algn="just" rtl="1">
              <a:buFont typeface="Arial" panose="020B0604020202020204" pitchFamily="34" charset="0"/>
              <a:buChar char="•"/>
            </a:pPr>
            <a:r>
              <a:rPr lang="fa-IR" b="1" dirty="0">
                <a:cs typeface="B Nazanin" panose="00000400000000000000" pitchFamily="2" charset="-78"/>
              </a:rPr>
              <a:t>عملکرد بالا (High Performance)</a:t>
            </a:r>
            <a:endParaRPr lang="fa-IR" dirty="0">
              <a:cs typeface="B Nazanin" panose="00000400000000000000" pitchFamily="2" charset="-78"/>
            </a:endParaRPr>
          </a:p>
        </p:txBody>
      </p:sp>
      <p:sp>
        <p:nvSpPr>
          <p:cNvPr id="5" name="TextBox 4">
            <a:extLst>
              <a:ext uri="{FF2B5EF4-FFF2-40B4-BE49-F238E27FC236}">
                <a16:creationId xmlns:a16="http://schemas.microsoft.com/office/drawing/2014/main" id="{936F234E-86BC-9859-AF20-D7FEA36517B3}"/>
              </a:ext>
            </a:extLst>
          </p:cNvPr>
          <p:cNvSpPr txBox="1"/>
          <p:nvPr/>
        </p:nvSpPr>
        <p:spPr>
          <a:xfrm>
            <a:off x="1820174" y="3429000"/>
            <a:ext cx="9333781" cy="2585323"/>
          </a:xfrm>
          <a:prstGeom prst="rect">
            <a:avLst/>
          </a:prstGeom>
          <a:noFill/>
        </p:spPr>
        <p:txBody>
          <a:bodyPr wrap="square">
            <a:spAutoFit/>
          </a:bodyPr>
          <a:lstStyle/>
          <a:p>
            <a:pPr algn="just" rtl="1">
              <a:buNone/>
            </a:pPr>
            <a:r>
              <a:rPr lang="fa-IR" b="1" dirty="0">
                <a:cs typeface="B Nazanin" panose="00000400000000000000" pitchFamily="2" charset="-78"/>
              </a:rPr>
              <a:t>2. محور دوم: پتانسیل</a:t>
            </a:r>
          </a:p>
          <a:p>
            <a:pPr algn="just" rtl="1">
              <a:buNone/>
            </a:pPr>
            <a:endParaRPr lang="fa-IR" b="1" dirty="0">
              <a:cs typeface="B Nazanin" panose="00000400000000000000" pitchFamily="2" charset="-78"/>
            </a:endParaRPr>
          </a:p>
          <a:p>
            <a:pPr algn="just" rtl="1">
              <a:buNone/>
            </a:pPr>
            <a:r>
              <a:rPr lang="fa-IR" dirty="0">
                <a:cs typeface="B Nazanin" panose="00000400000000000000" pitchFamily="2" charset="-78"/>
              </a:rPr>
              <a:t>پتانسیل یعنی </a:t>
            </a:r>
            <a:r>
              <a:rPr lang="fa-IR" b="1" dirty="0">
                <a:cs typeface="B Nazanin" panose="00000400000000000000" pitchFamily="2" charset="-78"/>
              </a:rPr>
              <a:t>توانایی فرد برای پذیرش نقش‌های پیچیده‌تر یا سطح بالاتر در آینده</a:t>
            </a:r>
            <a:r>
              <a:rPr lang="fa-IR" dirty="0">
                <a:cs typeface="B Nazanin" panose="00000400000000000000" pitchFamily="2" charset="-78"/>
              </a:rPr>
              <a:t>.</a:t>
            </a:r>
          </a:p>
          <a:p>
            <a:pPr algn="just" rtl="1">
              <a:buNone/>
            </a:pPr>
            <a:r>
              <a:rPr lang="fa-IR" dirty="0">
                <a:cs typeface="B Nazanin" panose="00000400000000000000" pitchFamily="2" charset="-78"/>
              </a:rPr>
              <a:t>شامل شاخص‌هایی مثل:</a:t>
            </a:r>
          </a:p>
          <a:p>
            <a:pPr algn="just" rtl="1">
              <a:buNone/>
            </a:pPr>
            <a:r>
              <a:rPr lang="fa-IR" dirty="0">
                <a:cs typeface="B Nazanin" panose="00000400000000000000" pitchFamily="2" charset="-78"/>
              </a:rPr>
              <a:t>هوش راهبردی، ظرفیت یادگیری، انعطاف‌پذیری، بلوغ رفتاری، قدرت رهبری، سرعت رشد.</a:t>
            </a:r>
          </a:p>
          <a:p>
            <a:pPr algn="just" rtl="1">
              <a:buNone/>
            </a:pPr>
            <a:r>
              <a:rPr lang="fa-IR" dirty="0">
                <a:cs typeface="B Nazanin" panose="00000400000000000000" pitchFamily="2" charset="-78"/>
              </a:rPr>
              <a:t>سه سطح:</a:t>
            </a:r>
          </a:p>
          <a:p>
            <a:pPr algn="just" rtl="1">
              <a:buFont typeface="Arial" panose="020B0604020202020204" pitchFamily="34" charset="0"/>
              <a:buChar char="•"/>
            </a:pPr>
            <a:r>
              <a:rPr lang="fa-IR" b="1" dirty="0">
                <a:cs typeface="B Nazanin" panose="00000400000000000000" pitchFamily="2" charset="-78"/>
              </a:rPr>
              <a:t>پتانسیل پایین (Low Potential)</a:t>
            </a:r>
            <a:endParaRPr lang="fa-IR" dirty="0">
              <a:cs typeface="B Nazanin" panose="00000400000000000000" pitchFamily="2" charset="-78"/>
            </a:endParaRPr>
          </a:p>
          <a:p>
            <a:pPr algn="just" rtl="1">
              <a:buFont typeface="Arial" panose="020B0604020202020204" pitchFamily="34" charset="0"/>
              <a:buChar char="•"/>
            </a:pPr>
            <a:r>
              <a:rPr lang="fa-IR" b="1" dirty="0">
                <a:cs typeface="B Nazanin" panose="00000400000000000000" pitchFamily="2" charset="-78"/>
              </a:rPr>
              <a:t>پتانسیل متوسط (Moderate Potential)</a:t>
            </a:r>
            <a:endParaRPr lang="fa-IR" dirty="0">
              <a:cs typeface="B Nazanin" panose="00000400000000000000" pitchFamily="2" charset="-78"/>
            </a:endParaRPr>
          </a:p>
          <a:p>
            <a:pPr algn="just" rtl="1">
              <a:buFont typeface="Arial" panose="020B0604020202020204" pitchFamily="34" charset="0"/>
              <a:buChar char="•"/>
            </a:pPr>
            <a:r>
              <a:rPr lang="fa-IR" b="1" dirty="0">
                <a:cs typeface="B Nazanin" panose="00000400000000000000" pitchFamily="2" charset="-78"/>
              </a:rPr>
              <a:t>پتانسیل بالا (High Potential)</a:t>
            </a:r>
            <a:endParaRPr lang="fa-IR" dirty="0">
              <a:cs typeface="B Nazanin" panose="00000400000000000000" pitchFamily="2" charset="-78"/>
            </a:endParaRPr>
          </a:p>
        </p:txBody>
      </p:sp>
    </p:spTree>
    <p:extLst>
      <p:ext uri="{BB962C8B-B14F-4D97-AF65-F5344CB8AC3E}">
        <p14:creationId xmlns:p14="http://schemas.microsoft.com/office/powerpoint/2010/main" val="918250111"/>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5932CF-2DBB-1475-9651-6BA0991EC935}"/>
              </a:ext>
            </a:extLst>
          </p:cNvPr>
          <p:cNvSpPr txBox="1"/>
          <p:nvPr/>
        </p:nvSpPr>
        <p:spPr>
          <a:xfrm>
            <a:off x="3081786" y="1475117"/>
            <a:ext cx="7934145" cy="3416320"/>
          </a:xfrm>
          <a:prstGeom prst="rect">
            <a:avLst/>
          </a:prstGeom>
          <a:noFill/>
        </p:spPr>
        <p:txBody>
          <a:bodyPr wrap="square">
            <a:spAutoFit/>
          </a:bodyPr>
          <a:lstStyle/>
          <a:p>
            <a:pPr algn="just" rtl="1">
              <a:buNone/>
            </a:pPr>
            <a:r>
              <a:rPr lang="fa-IR" b="1" dirty="0">
                <a:cs typeface="B Nazanin" panose="00000400000000000000" pitchFamily="2" charset="-78"/>
              </a:rPr>
              <a:t>خانه 1: عملکرد پایین – پتانسیل پایین</a:t>
            </a:r>
          </a:p>
          <a:p>
            <a:pPr algn="just" rtl="1">
              <a:buNone/>
            </a:pPr>
            <a:r>
              <a:rPr lang="en-US" dirty="0">
                <a:cs typeface="B Nazanin" panose="00000400000000000000" pitchFamily="2" charset="-78"/>
              </a:rPr>
              <a:t>Title: </a:t>
            </a:r>
            <a:r>
              <a:rPr lang="en-US" b="1" dirty="0">
                <a:cs typeface="B Nazanin" panose="00000400000000000000" pitchFamily="2" charset="-78"/>
              </a:rPr>
              <a:t>Underperformer / Low Potential</a:t>
            </a:r>
            <a:endParaRPr lang="fa-IR" b="1" dirty="0">
              <a:cs typeface="B Nazanin" panose="00000400000000000000" pitchFamily="2" charset="-78"/>
            </a:endParaRPr>
          </a:p>
          <a:p>
            <a:pPr algn="just" rtl="1">
              <a:buNone/>
            </a:pPr>
            <a:endParaRPr lang="en-US" dirty="0">
              <a:cs typeface="B Nazanin" panose="00000400000000000000" pitchFamily="2" charset="-78"/>
            </a:endParaRPr>
          </a:p>
          <a:p>
            <a:pPr algn="just" rtl="1">
              <a:buNone/>
            </a:pPr>
            <a:r>
              <a:rPr lang="fa-IR" b="1" dirty="0">
                <a:cs typeface="B Nazanin" panose="00000400000000000000" pitchFamily="2" charset="-78"/>
              </a:rPr>
              <a:t>ویژگی‌ها:</a:t>
            </a:r>
          </a:p>
          <a:p>
            <a:pPr algn="just" rtl="1">
              <a:buFont typeface="Arial" panose="020B0604020202020204" pitchFamily="34" charset="0"/>
              <a:buChar char="•"/>
            </a:pPr>
            <a:r>
              <a:rPr lang="fa-IR" dirty="0">
                <a:cs typeface="B Nazanin" panose="00000400000000000000" pitchFamily="2" charset="-78"/>
              </a:rPr>
              <a:t>نتایج ضعیف</a:t>
            </a:r>
          </a:p>
          <a:p>
            <a:pPr algn="just" rtl="1">
              <a:buFont typeface="Arial" panose="020B0604020202020204" pitchFamily="34" charset="0"/>
              <a:buChar char="•"/>
            </a:pPr>
            <a:r>
              <a:rPr lang="fa-IR" dirty="0">
                <a:cs typeface="B Nazanin" panose="00000400000000000000" pitchFamily="2" charset="-78"/>
              </a:rPr>
              <a:t>رفتارهای شغلی نامناسب</a:t>
            </a:r>
          </a:p>
          <a:p>
            <a:pPr algn="just" rtl="1">
              <a:buFont typeface="Arial" panose="020B0604020202020204" pitchFamily="34" charset="0"/>
              <a:buChar char="•"/>
            </a:pPr>
            <a:r>
              <a:rPr lang="fa-IR" dirty="0">
                <a:cs typeface="B Nazanin" panose="00000400000000000000" pitchFamily="2" charset="-78"/>
              </a:rPr>
              <a:t>عدم رشدپذیری</a:t>
            </a:r>
          </a:p>
          <a:p>
            <a:pPr algn="just" rtl="1">
              <a:buFont typeface="Arial" panose="020B0604020202020204" pitchFamily="34" charset="0"/>
              <a:buChar char="•"/>
            </a:pPr>
            <a:endParaRPr lang="fa-IR" dirty="0">
              <a:cs typeface="B Nazanin" panose="00000400000000000000" pitchFamily="2" charset="-78"/>
            </a:endParaRPr>
          </a:p>
          <a:p>
            <a:pPr algn="just" rtl="1">
              <a:buNone/>
            </a:pPr>
            <a:r>
              <a:rPr lang="fa-IR" b="1" dirty="0">
                <a:cs typeface="B Nazanin" panose="00000400000000000000" pitchFamily="2" charset="-78"/>
              </a:rPr>
              <a:t>راهکار مدیریتی:</a:t>
            </a:r>
          </a:p>
          <a:p>
            <a:pPr algn="just" rtl="1">
              <a:buFont typeface="Arial" panose="020B0604020202020204" pitchFamily="34" charset="0"/>
              <a:buChar char="•"/>
            </a:pPr>
            <a:r>
              <a:rPr lang="fa-IR" dirty="0">
                <a:cs typeface="B Nazanin" panose="00000400000000000000" pitchFamily="2" charset="-78"/>
              </a:rPr>
              <a:t>اصلاح عملکرد کوتاه‌مدت</a:t>
            </a:r>
          </a:p>
          <a:p>
            <a:pPr algn="just" rtl="1">
              <a:buFont typeface="Arial" panose="020B0604020202020204" pitchFamily="34" charset="0"/>
              <a:buChar char="•"/>
            </a:pPr>
            <a:r>
              <a:rPr lang="fa-IR" dirty="0">
                <a:cs typeface="B Nazanin" panose="00000400000000000000" pitchFamily="2" charset="-78"/>
              </a:rPr>
              <a:t>بررسی عدم تناسب شغل و فرد</a:t>
            </a:r>
          </a:p>
          <a:p>
            <a:pPr algn="just" rtl="1">
              <a:buFont typeface="Arial" panose="020B0604020202020204" pitchFamily="34" charset="0"/>
              <a:buChar char="•"/>
            </a:pPr>
            <a:r>
              <a:rPr lang="fa-IR" dirty="0">
                <a:cs typeface="B Nazanin" panose="00000400000000000000" pitchFamily="2" charset="-78"/>
              </a:rPr>
              <a:t>تصمیم جدی درباره ماندگاری یا جایگزینی</a:t>
            </a:r>
          </a:p>
        </p:txBody>
      </p:sp>
    </p:spTree>
    <p:extLst>
      <p:ext uri="{BB962C8B-B14F-4D97-AF65-F5344CB8AC3E}">
        <p14:creationId xmlns:p14="http://schemas.microsoft.com/office/powerpoint/2010/main" val="3814875801"/>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A8DCE-99E2-0BE8-0938-3D5A76039FDE}"/>
              </a:ext>
            </a:extLst>
          </p:cNvPr>
          <p:cNvSpPr txBox="1"/>
          <p:nvPr/>
        </p:nvSpPr>
        <p:spPr>
          <a:xfrm>
            <a:off x="3047281" y="1207698"/>
            <a:ext cx="7985904" cy="3416320"/>
          </a:xfrm>
          <a:prstGeom prst="rect">
            <a:avLst/>
          </a:prstGeom>
          <a:noFill/>
        </p:spPr>
        <p:txBody>
          <a:bodyPr wrap="square">
            <a:spAutoFit/>
          </a:bodyPr>
          <a:lstStyle/>
          <a:p>
            <a:pPr algn="just" rtl="1">
              <a:buNone/>
            </a:pPr>
            <a:br>
              <a:rPr lang="fa-IR" dirty="0">
                <a:cs typeface="B Nazanin" panose="00000400000000000000" pitchFamily="2" charset="-78"/>
              </a:rPr>
            </a:br>
            <a:endParaRPr lang="fa-IR" dirty="0">
              <a:cs typeface="B Nazanin" panose="00000400000000000000" pitchFamily="2" charset="-78"/>
            </a:endParaRPr>
          </a:p>
          <a:p>
            <a:pPr algn="just" rtl="1">
              <a:buNone/>
            </a:pPr>
            <a:r>
              <a:rPr lang="fa-IR" b="1" dirty="0">
                <a:cs typeface="B Nazanin" panose="00000400000000000000" pitchFamily="2" charset="-78"/>
              </a:rPr>
              <a:t>خانه 2: عملکرد متوسط – پتانسیل پایین</a:t>
            </a:r>
          </a:p>
          <a:p>
            <a:pPr algn="just" rtl="1">
              <a:buNone/>
            </a:pPr>
            <a:r>
              <a:rPr lang="en-US" dirty="0">
                <a:cs typeface="B Nazanin" panose="00000400000000000000" pitchFamily="2" charset="-78"/>
              </a:rPr>
              <a:t>Title: </a:t>
            </a:r>
            <a:r>
              <a:rPr lang="en-US" b="1" dirty="0">
                <a:cs typeface="B Nazanin" panose="00000400000000000000" pitchFamily="2" charset="-78"/>
              </a:rPr>
              <a:t>Core Employee – Stable but Limited</a:t>
            </a:r>
            <a:endParaRPr lang="en-US" dirty="0">
              <a:cs typeface="B Nazanin" panose="00000400000000000000" pitchFamily="2" charset="-78"/>
            </a:endParaRPr>
          </a:p>
          <a:p>
            <a:pPr algn="just" rtl="1">
              <a:buNone/>
            </a:pPr>
            <a:endParaRPr lang="fa-IR" dirty="0">
              <a:cs typeface="B Nazanin" panose="00000400000000000000" pitchFamily="2" charset="-78"/>
            </a:endParaRPr>
          </a:p>
          <a:p>
            <a:pPr algn="just" rtl="1">
              <a:buNone/>
            </a:pPr>
            <a:r>
              <a:rPr lang="fa-IR" b="1" dirty="0">
                <a:cs typeface="B Nazanin" panose="00000400000000000000" pitchFamily="2" charset="-78"/>
              </a:rPr>
              <a:t>ویژگی‌ها:</a:t>
            </a:r>
          </a:p>
          <a:p>
            <a:pPr algn="just" rtl="1">
              <a:buFont typeface="Arial" panose="020B0604020202020204" pitchFamily="34" charset="0"/>
              <a:buChar char="•"/>
            </a:pPr>
            <a:r>
              <a:rPr lang="fa-IR" dirty="0">
                <a:cs typeface="B Nazanin" panose="00000400000000000000" pitchFamily="2" charset="-78"/>
              </a:rPr>
              <a:t>کارکنان پایدار و قابل اتکا</a:t>
            </a:r>
          </a:p>
          <a:p>
            <a:pPr algn="just" rtl="1">
              <a:buFont typeface="Arial" panose="020B0604020202020204" pitchFamily="34" charset="0"/>
              <a:buChar char="•"/>
            </a:pPr>
            <a:r>
              <a:rPr lang="fa-IR" dirty="0">
                <a:cs typeface="B Nazanin" panose="00000400000000000000" pitchFamily="2" charset="-78"/>
              </a:rPr>
              <a:t>رشدپذیری کم</a:t>
            </a:r>
          </a:p>
          <a:p>
            <a:pPr algn="just" rtl="1">
              <a:buNone/>
            </a:pPr>
            <a:r>
              <a:rPr lang="fa-IR" b="1" dirty="0">
                <a:cs typeface="B Nazanin" panose="00000400000000000000" pitchFamily="2" charset="-78"/>
              </a:rPr>
              <a:t>راهکار مدیریتی:</a:t>
            </a:r>
          </a:p>
          <a:p>
            <a:pPr algn="just" rtl="1">
              <a:buFont typeface="Arial" panose="020B0604020202020204" pitchFamily="34" charset="0"/>
              <a:buChar char="•"/>
            </a:pPr>
            <a:r>
              <a:rPr lang="fa-IR" dirty="0">
                <a:cs typeface="B Nazanin" panose="00000400000000000000" pitchFamily="2" charset="-78"/>
              </a:rPr>
              <a:t>تثبیت در نقش‌های فعلی</a:t>
            </a:r>
          </a:p>
          <a:p>
            <a:pPr algn="just" rtl="1">
              <a:buFont typeface="Arial" panose="020B0604020202020204" pitchFamily="34" charset="0"/>
              <a:buChar char="•"/>
            </a:pPr>
            <a:r>
              <a:rPr lang="fa-IR" dirty="0">
                <a:cs typeface="B Nazanin" panose="00000400000000000000" pitchFamily="2" charset="-78"/>
              </a:rPr>
              <a:t>ارتقای کارایی و بهره‌وری</a:t>
            </a:r>
          </a:p>
          <a:p>
            <a:pPr algn="just" rtl="1">
              <a:buFont typeface="Arial" panose="020B0604020202020204" pitchFamily="34" charset="0"/>
              <a:buChar char="•"/>
            </a:pPr>
            <a:r>
              <a:rPr lang="fa-IR" dirty="0">
                <a:cs typeface="B Nazanin" panose="00000400000000000000" pitchFamily="2" charset="-78"/>
              </a:rPr>
              <a:t>عدم سرمایه‌گذاری توسعه‌ای سنگین</a:t>
            </a:r>
          </a:p>
        </p:txBody>
      </p:sp>
    </p:spTree>
    <p:extLst>
      <p:ext uri="{BB962C8B-B14F-4D97-AF65-F5344CB8AC3E}">
        <p14:creationId xmlns:p14="http://schemas.microsoft.com/office/powerpoint/2010/main" val="1616199096"/>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78F2E3-0074-2AE0-0CE5-4ED18B3C1FAB}"/>
              </a:ext>
            </a:extLst>
          </p:cNvPr>
          <p:cNvSpPr txBox="1"/>
          <p:nvPr/>
        </p:nvSpPr>
        <p:spPr>
          <a:xfrm>
            <a:off x="3047280" y="1380226"/>
            <a:ext cx="8123927" cy="3693319"/>
          </a:xfrm>
          <a:prstGeom prst="rect">
            <a:avLst/>
          </a:prstGeom>
          <a:noFill/>
        </p:spPr>
        <p:txBody>
          <a:bodyPr wrap="square">
            <a:spAutoFit/>
          </a:bodyPr>
          <a:lstStyle/>
          <a:p>
            <a:pPr algn="just" rtl="1">
              <a:buNone/>
            </a:pPr>
            <a:r>
              <a:rPr lang="fa-IR" b="1" dirty="0">
                <a:cs typeface="B Nazanin" panose="00000400000000000000" pitchFamily="2" charset="-78"/>
              </a:rPr>
              <a:t>خانه 3: عملکرد بالا – پتانسیل پایین</a:t>
            </a:r>
          </a:p>
          <a:p>
            <a:pPr algn="just" rtl="1">
              <a:buNone/>
            </a:pPr>
            <a:endParaRPr lang="fa-IR" dirty="0">
              <a:cs typeface="B Nazanin" panose="00000400000000000000" pitchFamily="2" charset="-78"/>
            </a:endParaRPr>
          </a:p>
          <a:p>
            <a:pPr algn="just" rtl="1">
              <a:buNone/>
            </a:pPr>
            <a:r>
              <a:rPr lang="en-US" dirty="0">
                <a:cs typeface="B Nazanin" panose="00000400000000000000" pitchFamily="2" charset="-78"/>
              </a:rPr>
              <a:t>Title: </a:t>
            </a:r>
            <a:r>
              <a:rPr lang="en-US" b="1" dirty="0">
                <a:cs typeface="B Nazanin" panose="00000400000000000000" pitchFamily="2" charset="-78"/>
              </a:rPr>
              <a:t>Expert / High Performer – Low Growth</a:t>
            </a:r>
            <a:endParaRPr lang="fa-IR" b="1" dirty="0">
              <a:cs typeface="B Nazanin" panose="00000400000000000000" pitchFamily="2" charset="-78"/>
            </a:endParaRPr>
          </a:p>
          <a:p>
            <a:pPr algn="just" rtl="1">
              <a:buNone/>
            </a:pPr>
            <a:endParaRPr lang="en-US" dirty="0">
              <a:cs typeface="B Nazanin" panose="00000400000000000000" pitchFamily="2" charset="-78"/>
            </a:endParaRPr>
          </a:p>
          <a:p>
            <a:pPr algn="just" rtl="1">
              <a:buNone/>
            </a:pPr>
            <a:r>
              <a:rPr lang="fa-IR" b="1" dirty="0">
                <a:cs typeface="B Nazanin" panose="00000400000000000000" pitchFamily="2" charset="-78"/>
              </a:rPr>
              <a:t>ویژگی‌ها:</a:t>
            </a:r>
          </a:p>
          <a:p>
            <a:pPr algn="just" rtl="1">
              <a:buFont typeface="Arial" panose="020B0604020202020204" pitchFamily="34" charset="0"/>
              <a:buChar char="•"/>
            </a:pPr>
            <a:r>
              <a:rPr lang="fa-IR" dirty="0">
                <a:cs typeface="B Nazanin" panose="00000400000000000000" pitchFamily="2" charset="-78"/>
              </a:rPr>
              <a:t>متخصصان ارزشمند</a:t>
            </a:r>
          </a:p>
          <a:p>
            <a:pPr algn="just" rtl="1">
              <a:buFont typeface="Arial" panose="020B0604020202020204" pitchFamily="34" charset="0"/>
              <a:buChar char="•"/>
            </a:pPr>
            <a:r>
              <a:rPr lang="fa-IR" dirty="0">
                <a:cs typeface="B Nazanin" panose="00000400000000000000" pitchFamily="2" charset="-78"/>
              </a:rPr>
              <a:t>عملکرد عالی</a:t>
            </a:r>
          </a:p>
          <a:p>
            <a:pPr algn="just" rtl="1">
              <a:buFont typeface="Arial" panose="020B0604020202020204" pitchFamily="34" charset="0"/>
              <a:buChar char="•"/>
            </a:pPr>
            <a:r>
              <a:rPr lang="fa-IR" dirty="0">
                <a:cs typeface="B Nazanin" panose="00000400000000000000" pitchFamily="2" charset="-78"/>
              </a:rPr>
              <a:t>اما رشد سازمانی محدود</a:t>
            </a:r>
          </a:p>
          <a:p>
            <a:pPr algn="just" rtl="1">
              <a:buFont typeface="Arial" panose="020B0604020202020204" pitchFamily="34" charset="0"/>
              <a:buChar char="•"/>
            </a:pPr>
            <a:endParaRPr lang="fa-IR" dirty="0">
              <a:cs typeface="B Nazanin" panose="00000400000000000000" pitchFamily="2" charset="-78"/>
            </a:endParaRPr>
          </a:p>
          <a:p>
            <a:pPr algn="just" rtl="1">
              <a:buNone/>
            </a:pPr>
            <a:r>
              <a:rPr lang="fa-IR" b="1" dirty="0">
                <a:cs typeface="B Nazanin" panose="00000400000000000000" pitchFamily="2" charset="-78"/>
              </a:rPr>
              <a:t>راهکار مدیریتی:</a:t>
            </a:r>
          </a:p>
          <a:p>
            <a:pPr algn="just" rtl="1">
              <a:buFont typeface="Arial" panose="020B0604020202020204" pitchFamily="34" charset="0"/>
              <a:buChar char="•"/>
            </a:pPr>
            <a:r>
              <a:rPr lang="fa-IR" dirty="0">
                <a:cs typeface="B Nazanin" panose="00000400000000000000" pitchFamily="2" charset="-78"/>
              </a:rPr>
              <a:t>نگهداشت و انگیزش</a:t>
            </a:r>
          </a:p>
          <a:p>
            <a:pPr algn="just" rtl="1">
              <a:buFont typeface="Arial" panose="020B0604020202020204" pitchFamily="34" charset="0"/>
              <a:buChar char="•"/>
            </a:pPr>
            <a:r>
              <a:rPr lang="fa-IR" dirty="0">
                <a:cs typeface="B Nazanin" panose="00000400000000000000" pitchFamily="2" charset="-78"/>
              </a:rPr>
              <a:t>استفاده به عنوان «متخصص کلیدی»</a:t>
            </a:r>
          </a:p>
          <a:p>
            <a:pPr algn="just" rtl="1">
              <a:buFont typeface="Arial" panose="020B0604020202020204" pitchFamily="34" charset="0"/>
              <a:buChar char="•"/>
            </a:pPr>
            <a:r>
              <a:rPr lang="fa-IR" dirty="0">
                <a:cs typeface="B Nazanin" panose="00000400000000000000" pitchFamily="2" charset="-78"/>
              </a:rPr>
              <a:t>مسیر پیشرفت افقی (Horizontal Growth)</a:t>
            </a:r>
          </a:p>
        </p:txBody>
      </p:sp>
    </p:spTree>
    <p:extLst>
      <p:ext uri="{BB962C8B-B14F-4D97-AF65-F5344CB8AC3E}">
        <p14:creationId xmlns:p14="http://schemas.microsoft.com/office/powerpoint/2010/main" val="976976848"/>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10C0F2-C06C-9E3D-1BD0-81566766BEE5}"/>
              </a:ext>
            </a:extLst>
          </p:cNvPr>
          <p:cNvSpPr txBox="1"/>
          <p:nvPr/>
        </p:nvSpPr>
        <p:spPr>
          <a:xfrm>
            <a:off x="3047280" y="1492371"/>
            <a:ext cx="8132553" cy="3416320"/>
          </a:xfrm>
          <a:prstGeom prst="rect">
            <a:avLst/>
          </a:prstGeom>
          <a:noFill/>
        </p:spPr>
        <p:txBody>
          <a:bodyPr wrap="square">
            <a:spAutoFit/>
          </a:bodyPr>
          <a:lstStyle/>
          <a:p>
            <a:pPr algn="just" rtl="1">
              <a:buNone/>
            </a:pPr>
            <a:r>
              <a:rPr lang="fa-IR" b="1" dirty="0">
                <a:cs typeface="B Nazanin" panose="00000400000000000000" pitchFamily="2" charset="-78"/>
              </a:rPr>
              <a:t>خانه 4: عملکرد پایین – پتانسیل متوسط</a:t>
            </a:r>
          </a:p>
          <a:p>
            <a:pPr algn="just" rtl="1">
              <a:buNone/>
            </a:pPr>
            <a:r>
              <a:rPr lang="en-US" dirty="0">
                <a:cs typeface="B Nazanin" panose="00000400000000000000" pitchFamily="2" charset="-78"/>
              </a:rPr>
              <a:t>Title: </a:t>
            </a:r>
            <a:r>
              <a:rPr lang="en-US" b="1" dirty="0">
                <a:cs typeface="B Nazanin" panose="00000400000000000000" pitchFamily="2" charset="-78"/>
              </a:rPr>
              <a:t>Inconsistent / Emerging but Underperforming</a:t>
            </a:r>
            <a:endParaRPr lang="fa-IR" b="1" dirty="0">
              <a:cs typeface="B Nazanin" panose="00000400000000000000" pitchFamily="2" charset="-78"/>
            </a:endParaRPr>
          </a:p>
          <a:p>
            <a:pPr algn="just" rtl="1">
              <a:buNone/>
            </a:pPr>
            <a:endParaRPr lang="fa-IR" b="1" dirty="0">
              <a:cs typeface="B Nazanin" panose="00000400000000000000" pitchFamily="2" charset="-78"/>
            </a:endParaRPr>
          </a:p>
          <a:p>
            <a:pPr algn="just" rtl="1">
              <a:buNone/>
            </a:pPr>
            <a:endParaRPr lang="en-US" dirty="0">
              <a:cs typeface="B Nazanin" panose="00000400000000000000" pitchFamily="2" charset="-78"/>
            </a:endParaRPr>
          </a:p>
          <a:p>
            <a:pPr algn="just" rtl="1">
              <a:buNone/>
            </a:pPr>
            <a:r>
              <a:rPr lang="fa-IR" b="1" dirty="0">
                <a:cs typeface="B Nazanin" panose="00000400000000000000" pitchFamily="2" charset="-78"/>
              </a:rPr>
              <a:t>ویژگی‌ها:</a:t>
            </a:r>
          </a:p>
          <a:p>
            <a:pPr algn="just" rtl="1">
              <a:buFont typeface="Arial" panose="020B0604020202020204" pitchFamily="34" charset="0"/>
              <a:buChar char="•"/>
            </a:pPr>
            <a:r>
              <a:rPr lang="fa-IR" dirty="0">
                <a:cs typeface="B Nazanin" panose="00000400000000000000" pitchFamily="2" charset="-78"/>
              </a:rPr>
              <a:t>ظرفیت رشد دارند</a:t>
            </a:r>
          </a:p>
          <a:p>
            <a:pPr algn="just" rtl="1">
              <a:buFont typeface="Arial" panose="020B0604020202020204" pitchFamily="34" charset="0"/>
              <a:buChar char="•"/>
            </a:pPr>
            <a:r>
              <a:rPr lang="fa-IR" dirty="0">
                <a:cs typeface="B Nazanin" panose="00000400000000000000" pitchFamily="2" charset="-78"/>
              </a:rPr>
              <a:t>اما عملکرد فعلی ضعیف است</a:t>
            </a:r>
          </a:p>
          <a:p>
            <a:pPr algn="just" rtl="1">
              <a:buFont typeface="Arial" panose="020B0604020202020204" pitchFamily="34" charset="0"/>
              <a:buChar char="•"/>
            </a:pPr>
            <a:endParaRPr lang="fa-IR" dirty="0">
              <a:cs typeface="B Nazanin" panose="00000400000000000000" pitchFamily="2" charset="-78"/>
            </a:endParaRPr>
          </a:p>
          <a:p>
            <a:pPr algn="just" rtl="1">
              <a:buNone/>
            </a:pPr>
            <a:r>
              <a:rPr lang="fa-IR" b="1" dirty="0">
                <a:cs typeface="B Nazanin" panose="00000400000000000000" pitchFamily="2" charset="-78"/>
              </a:rPr>
              <a:t>راهکار مدیریتی:</a:t>
            </a:r>
          </a:p>
          <a:p>
            <a:pPr algn="just" rtl="1">
              <a:buFont typeface="Arial" panose="020B0604020202020204" pitchFamily="34" charset="0"/>
              <a:buChar char="•"/>
            </a:pPr>
            <a:r>
              <a:rPr lang="fa-IR" dirty="0">
                <a:cs typeface="B Nazanin" panose="00000400000000000000" pitchFamily="2" charset="-78"/>
              </a:rPr>
              <a:t>کوچینگ عملکرد</a:t>
            </a:r>
          </a:p>
          <a:p>
            <a:pPr algn="just" rtl="1">
              <a:buFont typeface="Arial" panose="020B0604020202020204" pitchFamily="34" charset="0"/>
              <a:buChar char="•"/>
            </a:pPr>
            <a:r>
              <a:rPr lang="fa-IR" dirty="0">
                <a:cs typeface="B Nazanin" panose="00000400000000000000" pitchFamily="2" charset="-78"/>
              </a:rPr>
              <a:t>اهداف کوتاه‌مدت مشخص</a:t>
            </a:r>
          </a:p>
          <a:p>
            <a:pPr algn="just" rtl="1">
              <a:buFont typeface="Arial" panose="020B0604020202020204" pitchFamily="34" charset="0"/>
              <a:buChar char="•"/>
            </a:pPr>
            <a:r>
              <a:rPr lang="fa-IR" dirty="0">
                <a:cs typeface="B Nazanin" panose="00000400000000000000" pitchFamily="2" charset="-78"/>
              </a:rPr>
              <a:t>انتقال به نقش مناسب‌تر</a:t>
            </a:r>
          </a:p>
        </p:txBody>
      </p:sp>
    </p:spTree>
    <p:extLst>
      <p:ext uri="{BB962C8B-B14F-4D97-AF65-F5344CB8AC3E}">
        <p14:creationId xmlns:p14="http://schemas.microsoft.com/office/powerpoint/2010/main" val="682583895"/>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B48F80-653C-163C-CC00-85A378981CA2}"/>
              </a:ext>
            </a:extLst>
          </p:cNvPr>
          <p:cNvSpPr txBox="1"/>
          <p:nvPr/>
        </p:nvSpPr>
        <p:spPr>
          <a:xfrm>
            <a:off x="3047281" y="1552755"/>
            <a:ext cx="8106674" cy="3416320"/>
          </a:xfrm>
          <a:prstGeom prst="rect">
            <a:avLst/>
          </a:prstGeom>
          <a:noFill/>
        </p:spPr>
        <p:txBody>
          <a:bodyPr wrap="square">
            <a:spAutoFit/>
          </a:bodyPr>
          <a:lstStyle/>
          <a:p>
            <a:pPr algn="just" rtl="1">
              <a:buNone/>
            </a:pPr>
            <a:r>
              <a:rPr lang="fa-IR" b="1" dirty="0">
                <a:cs typeface="B Nazanin" panose="00000400000000000000" pitchFamily="2" charset="-78"/>
              </a:rPr>
              <a:t>خانه 5: عملکرد متوسط – پتانسیل متوسط</a:t>
            </a:r>
          </a:p>
          <a:p>
            <a:pPr algn="just" rtl="1">
              <a:buNone/>
            </a:pPr>
            <a:r>
              <a:rPr lang="en-US" dirty="0">
                <a:cs typeface="B Nazanin" panose="00000400000000000000" pitchFamily="2" charset="-78"/>
              </a:rPr>
              <a:t>Title: </a:t>
            </a:r>
            <a:r>
              <a:rPr lang="en-US" b="1" dirty="0">
                <a:cs typeface="B Nazanin" panose="00000400000000000000" pitchFamily="2" charset="-78"/>
              </a:rPr>
              <a:t>Solid Citizen – Reliable Contributor</a:t>
            </a:r>
            <a:endParaRPr lang="fa-IR" b="1" dirty="0">
              <a:cs typeface="B Nazanin" panose="00000400000000000000" pitchFamily="2" charset="-78"/>
            </a:endParaRPr>
          </a:p>
          <a:p>
            <a:pPr algn="just" rtl="1">
              <a:buNone/>
            </a:pPr>
            <a:endParaRPr lang="en-US" dirty="0">
              <a:cs typeface="B Nazanin" panose="00000400000000000000" pitchFamily="2" charset="-78"/>
            </a:endParaRPr>
          </a:p>
          <a:p>
            <a:pPr algn="just" rtl="1">
              <a:buNone/>
            </a:pPr>
            <a:r>
              <a:rPr lang="fa-IR" b="1" dirty="0">
                <a:cs typeface="B Nazanin" panose="00000400000000000000" pitchFamily="2" charset="-78"/>
              </a:rPr>
              <a:t>ویژگی‌ها:</a:t>
            </a:r>
          </a:p>
          <a:p>
            <a:pPr algn="just" rtl="1">
              <a:buFont typeface="Arial" panose="020B0604020202020204" pitchFamily="34" charset="0"/>
              <a:buChar char="•"/>
            </a:pPr>
            <a:r>
              <a:rPr lang="fa-IR" dirty="0">
                <a:cs typeface="B Nazanin" panose="00000400000000000000" pitchFamily="2" charset="-78"/>
              </a:rPr>
              <a:t>کارکنان باثبات</a:t>
            </a:r>
          </a:p>
          <a:p>
            <a:pPr algn="just" rtl="1">
              <a:buFont typeface="Arial" panose="020B0604020202020204" pitchFamily="34" charset="0"/>
              <a:buChar char="•"/>
            </a:pPr>
            <a:r>
              <a:rPr lang="fa-IR" dirty="0">
                <a:cs typeface="B Nazanin" panose="00000400000000000000" pitchFamily="2" charset="-78"/>
              </a:rPr>
              <a:t>عملکرد نهایتاً قابل قبول</a:t>
            </a:r>
          </a:p>
          <a:p>
            <a:pPr algn="just" rtl="1">
              <a:buFont typeface="Arial" panose="020B0604020202020204" pitchFamily="34" charset="0"/>
              <a:buChar char="•"/>
            </a:pPr>
            <a:r>
              <a:rPr lang="fa-IR" dirty="0">
                <a:cs typeface="B Nazanin" panose="00000400000000000000" pitchFamily="2" charset="-78"/>
              </a:rPr>
              <a:t>رشد قابل‌مدیریت</a:t>
            </a:r>
          </a:p>
          <a:p>
            <a:pPr algn="just" rtl="1">
              <a:buFont typeface="Arial" panose="020B0604020202020204" pitchFamily="34" charset="0"/>
              <a:buChar char="•"/>
            </a:pPr>
            <a:endParaRPr lang="fa-IR" dirty="0">
              <a:cs typeface="B Nazanin" panose="00000400000000000000" pitchFamily="2" charset="-78"/>
            </a:endParaRPr>
          </a:p>
          <a:p>
            <a:pPr algn="just" rtl="1">
              <a:buNone/>
            </a:pPr>
            <a:r>
              <a:rPr lang="fa-IR" b="1" dirty="0">
                <a:cs typeface="B Nazanin" panose="00000400000000000000" pitchFamily="2" charset="-78"/>
              </a:rPr>
              <a:t>راهکار مدیریتی:</a:t>
            </a:r>
          </a:p>
          <a:p>
            <a:pPr algn="just" rtl="1">
              <a:buFont typeface="Arial" panose="020B0604020202020204" pitchFamily="34" charset="0"/>
              <a:buChar char="•"/>
            </a:pPr>
            <a:r>
              <a:rPr lang="fa-IR" dirty="0">
                <a:cs typeface="B Nazanin" panose="00000400000000000000" pitchFamily="2" charset="-78"/>
              </a:rPr>
              <a:t>برنامه توسعه مهارتی</a:t>
            </a:r>
          </a:p>
          <a:p>
            <a:pPr algn="just" rtl="1">
              <a:buFont typeface="Arial" panose="020B0604020202020204" pitchFamily="34" charset="0"/>
              <a:buChar char="•"/>
            </a:pPr>
            <a:r>
              <a:rPr lang="fa-IR" dirty="0">
                <a:cs typeface="B Nazanin" panose="00000400000000000000" pitchFamily="2" charset="-78"/>
              </a:rPr>
              <a:t>ایفای نقش‌های پشتیبان</a:t>
            </a:r>
          </a:p>
          <a:p>
            <a:pPr algn="just" rtl="1">
              <a:buFont typeface="Arial" panose="020B0604020202020204" pitchFamily="34" charset="0"/>
              <a:buChar char="•"/>
            </a:pPr>
            <a:r>
              <a:rPr lang="fa-IR" dirty="0">
                <a:cs typeface="B Nazanin" panose="00000400000000000000" pitchFamily="2" charset="-78"/>
              </a:rPr>
              <a:t>ارتقاهای تدریجی</a:t>
            </a:r>
          </a:p>
        </p:txBody>
      </p:sp>
    </p:spTree>
    <p:extLst>
      <p:ext uri="{BB962C8B-B14F-4D97-AF65-F5344CB8AC3E}">
        <p14:creationId xmlns:p14="http://schemas.microsoft.com/office/powerpoint/2010/main" val="1344107220"/>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585580-A299-F573-5830-F0EC3B29063B}"/>
              </a:ext>
            </a:extLst>
          </p:cNvPr>
          <p:cNvSpPr txBox="1"/>
          <p:nvPr/>
        </p:nvSpPr>
        <p:spPr>
          <a:xfrm>
            <a:off x="3047280" y="1595887"/>
            <a:ext cx="7968651" cy="3139321"/>
          </a:xfrm>
          <a:prstGeom prst="rect">
            <a:avLst/>
          </a:prstGeom>
          <a:noFill/>
        </p:spPr>
        <p:txBody>
          <a:bodyPr wrap="square">
            <a:spAutoFit/>
          </a:bodyPr>
          <a:lstStyle/>
          <a:p>
            <a:pPr algn="just" rtl="1">
              <a:buNone/>
            </a:pPr>
            <a:r>
              <a:rPr lang="fa-IR" b="1" dirty="0">
                <a:cs typeface="B Nazanin" panose="00000400000000000000" pitchFamily="2" charset="-78"/>
              </a:rPr>
              <a:t>خانه 6: عملکرد بالا – پتانسیل متوسط</a:t>
            </a:r>
          </a:p>
          <a:p>
            <a:pPr algn="just" rtl="1">
              <a:buNone/>
            </a:pPr>
            <a:r>
              <a:rPr lang="en-US" dirty="0">
                <a:cs typeface="B Nazanin" panose="00000400000000000000" pitchFamily="2" charset="-78"/>
              </a:rPr>
              <a:t>Title: </a:t>
            </a:r>
            <a:r>
              <a:rPr lang="en-US" b="1" dirty="0">
                <a:cs typeface="B Nazanin" panose="00000400000000000000" pitchFamily="2" charset="-78"/>
              </a:rPr>
              <a:t>High Performer – Ready Soon</a:t>
            </a:r>
            <a:endParaRPr lang="fa-IR" b="1" dirty="0">
              <a:cs typeface="B Nazanin" panose="00000400000000000000" pitchFamily="2" charset="-78"/>
            </a:endParaRPr>
          </a:p>
          <a:p>
            <a:pPr algn="just" rtl="1">
              <a:buNone/>
            </a:pPr>
            <a:endParaRPr lang="en-US" dirty="0">
              <a:cs typeface="B Nazanin" panose="00000400000000000000" pitchFamily="2" charset="-78"/>
            </a:endParaRPr>
          </a:p>
          <a:p>
            <a:pPr algn="just" rtl="1">
              <a:buNone/>
            </a:pPr>
            <a:r>
              <a:rPr lang="fa-IR" b="1" dirty="0">
                <a:cs typeface="B Nazanin" panose="00000400000000000000" pitchFamily="2" charset="-78"/>
              </a:rPr>
              <a:t>ویژگی‌ها</a:t>
            </a:r>
            <a:r>
              <a:rPr lang="fa-IR" dirty="0">
                <a:cs typeface="B Nazanin" panose="00000400000000000000" pitchFamily="2" charset="-78"/>
              </a:rPr>
              <a:t>:</a:t>
            </a:r>
          </a:p>
          <a:p>
            <a:pPr algn="just" rtl="1">
              <a:buFont typeface="Arial" panose="020B0604020202020204" pitchFamily="34" charset="0"/>
              <a:buChar char="•"/>
            </a:pPr>
            <a:r>
              <a:rPr lang="fa-IR" dirty="0">
                <a:cs typeface="B Nazanin" panose="00000400000000000000" pitchFamily="2" charset="-78"/>
              </a:rPr>
              <a:t>نتایج عالی</a:t>
            </a:r>
          </a:p>
          <a:p>
            <a:pPr algn="just" rtl="1">
              <a:buFont typeface="Arial" panose="020B0604020202020204" pitchFamily="34" charset="0"/>
              <a:buChar char="•"/>
            </a:pPr>
            <a:r>
              <a:rPr lang="fa-IR" dirty="0">
                <a:cs typeface="B Nazanin" panose="00000400000000000000" pitchFamily="2" charset="-78"/>
              </a:rPr>
              <a:t>امکان ارتقا در آینده نزدیک</a:t>
            </a:r>
          </a:p>
          <a:p>
            <a:pPr algn="just" rtl="1">
              <a:buFont typeface="Arial" panose="020B0604020202020204" pitchFamily="34" charset="0"/>
              <a:buChar char="•"/>
            </a:pPr>
            <a:endParaRPr lang="fa-IR" dirty="0">
              <a:cs typeface="B Nazanin" panose="00000400000000000000" pitchFamily="2" charset="-78"/>
            </a:endParaRPr>
          </a:p>
          <a:p>
            <a:pPr algn="just" rtl="1">
              <a:buNone/>
            </a:pPr>
            <a:r>
              <a:rPr lang="fa-IR" b="1" dirty="0">
                <a:cs typeface="B Nazanin" panose="00000400000000000000" pitchFamily="2" charset="-78"/>
              </a:rPr>
              <a:t>راهکار مدیریتی:</a:t>
            </a:r>
          </a:p>
          <a:p>
            <a:pPr algn="just" rtl="1">
              <a:buFont typeface="Arial" panose="020B0604020202020204" pitchFamily="34" charset="0"/>
              <a:buChar char="•"/>
            </a:pPr>
            <a:r>
              <a:rPr lang="fa-IR" dirty="0">
                <a:cs typeface="B Nazanin" panose="00000400000000000000" pitchFamily="2" charset="-78"/>
              </a:rPr>
              <a:t>برنامه جانشین‌پروری</a:t>
            </a:r>
          </a:p>
          <a:p>
            <a:pPr algn="just" rtl="1">
              <a:buFont typeface="Arial" panose="020B0604020202020204" pitchFamily="34" charset="0"/>
              <a:buChar char="•"/>
            </a:pPr>
            <a:r>
              <a:rPr lang="fa-IR" dirty="0">
                <a:cs typeface="B Nazanin" panose="00000400000000000000" pitchFamily="2" charset="-78"/>
              </a:rPr>
              <a:t>دوره‌های رهبری</a:t>
            </a:r>
          </a:p>
          <a:p>
            <a:pPr algn="just" rtl="1">
              <a:buFont typeface="Arial" panose="020B0604020202020204" pitchFamily="34" charset="0"/>
              <a:buChar char="•"/>
            </a:pPr>
            <a:r>
              <a:rPr lang="fa-IR" dirty="0">
                <a:cs typeface="B Nazanin" panose="00000400000000000000" pitchFamily="2" charset="-78"/>
              </a:rPr>
              <a:t>ایفای نقش‌های موقت مدیریتی</a:t>
            </a:r>
          </a:p>
        </p:txBody>
      </p:sp>
    </p:spTree>
    <p:extLst>
      <p:ext uri="{BB962C8B-B14F-4D97-AF65-F5344CB8AC3E}">
        <p14:creationId xmlns:p14="http://schemas.microsoft.com/office/powerpoint/2010/main" val="4210836489"/>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CC2A85-03FF-4299-C44C-41137E3497C2}"/>
              </a:ext>
            </a:extLst>
          </p:cNvPr>
          <p:cNvSpPr txBox="1"/>
          <p:nvPr/>
        </p:nvSpPr>
        <p:spPr>
          <a:xfrm>
            <a:off x="3047280" y="1492370"/>
            <a:ext cx="7882387" cy="3139321"/>
          </a:xfrm>
          <a:prstGeom prst="rect">
            <a:avLst/>
          </a:prstGeom>
          <a:noFill/>
        </p:spPr>
        <p:txBody>
          <a:bodyPr wrap="square">
            <a:spAutoFit/>
          </a:bodyPr>
          <a:lstStyle/>
          <a:p>
            <a:pPr algn="just" rtl="1">
              <a:buNone/>
            </a:pPr>
            <a:r>
              <a:rPr lang="fa-IR" b="1" dirty="0">
                <a:cs typeface="B Nazanin" panose="00000400000000000000" pitchFamily="2" charset="-78"/>
              </a:rPr>
              <a:t>خانه 7: عملکرد پایین – پتانسیل بالا</a:t>
            </a:r>
          </a:p>
          <a:p>
            <a:pPr algn="just" rtl="1">
              <a:buNone/>
            </a:pPr>
            <a:r>
              <a:rPr lang="en-US" dirty="0">
                <a:cs typeface="B Nazanin" panose="00000400000000000000" pitchFamily="2" charset="-78"/>
              </a:rPr>
              <a:t>Title: </a:t>
            </a:r>
            <a:r>
              <a:rPr lang="en-US" b="1" dirty="0">
                <a:cs typeface="B Nazanin" panose="00000400000000000000" pitchFamily="2" charset="-78"/>
              </a:rPr>
              <a:t>High Potential but Misallocated (HiPo – Low Performance)</a:t>
            </a:r>
            <a:endParaRPr lang="fa-IR" b="1" dirty="0">
              <a:cs typeface="B Nazanin" panose="00000400000000000000" pitchFamily="2" charset="-78"/>
            </a:endParaRPr>
          </a:p>
          <a:p>
            <a:pPr algn="just" rtl="1">
              <a:buNone/>
            </a:pPr>
            <a:endParaRPr lang="en-US" dirty="0">
              <a:cs typeface="B Nazanin" panose="00000400000000000000" pitchFamily="2" charset="-78"/>
            </a:endParaRPr>
          </a:p>
          <a:p>
            <a:pPr algn="just" rtl="1">
              <a:buNone/>
            </a:pPr>
            <a:r>
              <a:rPr lang="fa-IR" b="1" dirty="0">
                <a:cs typeface="B Nazanin" panose="00000400000000000000" pitchFamily="2" charset="-78"/>
              </a:rPr>
              <a:t>ویژگی‌ها</a:t>
            </a:r>
            <a:r>
              <a:rPr lang="fa-IR" dirty="0">
                <a:cs typeface="B Nazanin" panose="00000400000000000000" pitchFamily="2" charset="-78"/>
              </a:rPr>
              <a:t>:</a:t>
            </a:r>
          </a:p>
          <a:p>
            <a:pPr algn="just" rtl="1">
              <a:buFont typeface="Arial" panose="020B0604020202020204" pitchFamily="34" charset="0"/>
              <a:buChar char="•"/>
            </a:pPr>
            <a:r>
              <a:rPr lang="fa-IR" dirty="0">
                <a:cs typeface="B Nazanin" panose="00000400000000000000" pitchFamily="2" charset="-78"/>
              </a:rPr>
              <a:t>توانایی رشد بسیار بالا</a:t>
            </a:r>
          </a:p>
          <a:p>
            <a:pPr algn="just" rtl="1">
              <a:buFont typeface="Arial" panose="020B0604020202020204" pitchFamily="34" charset="0"/>
              <a:buChar char="•"/>
            </a:pPr>
            <a:r>
              <a:rPr lang="fa-IR" dirty="0">
                <a:cs typeface="B Nazanin" panose="00000400000000000000" pitchFamily="2" charset="-78"/>
              </a:rPr>
              <a:t>اما اکنون در نقش اشتباه یا فاقد تمرکز</a:t>
            </a:r>
          </a:p>
          <a:p>
            <a:pPr algn="just" rtl="1">
              <a:buFont typeface="Arial" panose="020B0604020202020204" pitchFamily="34" charset="0"/>
              <a:buChar char="•"/>
            </a:pPr>
            <a:endParaRPr lang="fa-IR" b="1" dirty="0">
              <a:cs typeface="B Nazanin" panose="00000400000000000000" pitchFamily="2" charset="-78"/>
            </a:endParaRPr>
          </a:p>
          <a:p>
            <a:pPr algn="just" rtl="1">
              <a:buFont typeface="Arial" panose="020B0604020202020204" pitchFamily="34" charset="0"/>
              <a:buChar char="•"/>
            </a:pPr>
            <a:r>
              <a:rPr lang="fa-IR" b="1" dirty="0">
                <a:cs typeface="B Nazanin" panose="00000400000000000000" pitchFamily="2" charset="-78"/>
              </a:rPr>
              <a:t>راهکار مدیریتی:</a:t>
            </a:r>
          </a:p>
          <a:p>
            <a:pPr algn="just" rtl="1">
              <a:buFont typeface="Arial" panose="020B0604020202020204" pitchFamily="34" charset="0"/>
              <a:buChar char="•"/>
            </a:pPr>
            <a:r>
              <a:rPr lang="fa-IR" dirty="0">
                <a:cs typeface="B Nazanin" panose="00000400000000000000" pitchFamily="2" charset="-78"/>
              </a:rPr>
              <a:t>شناسایی علت ضعف عملکرد</a:t>
            </a:r>
          </a:p>
          <a:p>
            <a:pPr algn="just" rtl="1">
              <a:buFont typeface="Arial" panose="020B0604020202020204" pitchFamily="34" charset="0"/>
              <a:buChar char="•"/>
            </a:pPr>
            <a:r>
              <a:rPr lang="fa-IR" dirty="0">
                <a:cs typeface="B Nazanin" panose="00000400000000000000" pitchFamily="2" charset="-78"/>
              </a:rPr>
              <a:t>جابه‌جایی شغل (Job Rotation)</a:t>
            </a:r>
          </a:p>
          <a:p>
            <a:pPr algn="just" rtl="1">
              <a:buFont typeface="Arial" panose="020B0604020202020204" pitchFamily="34" charset="0"/>
              <a:buChar char="•"/>
            </a:pPr>
            <a:r>
              <a:rPr lang="fa-IR" dirty="0">
                <a:cs typeface="B Nazanin" panose="00000400000000000000" pitchFamily="2" charset="-78"/>
              </a:rPr>
              <a:t>منتورینگ سنگین</a:t>
            </a:r>
          </a:p>
        </p:txBody>
      </p:sp>
    </p:spTree>
    <p:extLst>
      <p:ext uri="{BB962C8B-B14F-4D97-AF65-F5344CB8AC3E}">
        <p14:creationId xmlns:p14="http://schemas.microsoft.com/office/powerpoint/2010/main" val="2330663069"/>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E79D8C-13A2-D9A7-6FBE-5A4C1F9D5367}"/>
              </a:ext>
            </a:extLst>
          </p:cNvPr>
          <p:cNvSpPr txBox="1"/>
          <p:nvPr/>
        </p:nvSpPr>
        <p:spPr>
          <a:xfrm>
            <a:off x="1246019" y="374166"/>
            <a:ext cx="10317192" cy="3139321"/>
          </a:xfrm>
          <a:prstGeom prst="rect">
            <a:avLst/>
          </a:prstGeom>
          <a:noFill/>
        </p:spPr>
        <p:txBody>
          <a:bodyPr wrap="square">
            <a:spAutoFit/>
          </a:bodyPr>
          <a:lstStyle/>
          <a:p>
            <a:pPr algn="just" rtl="1">
              <a:buNone/>
            </a:pPr>
            <a:r>
              <a:rPr lang="fa-IR" b="1" dirty="0">
                <a:cs typeface="B Nazanin" panose="00000400000000000000" pitchFamily="2" charset="-78"/>
              </a:rPr>
              <a:t>خانه 8: عملکرد متوسط – پتانسیل بالا</a:t>
            </a:r>
          </a:p>
          <a:p>
            <a:pPr algn="just" rtl="1">
              <a:buNone/>
            </a:pPr>
            <a:r>
              <a:rPr lang="en-US" dirty="0">
                <a:cs typeface="B Nazanin" panose="00000400000000000000" pitchFamily="2" charset="-78"/>
              </a:rPr>
              <a:t>Title: </a:t>
            </a:r>
            <a:r>
              <a:rPr lang="en-US" b="1" dirty="0">
                <a:cs typeface="B Nazanin" panose="00000400000000000000" pitchFamily="2" charset="-78"/>
              </a:rPr>
              <a:t>Emerging Leader – Growing Talent</a:t>
            </a:r>
            <a:endParaRPr lang="fa-IR" b="1" dirty="0">
              <a:cs typeface="B Nazanin" panose="00000400000000000000" pitchFamily="2" charset="-78"/>
            </a:endParaRPr>
          </a:p>
          <a:p>
            <a:pPr algn="just" rtl="1">
              <a:buNone/>
            </a:pPr>
            <a:endParaRPr lang="en-US" dirty="0">
              <a:cs typeface="B Nazanin" panose="00000400000000000000" pitchFamily="2" charset="-78"/>
            </a:endParaRPr>
          </a:p>
          <a:p>
            <a:pPr algn="just" rtl="1">
              <a:buNone/>
            </a:pPr>
            <a:r>
              <a:rPr lang="fa-IR" b="1" dirty="0">
                <a:cs typeface="B Nazanin" panose="00000400000000000000" pitchFamily="2" charset="-78"/>
              </a:rPr>
              <a:t>ویژگی‌ها:</a:t>
            </a:r>
          </a:p>
          <a:p>
            <a:pPr algn="just" rtl="1">
              <a:buFont typeface="Arial" panose="020B0604020202020204" pitchFamily="34" charset="0"/>
              <a:buChar char="•"/>
            </a:pPr>
            <a:r>
              <a:rPr lang="fa-IR" dirty="0">
                <a:cs typeface="B Nazanin" panose="00000400000000000000" pitchFamily="2" charset="-78"/>
              </a:rPr>
              <a:t>آینده‌دار</a:t>
            </a:r>
          </a:p>
          <a:p>
            <a:pPr algn="just" rtl="1">
              <a:buFont typeface="Arial" panose="020B0604020202020204" pitchFamily="34" charset="0"/>
              <a:buChar char="•"/>
            </a:pPr>
            <a:r>
              <a:rPr lang="fa-IR" dirty="0">
                <a:cs typeface="B Nazanin" panose="00000400000000000000" pitchFamily="2" charset="-78"/>
              </a:rPr>
              <a:t>قابل سرمایه‌گذاری</a:t>
            </a:r>
          </a:p>
          <a:p>
            <a:pPr algn="just" rtl="1">
              <a:buFont typeface="Arial" panose="020B0604020202020204" pitchFamily="34" charset="0"/>
              <a:buChar char="•"/>
            </a:pPr>
            <a:endParaRPr lang="fa-IR" dirty="0">
              <a:cs typeface="B Nazanin" panose="00000400000000000000" pitchFamily="2" charset="-78"/>
            </a:endParaRPr>
          </a:p>
          <a:p>
            <a:pPr algn="just" rtl="1">
              <a:buNone/>
            </a:pPr>
            <a:r>
              <a:rPr lang="fa-IR" b="1" dirty="0">
                <a:cs typeface="B Nazanin" panose="00000400000000000000" pitchFamily="2" charset="-78"/>
              </a:rPr>
              <a:t>راهکار مدیریتی:</a:t>
            </a:r>
          </a:p>
          <a:p>
            <a:pPr algn="just" rtl="1">
              <a:buFont typeface="Arial" panose="020B0604020202020204" pitchFamily="34" charset="0"/>
              <a:buChar char="•"/>
            </a:pPr>
            <a:r>
              <a:rPr lang="fa-IR" dirty="0">
                <a:cs typeface="B Nazanin" panose="00000400000000000000" pitchFamily="2" charset="-78"/>
              </a:rPr>
              <a:t>مسیر رهبری</a:t>
            </a:r>
          </a:p>
          <a:p>
            <a:pPr algn="just" rtl="1">
              <a:buFont typeface="Arial" panose="020B0604020202020204" pitchFamily="34" charset="0"/>
              <a:buChar char="•"/>
            </a:pPr>
            <a:r>
              <a:rPr lang="fa-IR" dirty="0">
                <a:cs typeface="B Nazanin" panose="00000400000000000000" pitchFamily="2" charset="-78"/>
              </a:rPr>
              <a:t>پروژه‌های Stretch Assignment  (مجبور به خروج ازمنطقه امن)</a:t>
            </a:r>
          </a:p>
          <a:p>
            <a:pPr algn="just" rtl="1">
              <a:buFont typeface="Arial" panose="020B0604020202020204" pitchFamily="34" charset="0"/>
              <a:buChar char="•"/>
            </a:pPr>
            <a:r>
              <a:rPr lang="fa-IR" dirty="0">
                <a:cs typeface="B Nazanin" panose="00000400000000000000" pitchFamily="2" charset="-78"/>
              </a:rPr>
              <a:t>سنجش آمادگی جانشینی</a:t>
            </a:r>
          </a:p>
        </p:txBody>
      </p:sp>
      <p:sp>
        <p:nvSpPr>
          <p:cNvPr id="4" name="TextBox 3">
            <a:extLst>
              <a:ext uri="{FF2B5EF4-FFF2-40B4-BE49-F238E27FC236}">
                <a16:creationId xmlns:a16="http://schemas.microsoft.com/office/drawing/2014/main" id="{EC0AB15D-3FD1-2909-B402-5B8BA2CAE8BA}"/>
              </a:ext>
            </a:extLst>
          </p:cNvPr>
          <p:cNvSpPr txBox="1"/>
          <p:nvPr/>
        </p:nvSpPr>
        <p:spPr>
          <a:xfrm>
            <a:off x="290147" y="2961924"/>
            <a:ext cx="4850864" cy="3693319"/>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srgbClr val="000000"/>
                </a:solidFill>
                <a:effectLst/>
                <a:uLnTx/>
                <a:uFillTx/>
                <a:latin typeface="Arial"/>
                <a:ea typeface="+mn-ea"/>
                <a:cs typeface="B Nazanin" panose="00000400000000000000" pitchFamily="2" charset="-78"/>
              </a:rPr>
              <a:t>تعریف </a:t>
            </a:r>
            <a:r>
              <a:rPr kumimoji="0" lang="en-US" sz="1800" b="1" i="0" u="none" strike="noStrike" kern="1200" cap="none" spc="0" normalizeH="0" baseline="0" noProof="0" dirty="0">
                <a:ln>
                  <a:noFill/>
                </a:ln>
                <a:solidFill>
                  <a:srgbClr val="000000"/>
                </a:solidFill>
                <a:effectLst/>
                <a:uLnTx/>
                <a:uFillTx/>
                <a:latin typeface="Arial"/>
                <a:ea typeface="+mn-ea"/>
                <a:cs typeface="B Nazanin" panose="00000400000000000000" pitchFamily="2" charset="-78"/>
              </a:rPr>
              <a:t>Stretch Assignment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srgbClr val="000000"/>
                </a:solidFill>
                <a:effectLst/>
                <a:uLnTx/>
                <a:uFillTx/>
                <a:latin typeface="Arial"/>
                <a:ea typeface="+mn-ea"/>
                <a:cs typeface="B Nazanin" panose="00000400000000000000" pitchFamily="2" charset="-78"/>
              </a:rPr>
              <a:t>پروژه‌ای است که:</a:t>
            </a: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a-IR" sz="1800" b="0" i="0" u="none" strike="noStrike" kern="1200" cap="none" spc="0" normalizeH="0" baseline="0" noProof="0" dirty="0">
                <a:ln>
                  <a:noFill/>
                </a:ln>
                <a:solidFill>
                  <a:srgbClr val="000000"/>
                </a:solidFill>
                <a:effectLst/>
                <a:uLnTx/>
                <a:uFillTx/>
                <a:latin typeface="Arial"/>
                <a:ea typeface="+mn-ea"/>
                <a:cs typeface="B Nazanin" panose="00000400000000000000" pitchFamily="2" charset="-78"/>
              </a:rPr>
              <a:t>فرد قبلاً انجام نداده</a:t>
            </a: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a-IR" sz="1800" b="0" i="0" u="none" strike="noStrike" kern="1200" cap="none" spc="0" normalizeH="0" baseline="0" noProof="0" dirty="0">
                <a:ln>
                  <a:noFill/>
                </a:ln>
                <a:solidFill>
                  <a:srgbClr val="000000"/>
                </a:solidFill>
                <a:effectLst/>
                <a:uLnTx/>
                <a:uFillTx/>
                <a:latin typeface="Arial"/>
                <a:ea typeface="+mn-ea"/>
                <a:cs typeface="B Nazanin" panose="00000400000000000000" pitchFamily="2" charset="-78"/>
              </a:rPr>
              <a:t>نیازمند یادگیری مهارت‌های جدید است</a:t>
            </a: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a-IR" sz="1800" b="0" i="0" u="none" strike="noStrike" kern="1200" cap="none" spc="0" normalizeH="0" baseline="0" noProof="0" dirty="0">
                <a:ln>
                  <a:noFill/>
                </a:ln>
                <a:solidFill>
                  <a:srgbClr val="000000"/>
                </a:solidFill>
                <a:effectLst/>
                <a:uLnTx/>
                <a:uFillTx/>
                <a:latin typeface="Arial"/>
                <a:ea typeface="+mn-ea"/>
                <a:cs typeface="B Nazanin" panose="00000400000000000000" pitchFamily="2" charset="-78"/>
              </a:rPr>
              <a:t>بخشی از مسئولیت‌های سطح بالاتر را شامل می‌شود</a:t>
            </a: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a-IR" sz="1800" b="0" i="0" u="none" strike="noStrike" kern="1200" cap="none" spc="0" normalizeH="0" baseline="0" noProof="0" dirty="0">
                <a:ln>
                  <a:noFill/>
                </a:ln>
                <a:solidFill>
                  <a:srgbClr val="000000"/>
                </a:solidFill>
                <a:effectLst/>
                <a:uLnTx/>
                <a:uFillTx/>
                <a:latin typeface="Arial"/>
                <a:ea typeface="+mn-ea"/>
                <a:cs typeface="B Nazanin" panose="00000400000000000000" pitchFamily="2" charset="-78"/>
              </a:rPr>
              <a:t>قابلیت سنجش دارد و زمان‌بندی مشخص دارد</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srgbClr val="000000"/>
              </a:solidFill>
              <a:effectLst/>
              <a:uLnTx/>
              <a:uFillTx/>
              <a:latin typeface="Arial"/>
              <a:ea typeface="+mn-ea"/>
              <a:cs typeface="B Nazanin" panose="000004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a:ea typeface="+mn-ea"/>
                <a:cs typeface="B Nazanin" panose="00000400000000000000" pitchFamily="2" charset="-78"/>
              </a:rPr>
              <a:t>🔵 </a:t>
            </a:r>
            <a:r>
              <a:rPr kumimoji="0" lang="fa-IR" sz="1800" b="1" i="0" u="none" strike="noStrike" kern="1200" cap="none" spc="0" normalizeH="0" baseline="0" noProof="0" dirty="0">
                <a:ln>
                  <a:noFill/>
                </a:ln>
                <a:solidFill>
                  <a:srgbClr val="000000"/>
                </a:solidFill>
                <a:effectLst/>
                <a:uLnTx/>
                <a:uFillTx/>
                <a:latin typeface="Arial"/>
                <a:ea typeface="+mn-ea"/>
                <a:cs typeface="B Nazanin" panose="00000400000000000000" pitchFamily="2" charset="-78"/>
              </a:rPr>
              <a:t>مزایای </a:t>
            </a:r>
            <a:r>
              <a:rPr kumimoji="0" lang="en-US" sz="1800" b="1" i="0" u="none" strike="noStrike" kern="1200" cap="none" spc="0" normalizeH="0" baseline="0" noProof="0" dirty="0">
                <a:ln>
                  <a:noFill/>
                </a:ln>
                <a:solidFill>
                  <a:srgbClr val="000000"/>
                </a:solidFill>
                <a:effectLst/>
                <a:uLnTx/>
                <a:uFillTx/>
                <a:latin typeface="Arial"/>
                <a:ea typeface="+mn-ea"/>
                <a:cs typeface="B Nazanin" panose="00000400000000000000" pitchFamily="2" charset="-78"/>
              </a:rPr>
              <a:t>Stretch Assignment</a:t>
            </a: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a-IR" sz="1800" b="0" i="0" u="none" strike="noStrike" kern="1200" cap="none" spc="0" normalizeH="0" baseline="0" noProof="0" dirty="0">
                <a:ln>
                  <a:noFill/>
                </a:ln>
                <a:solidFill>
                  <a:srgbClr val="000000"/>
                </a:solidFill>
                <a:effectLst/>
                <a:uLnTx/>
                <a:uFillTx/>
                <a:latin typeface="Arial"/>
                <a:ea typeface="+mn-ea"/>
                <a:cs typeface="B Nazanin" panose="00000400000000000000" pitchFamily="2" charset="-78"/>
              </a:rPr>
              <a:t>شناسایی و پرورش استعدادهای کلیدی</a:t>
            </a: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a-IR" sz="1800" b="0" i="0" u="none" strike="noStrike" kern="1200" cap="none" spc="0" normalizeH="0" baseline="0" noProof="0" dirty="0">
                <a:ln>
                  <a:noFill/>
                </a:ln>
                <a:solidFill>
                  <a:srgbClr val="000000"/>
                </a:solidFill>
                <a:effectLst/>
                <a:uLnTx/>
                <a:uFillTx/>
                <a:latin typeface="Arial"/>
                <a:ea typeface="+mn-ea"/>
                <a:cs typeface="B Nazanin" panose="00000400000000000000" pitchFamily="2" charset="-78"/>
              </a:rPr>
              <a:t>افزایش انگیزه و درگیری شغلی</a:t>
            </a: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a-IR" sz="1800" b="0" i="0" u="none" strike="noStrike" kern="1200" cap="none" spc="0" normalizeH="0" baseline="0" noProof="0" dirty="0">
                <a:ln>
                  <a:noFill/>
                </a:ln>
                <a:solidFill>
                  <a:srgbClr val="000000"/>
                </a:solidFill>
                <a:effectLst/>
                <a:uLnTx/>
                <a:uFillTx/>
                <a:latin typeface="Arial"/>
                <a:ea typeface="+mn-ea"/>
                <a:cs typeface="B Nazanin" panose="00000400000000000000" pitchFamily="2" charset="-78"/>
              </a:rPr>
              <a:t>توسعه مهارت‌های رهبری</a:t>
            </a: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a-IR" sz="1800" b="0" i="0" u="none" strike="noStrike" kern="1200" cap="none" spc="0" normalizeH="0" baseline="0" noProof="0" dirty="0">
                <a:ln>
                  <a:noFill/>
                </a:ln>
                <a:solidFill>
                  <a:srgbClr val="000000"/>
                </a:solidFill>
                <a:effectLst/>
                <a:uLnTx/>
                <a:uFillTx/>
                <a:latin typeface="Arial"/>
                <a:ea typeface="+mn-ea"/>
                <a:cs typeface="B Nazanin" panose="00000400000000000000" pitchFamily="2" charset="-78"/>
              </a:rPr>
              <a:t>آماده‌سازی افراد برای ارتقای شغلی</a:t>
            </a: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a-IR" sz="1800" b="0" i="0" u="none" strike="noStrike" kern="1200" cap="none" spc="0" normalizeH="0" baseline="0" noProof="0" dirty="0">
                <a:ln>
                  <a:noFill/>
                </a:ln>
                <a:solidFill>
                  <a:srgbClr val="000000"/>
                </a:solidFill>
                <a:effectLst/>
                <a:uLnTx/>
                <a:uFillTx/>
                <a:latin typeface="Arial"/>
                <a:ea typeface="+mn-ea"/>
                <a:cs typeface="B Nazanin" panose="00000400000000000000" pitchFamily="2" charset="-78"/>
              </a:rPr>
              <a:t>ایجاد پشتوانه برای جانشین‌پروری </a:t>
            </a:r>
            <a:r>
              <a:rPr kumimoji="0" lang="en-US" sz="1800" b="0" i="0" u="none" strike="noStrike" kern="1200" cap="none" spc="0" normalizeH="0" baseline="0" noProof="0" dirty="0">
                <a:ln>
                  <a:noFill/>
                </a:ln>
                <a:solidFill>
                  <a:srgbClr val="000000"/>
                </a:solidFill>
                <a:effectLst/>
                <a:uLnTx/>
                <a:uFillTx/>
                <a:latin typeface="Arial"/>
                <a:ea typeface="+mn-ea"/>
                <a:cs typeface="B Nazanin" panose="00000400000000000000" pitchFamily="2" charset="-78"/>
              </a:rPr>
              <a:t>Succession Planning</a:t>
            </a:r>
          </a:p>
        </p:txBody>
      </p:sp>
    </p:spTree>
    <p:extLst>
      <p:ext uri="{BB962C8B-B14F-4D97-AF65-F5344CB8AC3E}">
        <p14:creationId xmlns:p14="http://schemas.microsoft.com/office/powerpoint/2010/main" val="2095200826"/>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3B5BF8-54E2-1647-17AE-65210BD324D0}"/>
              </a:ext>
            </a:extLst>
          </p:cNvPr>
          <p:cNvSpPr txBox="1"/>
          <p:nvPr/>
        </p:nvSpPr>
        <p:spPr>
          <a:xfrm>
            <a:off x="1388854" y="1443841"/>
            <a:ext cx="9963508" cy="4524315"/>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srgbClr val="000000"/>
                </a:solidFill>
                <a:effectLst/>
                <a:uLnTx/>
                <a:uFillTx/>
                <a:latin typeface="Arial"/>
                <a:cs typeface="B Nazanin" panose="00000400000000000000" pitchFamily="2" charset="-78"/>
              </a:rPr>
              <a:t>انواع پروژه‌های </a:t>
            </a:r>
            <a:r>
              <a:rPr kumimoji="0" lang="en-US" sz="1800" b="1" i="0" u="none" strike="noStrike" kern="1200" cap="none" spc="0" normalizeH="0" baseline="0" noProof="0" dirty="0">
                <a:ln>
                  <a:noFill/>
                </a:ln>
                <a:solidFill>
                  <a:srgbClr val="000000"/>
                </a:solidFill>
                <a:effectLst/>
                <a:uLnTx/>
                <a:uFillTx/>
                <a:latin typeface="Arial"/>
                <a:cs typeface="B Nazanin" panose="00000400000000000000" pitchFamily="2" charset="-78"/>
              </a:rPr>
              <a:t>Stretch Assignment </a:t>
            </a:r>
            <a:r>
              <a:rPr kumimoji="0" lang="fa-IR" sz="1800" b="1" i="0" u="none" strike="noStrike" kern="1200" cap="none" spc="0" normalizeH="0" baseline="0" noProof="0" dirty="0">
                <a:ln>
                  <a:noFill/>
                </a:ln>
                <a:solidFill>
                  <a:srgbClr val="000000"/>
                </a:solidFill>
                <a:effectLst/>
                <a:uLnTx/>
                <a:uFillTx/>
                <a:latin typeface="Arial"/>
                <a:cs typeface="B Nazanin" panose="00000400000000000000" pitchFamily="2" charset="-78"/>
              </a:rPr>
              <a:t>در سازمان‌ها</a:t>
            </a: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srgbClr val="000000"/>
                </a:solidFill>
                <a:effectLst/>
                <a:uLnTx/>
                <a:uFillTx/>
                <a:latin typeface="Arial"/>
                <a:cs typeface="B Nazanin" panose="00000400000000000000" pitchFamily="2" charset="-78"/>
              </a:rPr>
              <a:t>1) پروژه‌های مدیریتی</a:t>
            </a:r>
          </a:p>
          <a:p>
            <a:pPr marL="0" marR="0" lvl="0" indent="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a-IR" sz="1800" b="0" i="0" u="none" strike="noStrike" kern="1200" cap="none" spc="0" normalizeH="0" baseline="0" noProof="0" dirty="0">
                <a:ln>
                  <a:noFill/>
                </a:ln>
                <a:solidFill>
                  <a:srgbClr val="000000"/>
                </a:solidFill>
                <a:effectLst/>
                <a:uLnTx/>
                <a:uFillTx/>
                <a:latin typeface="Arial"/>
                <a:cs typeface="B Nazanin" panose="00000400000000000000" pitchFamily="2" charset="-78"/>
              </a:rPr>
              <a:t>مدیریت یک تیم کوچک برای ۲–۳ ماه</a:t>
            </a:r>
          </a:p>
          <a:p>
            <a:pPr marL="0" marR="0" lvl="0" indent="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a-IR" sz="1800" b="0" i="0" u="none" strike="noStrike" kern="1200" cap="none" spc="0" normalizeH="0" baseline="0" noProof="0" dirty="0">
                <a:ln>
                  <a:noFill/>
                </a:ln>
                <a:solidFill>
                  <a:srgbClr val="000000"/>
                </a:solidFill>
                <a:effectLst/>
                <a:uLnTx/>
                <a:uFillTx/>
                <a:latin typeface="Arial"/>
                <a:cs typeface="B Nazanin" panose="00000400000000000000" pitchFamily="2" charset="-78"/>
              </a:rPr>
              <a:t>هدایت یک جلسه مهم به جای مدیر</a:t>
            </a:r>
          </a:p>
          <a:p>
            <a:pPr marL="0" marR="0" lvl="0" indent="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a-IR" sz="1800" b="0" i="0" u="none" strike="noStrike" kern="1200" cap="none" spc="0" normalizeH="0" baseline="0" noProof="0" dirty="0">
                <a:ln>
                  <a:noFill/>
                </a:ln>
                <a:solidFill>
                  <a:srgbClr val="000000"/>
                </a:solidFill>
                <a:effectLst/>
                <a:uLnTx/>
                <a:uFillTx/>
                <a:latin typeface="Arial"/>
                <a:cs typeface="B Nazanin" panose="00000400000000000000" pitchFamily="2" charset="-78"/>
              </a:rPr>
              <a:t>مدیریت یک شیفت / یک روز کامل عملیات</a:t>
            </a:r>
          </a:p>
          <a:p>
            <a:pPr marL="0" marR="0" lvl="0" indent="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a-IR" sz="1800" b="0" i="0" u="none" strike="noStrike" kern="1200" cap="none" spc="0" normalizeH="0" baseline="0" noProof="0" dirty="0">
                <a:ln>
                  <a:noFill/>
                </a:ln>
                <a:solidFill>
                  <a:srgbClr val="000000"/>
                </a:solidFill>
                <a:effectLst/>
                <a:uLnTx/>
                <a:uFillTx/>
                <a:latin typeface="Arial"/>
                <a:cs typeface="B Nazanin" panose="00000400000000000000" pitchFamily="2" charset="-78"/>
              </a:rPr>
              <a:t>مربی‌گری یک کارمند تازه‌وارد</a:t>
            </a:r>
          </a:p>
          <a:p>
            <a:pPr marL="0" marR="0" lvl="0" indent="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a-IR" sz="1800" b="0" i="0" u="none" strike="noStrike" kern="1200" cap="none" spc="0" normalizeH="0" baseline="0" noProof="0" dirty="0">
              <a:ln>
                <a:noFill/>
              </a:ln>
              <a:solidFill>
                <a:srgbClr val="000000"/>
              </a:solidFill>
              <a:effectLst/>
              <a:uLnTx/>
              <a:uFillTx/>
              <a:latin typeface="Arial"/>
              <a:cs typeface="B Nazanin" panose="00000400000000000000" pitchFamily="2" charset="-78"/>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srgbClr val="000000"/>
                </a:solidFill>
                <a:effectLst/>
                <a:uLnTx/>
                <a:uFillTx/>
                <a:latin typeface="Arial"/>
                <a:cs typeface="B Nazanin" panose="00000400000000000000" pitchFamily="2" charset="-78"/>
              </a:rPr>
              <a:t>2) پروژه‌های فرآیندی و بهبود</a:t>
            </a:r>
          </a:p>
          <a:p>
            <a:pPr marL="0" marR="0" lvl="0" indent="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a-IR" sz="1800" b="0" i="0" u="none" strike="noStrike" kern="1200" cap="none" spc="0" normalizeH="0" baseline="0" noProof="0" dirty="0">
                <a:ln>
                  <a:noFill/>
                </a:ln>
                <a:solidFill>
                  <a:srgbClr val="000000"/>
                </a:solidFill>
                <a:effectLst/>
                <a:uLnTx/>
                <a:uFillTx/>
                <a:latin typeface="Arial"/>
                <a:cs typeface="B Nazanin" panose="00000400000000000000" pitchFamily="2" charset="-78"/>
              </a:rPr>
              <a:t>طراحی یا اصلاح یک فرآیند کاری (مثلاً فرآیند پذیرش مشتری)</a:t>
            </a:r>
          </a:p>
          <a:p>
            <a:pPr marL="0" marR="0" lvl="0" indent="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a-IR" sz="1800" b="0" i="0" u="none" strike="noStrike" kern="1200" cap="none" spc="0" normalizeH="0" baseline="0" noProof="0" dirty="0">
                <a:ln>
                  <a:noFill/>
                </a:ln>
                <a:solidFill>
                  <a:srgbClr val="000000"/>
                </a:solidFill>
                <a:effectLst/>
                <a:uLnTx/>
                <a:uFillTx/>
                <a:latin typeface="Arial"/>
                <a:cs typeface="B Nazanin" panose="00000400000000000000" pitchFamily="2" charset="-78"/>
              </a:rPr>
              <a:t>ایجاد فرم‌ها، چک‌لیست‌ها یا استانداردهای جدید</a:t>
            </a:r>
          </a:p>
          <a:p>
            <a:pPr marL="0" marR="0" lvl="0" indent="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a-IR" sz="1800" b="0" i="0" u="none" strike="noStrike" kern="1200" cap="none" spc="0" normalizeH="0" baseline="0" noProof="0" dirty="0">
                <a:ln>
                  <a:noFill/>
                </a:ln>
                <a:solidFill>
                  <a:srgbClr val="000000"/>
                </a:solidFill>
                <a:effectLst/>
                <a:uLnTx/>
                <a:uFillTx/>
                <a:latin typeface="Arial"/>
                <a:cs typeface="B Nazanin" panose="00000400000000000000" pitchFamily="2" charset="-78"/>
              </a:rPr>
              <a:t>تحلیل یک مشکل سازمانی و ارائه راه‌حل</a:t>
            </a:r>
          </a:p>
          <a:p>
            <a:pPr marL="0" marR="0" lvl="0" indent="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a-IR" sz="1800" b="0" i="0" u="none" strike="noStrike" kern="1200" cap="none" spc="0" normalizeH="0" baseline="0" noProof="0" dirty="0">
              <a:ln>
                <a:noFill/>
              </a:ln>
              <a:solidFill>
                <a:srgbClr val="000000"/>
              </a:solidFill>
              <a:effectLst/>
              <a:uLnTx/>
              <a:uFillTx/>
              <a:latin typeface="Arial"/>
              <a:cs typeface="B Nazanin" panose="00000400000000000000" pitchFamily="2" charset="-78"/>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srgbClr val="000000"/>
                </a:solidFill>
                <a:effectLst/>
                <a:uLnTx/>
                <a:uFillTx/>
                <a:latin typeface="Arial"/>
                <a:cs typeface="B Nazanin" panose="00000400000000000000" pitchFamily="2" charset="-78"/>
              </a:rPr>
              <a:t>3) پروژه‌های بین‌بخشی</a:t>
            </a:r>
          </a:p>
          <a:p>
            <a:pPr marL="0" marR="0" lvl="0" indent="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a-IR" sz="1800" b="0" i="0" u="none" strike="noStrike" kern="1200" cap="none" spc="0" normalizeH="0" baseline="0" noProof="0" dirty="0">
                <a:ln>
                  <a:noFill/>
                </a:ln>
                <a:solidFill>
                  <a:srgbClr val="000000"/>
                </a:solidFill>
                <a:effectLst/>
                <a:uLnTx/>
                <a:uFillTx/>
                <a:latin typeface="Arial"/>
                <a:cs typeface="B Nazanin" panose="00000400000000000000" pitchFamily="2" charset="-78"/>
              </a:rPr>
              <a:t>همکاری با واحدهای دیگر برای اجرای یک پروژه مشترک</a:t>
            </a:r>
          </a:p>
          <a:p>
            <a:pPr marL="0" marR="0" lvl="0" indent="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a-IR" sz="1800" b="0" i="0" u="none" strike="noStrike" kern="1200" cap="none" spc="0" normalizeH="0" baseline="0" noProof="0" dirty="0">
                <a:ln>
                  <a:noFill/>
                </a:ln>
                <a:solidFill>
                  <a:srgbClr val="000000"/>
                </a:solidFill>
                <a:effectLst/>
                <a:uLnTx/>
                <a:uFillTx/>
                <a:latin typeface="Arial"/>
                <a:cs typeface="B Nazanin" panose="00000400000000000000" pitchFamily="2" charset="-78"/>
              </a:rPr>
              <a:t>حضور نماینده واحد در جلسات رسمی بین‌واحدی</a:t>
            </a:r>
          </a:p>
          <a:p>
            <a:pPr marL="0" marR="0" lvl="0" indent="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a-IR" sz="1800" b="0" i="0" u="none" strike="noStrike" kern="1200" cap="none" spc="0" normalizeH="0" baseline="0" noProof="0" dirty="0">
                <a:ln>
                  <a:noFill/>
                </a:ln>
                <a:solidFill>
                  <a:srgbClr val="000000"/>
                </a:solidFill>
                <a:effectLst/>
                <a:uLnTx/>
                <a:uFillTx/>
                <a:latin typeface="Arial"/>
                <a:cs typeface="B Nazanin" panose="00000400000000000000" pitchFamily="2" charset="-78"/>
              </a:rPr>
              <a:t>مشارکت در پروژه‌های </a:t>
            </a:r>
            <a:r>
              <a:rPr kumimoji="0" lang="en-US" sz="1800" b="0" i="0" u="none" strike="noStrike" kern="1200" cap="none" spc="0" normalizeH="0" baseline="0" noProof="0" dirty="0">
                <a:ln>
                  <a:noFill/>
                </a:ln>
                <a:solidFill>
                  <a:srgbClr val="000000"/>
                </a:solidFill>
                <a:effectLst/>
                <a:uLnTx/>
                <a:uFillTx/>
                <a:latin typeface="Arial"/>
                <a:cs typeface="B Nazanin" panose="00000400000000000000" pitchFamily="2" charset="-78"/>
              </a:rPr>
              <a:t>IT، CRM </a:t>
            </a:r>
            <a:r>
              <a:rPr kumimoji="0" lang="fa-IR" sz="1800" b="0" i="0" u="none" strike="noStrike" kern="1200" cap="none" spc="0" normalizeH="0" baseline="0" noProof="0" dirty="0">
                <a:ln>
                  <a:noFill/>
                </a:ln>
                <a:solidFill>
                  <a:srgbClr val="000000"/>
                </a:solidFill>
                <a:effectLst/>
                <a:uLnTx/>
                <a:uFillTx/>
                <a:latin typeface="Arial"/>
                <a:cs typeface="B Nazanin" panose="00000400000000000000" pitchFamily="2" charset="-78"/>
              </a:rPr>
              <a:t>یا اتوماسیون</a:t>
            </a:r>
          </a:p>
        </p:txBody>
      </p:sp>
    </p:spTree>
    <p:extLst>
      <p:ext uri="{BB962C8B-B14F-4D97-AF65-F5344CB8AC3E}">
        <p14:creationId xmlns:p14="http://schemas.microsoft.com/office/powerpoint/2010/main" val="710495104"/>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7850A8A-6A91-B8F1-53F8-45D6E4BF101B}"/>
              </a:ext>
            </a:extLst>
          </p:cNvPr>
          <p:cNvSpPr txBox="1"/>
          <p:nvPr/>
        </p:nvSpPr>
        <p:spPr>
          <a:xfrm>
            <a:off x="2035834" y="1309721"/>
            <a:ext cx="9383382" cy="4247317"/>
          </a:xfrm>
          <a:prstGeom prst="rect">
            <a:avLst/>
          </a:prstGeom>
          <a:noFill/>
        </p:spPr>
        <p:txBody>
          <a:bodyPr wrap="square">
            <a:spAutoFit/>
          </a:bodyPr>
          <a:lstStyle/>
          <a:p>
            <a:pPr algn="just" rtl="1">
              <a:buNone/>
            </a:pPr>
            <a:endParaRPr lang="en-US" dirty="0">
              <a:cs typeface="B Nazanin" panose="00000400000000000000" pitchFamily="2" charset="-78"/>
            </a:endParaRPr>
          </a:p>
          <a:p>
            <a:pPr algn="just" rtl="1">
              <a:buNone/>
            </a:pPr>
            <a:r>
              <a:rPr lang="en-US" b="1" dirty="0">
                <a:cs typeface="B Nazanin" panose="00000400000000000000" pitchFamily="2" charset="-78"/>
              </a:rPr>
              <a:t>🔵 </a:t>
            </a:r>
            <a:r>
              <a:rPr lang="fa-IR" b="1" dirty="0">
                <a:cs typeface="B Nazanin" panose="00000400000000000000" pitchFamily="2" charset="-78"/>
              </a:rPr>
              <a:t>4) پروژه‌های فناورانه و داده‌ای</a:t>
            </a:r>
          </a:p>
          <a:p>
            <a:pPr algn="just" rtl="1">
              <a:buFont typeface="Arial" panose="020B0604020202020204" pitchFamily="34" charset="0"/>
              <a:buChar char="•"/>
            </a:pPr>
            <a:r>
              <a:rPr lang="fa-IR" dirty="0">
                <a:cs typeface="B Nazanin" panose="00000400000000000000" pitchFamily="2" charset="-78"/>
              </a:rPr>
              <a:t>تحلیل داده‌ها و ساخت داشبورد عملکرد</a:t>
            </a:r>
          </a:p>
          <a:p>
            <a:pPr algn="just" rtl="1">
              <a:buFont typeface="Arial" panose="020B0604020202020204" pitchFamily="34" charset="0"/>
              <a:buChar char="•"/>
            </a:pPr>
            <a:r>
              <a:rPr lang="fa-IR" dirty="0">
                <a:cs typeface="B Nazanin" panose="00000400000000000000" pitchFamily="2" charset="-78"/>
              </a:rPr>
              <a:t>پیاده‌سازی یک نرم‌افزار جدید</a:t>
            </a:r>
          </a:p>
          <a:p>
            <a:pPr algn="just" rtl="1">
              <a:buFont typeface="Arial" panose="020B0604020202020204" pitchFamily="34" charset="0"/>
              <a:buChar char="•"/>
            </a:pPr>
            <a:r>
              <a:rPr lang="fa-IR" dirty="0">
                <a:cs typeface="B Nazanin" panose="00000400000000000000" pitchFamily="2" charset="-78"/>
              </a:rPr>
              <a:t>ارزیابی عملکرد کارکنان با داده‌های واقعی</a:t>
            </a:r>
          </a:p>
          <a:p>
            <a:pPr algn="just" rtl="1">
              <a:buFont typeface="Arial" panose="020B0604020202020204" pitchFamily="34" charset="0"/>
              <a:buChar char="•"/>
            </a:pPr>
            <a:endParaRPr lang="fa-IR" dirty="0">
              <a:cs typeface="B Nazanin" panose="00000400000000000000" pitchFamily="2" charset="-78"/>
            </a:endParaRPr>
          </a:p>
          <a:p>
            <a:pPr algn="just" rtl="1">
              <a:buNone/>
            </a:pPr>
            <a:r>
              <a:rPr lang="fa-IR" b="1" dirty="0">
                <a:cs typeface="B Nazanin" panose="00000400000000000000" pitchFamily="2" charset="-78"/>
              </a:rPr>
              <a:t>5) پروژه‌های مشتری‌محور</a:t>
            </a:r>
          </a:p>
          <a:p>
            <a:pPr algn="just" rtl="1">
              <a:buFont typeface="Arial" panose="020B0604020202020204" pitchFamily="34" charset="0"/>
              <a:buChar char="•"/>
            </a:pPr>
            <a:r>
              <a:rPr lang="fa-IR" dirty="0">
                <a:cs typeface="B Nazanin" panose="00000400000000000000" pitchFamily="2" charset="-78"/>
              </a:rPr>
              <a:t>مدیریت یک مشتری کلیدی (</a:t>
            </a:r>
            <a:r>
              <a:rPr lang="en-US" dirty="0">
                <a:cs typeface="B Nazanin" panose="00000400000000000000" pitchFamily="2" charset="-78"/>
              </a:rPr>
              <a:t>Key Account)</a:t>
            </a:r>
          </a:p>
          <a:p>
            <a:pPr algn="just" rtl="1">
              <a:buFont typeface="Arial" panose="020B0604020202020204" pitchFamily="34" charset="0"/>
              <a:buChar char="•"/>
            </a:pPr>
            <a:r>
              <a:rPr lang="fa-IR" dirty="0">
                <a:cs typeface="B Nazanin" panose="00000400000000000000" pitchFamily="2" charset="-78"/>
              </a:rPr>
              <a:t>تحلیل تجربه مشتری و تهیه گزارش </a:t>
            </a:r>
            <a:r>
              <a:rPr lang="en-US" dirty="0">
                <a:cs typeface="B Nazanin" panose="00000400000000000000" pitchFamily="2" charset="-78"/>
              </a:rPr>
              <a:t>CIS</a:t>
            </a:r>
          </a:p>
          <a:p>
            <a:pPr algn="just" rtl="1">
              <a:buFont typeface="Arial" panose="020B0604020202020204" pitchFamily="34" charset="0"/>
              <a:buChar char="•"/>
            </a:pPr>
            <a:r>
              <a:rPr lang="fa-IR" dirty="0">
                <a:cs typeface="B Nazanin" panose="00000400000000000000" pitchFamily="2" charset="-78"/>
              </a:rPr>
              <a:t>رسیدگی به یک شکایت جدی با رویکرد حل مسئله</a:t>
            </a:r>
          </a:p>
          <a:p>
            <a:pPr algn="just" rtl="1">
              <a:buFont typeface="Arial" panose="020B0604020202020204" pitchFamily="34" charset="0"/>
              <a:buChar char="•"/>
            </a:pPr>
            <a:endParaRPr lang="fa-IR" dirty="0">
              <a:cs typeface="B Nazanin" panose="00000400000000000000" pitchFamily="2" charset="-78"/>
            </a:endParaRPr>
          </a:p>
          <a:p>
            <a:pPr algn="just" rtl="1">
              <a:buNone/>
            </a:pPr>
            <a:r>
              <a:rPr lang="fa-IR" b="1" dirty="0">
                <a:cs typeface="B Nazanin" panose="00000400000000000000" pitchFamily="2" charset="-78"/>
              </a:rPr>
              <a:t>6) پروژه‌های رهبری استراتژیک</a:t>
            </a:r>
          </a:p>
          <a:p>
            <a:pPr algn="just" rtl="1">
              <a:buFont typeface="Arial" panose="020B0604020202020204" pitchFamily="34" charset="0"/>
              <a:buChar char="•"/>
            </a:pPr>
            <a:r>
              <a:rPr lang="fa-IR" dirty="0">
                <a:cs typeface="B Nazanin" panose="00000400000000000000" pitchFamily="2" charset="-78"/>
              </a:rPr>
              <a:t>طراحی </a:t>
            </a:r>
            <a:r>
              <a:rPr lang="en-US" dirty="0">
                <a:cs typeface="B Nazanin" panose="00000400000000000000" pitchFamily="2" charset="-78"/>
              </a:rPr>
              <a:t>OKR </a:t>
            </a:r>
            <a:r>
              <a:rPr lang="fa-IR" dirty="0">
                <a:cs typeface="B Nazanin" panose="00000400000000000000" pitchFamily="2" charset="-78"/>
              </a:rPr>
              <a:t>واحد برای یک فصل</a:t>
            </a:r>
          </a:p>
          <a:p>
            <a:pPr algn="just" rtl="1">
              <a:buFont typeface="Arial" panose="020B0604020202020204" pitchFamily="34" charset="0"/>
              <a:buChar char="•"/>
            </a:pPr>
            <a:r>
              <a:rPr lang="fa-IR" dirty="0">
                <a:cs typeface="B Nazanin" panose="00000400000000000000" pitchFamily="2" charset="-78"/>
              </a:rPr>
              <a:t>مدیریت یک پروژه تغییر (</a:t>
            </a:r>
            <a:r>
              <a:rPr lang="en-US" dirty="0">
                <a:cs typeface="B Nazanin" panose="00000400000000000000" pitchFamily="2" charset="-78"/>
              </a:rPr>
              <a:t>Change Project)</a:t>
            </a:r>
          </a:p>
          <a:p>
            <a:pPr algn="just" rtl="1">
              <a:buFont typeface="Arial" panose="020B0604020202020204" pitchFamily="34" charset="0"/>
              <a:buChar char="•"/>
            </a:pPr>
            <a:r>
              <a:rPr lang="fa-IR" dirty="0">
                <a:cs typeface="B Nazanin" panose="00000400000000000000" pitchFamily="2" charset="-78"/>
              </a:rPr>
              <a:t>هدایت یک کارگروه استراتژیک</a:t>
            </a:r>
          </a:p>
        </p:txBody>
      </p:sp>
    </p:spTree>
    <p:extLst>
      <p:ext uri="{BB962C8B-B14F-4D97-AF65-F5344CB8AC3E}">
        <p14:creationId xmlns:p14="http://schemas.microsoft.com/office/powerpoint/2010/main" val="1845364774"/>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973B49-FB8A-2872-5AFF-9C09A98FEC97}"/>
              </a:ext>
            </a:extLst>
          </p:cNvPr>
          <p:cNvSpPr txBox="1"/>
          <p:nvPr/>
        </p:nvSpPr>
        <p:spPr>
          <a:xfrm>
            <a:off x="2208362" y="1069676"/>
            <a:ext cx="8652294" cy="4247317"/>
          </a:xfrm>
          <a:prstGeom prst="rect">
            <a:avLst/>
          </a:prstGeom>
          <a:noFill/>
        </p:spPr>
        <p:txBody>
          <a:bodyPr wrap="square">
            <a:spAutoFit/>
          </a:bodyPr>
          <a:lstStyle/>
          <a:p>
            <a:pPr algn="just" rtl="1">
              <a:buNone/>
            </a:pPr>
            <a:r>
              <a:rPr lang="fa-IR" b="1" dirty="0">
                <a:cs typeface="B Nazanin" panose="00000400000000000000" pitchFamily="2" charset="-78"/>
              </a:rPr>
              <a:t>خانه 9: عملکرد بالا – پتانسیل بالا (ستاره‌ها)</a:t>
            </a:r>
          </a:p>
          <a:p>
            <a:pPr algn="just" rtl="1">
              <a:buNone/>
            </a:pPr>
            <a:endParaRPr lang="fa-IR" dirty="0">
              <a:cs typeface="B Nazanin" panose="00000400000000000000" pitchFamily="2" charset="-78"/>
            </a:endParaRPr>
          </a:p>
          <a:p>
            <a:pPr algn="just" rtl="1">
              <a:buNone/>
            </a:pPr>
            <a:r>
              <a:rPr lang="en-US" dirty="0">
                <a:cs typeface="B Nazanin" panose="00000400000000000000" pitchFamily="2" charset="-78"/>
              </a:rPr>
              <a:t>Title: </a:t>
            </a:r>
            <a:r>
              <a:rPr lang="en-US" b="1" dirty="0">
                <a:cs typeface="B Nazanin" panose="00000400000000000000" pitchFamily="2" charset="-78"/>
              </a:rPr>
              <a:t>Top Talent / High Potential – High Performer (HiPo-</a:t>
            </a:r>
            <a:r>
              <a:rPr lang="en-US" b="1" dirty="0" err="1">
                <a:cs typeface="B Nazanin" panose="00000400000000000000" pitchFamily="2" charset="-78"/>
              </a:rPr>
              <a:t>HiPer</a:t>
            </a:r>
            <a:r>
              <a:rPr lang="en-US" b="1" dirty="0">
                <a:cs typeface="B Nazanin" panose="00000400000000000000" pitchFamily="2" charset="-78"/>
              </a:rPr>
              <a:t>)</a:t>
            </a:r>
            <a:endParaRPr lang="en-US" dirty="0">
              <a:cs typeface="B Nazanin" panose="00000400000000000000" pitchFamily="2" charset="-78"/>
            </a:endParaRPr>
          </a:p>
          <a:p>
            <a:pPr algn="just" rtl="1">
              <a:buNone/>
            </a:pPr>
            <a:endParaRPr lang="fa-IR" dirty="0">
              <a:cs typeface="B Nazanin" panose="00000400000000000000" pitchFamily="2" charset="-78"/>
            </a:endParaRPr>
          </a:p>
          <a:p>
            <a:pPr algn="just" rtl="1">
              <a:buNone/>
            </a:pPr>
            <a:endParaRPr lang="fa-IR" dirty="0">
              <a:cs typeface="B Nazanin" panose="00000400000000000000" pitchFamily="2" charset="-78"/>
            </a:endParaRPr>
          </a:p>
          <a:p>
            <a:pPr algn="just" rtl="1">
              <a:buNone/>
            </a:pPr>
            <a:r>
              <a:rPr lang="fa-IR" b="1" dirty="0">
                <a:cs typeface="B Nazanin" panose="00000400000000000000" pitchFamily="2" charset="-78"/>
              </a:rPr>
              <a:t>ویژگی‌ها</a:t>
            </a:r>
            <a:r>
              <a:rPr lang="fa-IR" dirty="0">
                <a:cs typeface="B Nazanin" panose="00000400000000000000" pitchFamily="2" charset="-78"/>
              </a:rPr>
              <a:t>:</a:t>
            </a:r>
          </a:p>
          <a:p>
            <a:pPr algn="just" rtl="1">
              <a:buNone/>
            </a:pPr>
            <a:endParaRPr lang="fa-IR" dirty="0">
              <a:cs typeface="B Nazanin" panose="00000400000000000000" pitchFamily="2" charset="-78"/>
            </a:endParaRPr>
          </a:p>
          <a:p>
            <a:pPr algn="just" rtl="1">
              <a:buFont typeface="Arial" panose="020B0604020202020204" pitchFamily="34" charset="0"/>
              <a:buChar char="•"/>
            </a:pPr>
            <a:r>
              <a:rPr lang="fa-IR" dirty="0">
                <a:cs typeface="B Nazanin" panose="00000400000000000000" pitchFamily="2" charset="-78"/>
              </a:rPr>
              <a:t>برترین سرمایه‌های سازمان</a:t>
            </a:r>
          </a:p>
          <a:p>
            <a:pPr algn="just" rtl="1">
              <a:buFont typeface="Arial" panose="020B0604020202020204" pitchFamily="34" charset="0"/>
              <a:buChar char="•"/>
            </a:pPr>
            <a:r>
              <a:rPr lang="fa-IR" dirty="0">
                <a:cs typeface="B Nazanin" panose="00000400000000000000" pitchFamily="2" charset="-78"/>
              </a:rPr>
              <a:t>رهبران آینده</a:t>
            </a:r>
          </a:p>
          <a:p>
            <a:pPr algn="just" rtl="1">
              <a:buFont typeface="Arial" panose="020B0604020202020204" pitchFamily="34" charset="0"/>
              <a:buChar char="•"/>
            </a:pPr>
            <a:endParaRPr lang="fa-IR" dirty="0">
              <a:cs typeface="B Nazanin" panose="00000400000000000000" pitchFamily="2" charset="-78"/>
            </a:endParaRPr>
          </a:p>
          <a:p>
            <a:pPr algn="just" rtl="1">
              <a:buNone/>
            </a:pPr>
            <a:r>
              <a:rPr lang="fa-IR" b="1" dirty="0">
                <a:cs typeface="B Nazanin" panose="00000400000000000000" pitchFamily="2" charset="-78"/>
              </a:rPr>
              <a:t>راهکار مدیریتی:</a:t>
            </a:r>
          </a:p>
          <a:p>
            <a:pPr algn="just" rtl="1">
              <a:buFont typeface="Arial" panose="020B0604020202020204" pitchFamily="34" charset="0"/>
              <a:buChar char="•"/>
            </a:pPr>
            <a:r>
              <a:rPr lang="fa-IR" dirty="0">
                <a:cs typeface="B Nazanin" panose="00000400000000000000" pitchFamily="2" charset="-78"/>
              </a:rPr>
              <a:t>توسعه رهبری سریع</a:t>
            </a:r>
          </a:p>
          <a:p>
            <a:pPr algn="just" rtl="1">
              <a:buFont typeface="Arial" panose="020B0604020202020204" pitchFamily="34" charset="0"/>
              <a:buChar char="•"/>
            </a:pPr>
            <a:r>
              <a:rPr lang="fa-IR" dirty="0">
                <a:cs typeface="B Nazanin" panose="00000400000000000000" pitchFamily="2" charset="-78"/>
              </a:rPr>
              <a:t>پروژه‌های استراتژیک</a:t>
            </a:r>
          </a:p>
          <a:p>
            <a:pPr algn="just" rtl="1">
              <a:buFont typeface="Arial" panose="020B0604020202020204" pitchFamily="34" charset="0"/>
              <a:buChar char="•"/>
            </a:pPr>
            <a:r>
              <a:rPr lang="fa-IR" dirty="0">
                <a:cs typeface="B Nazanin" panose="00000400000000000000" pitchFamily="2" charset="-78"/>
              </a:rPr>
              <a:t>حفظ و نگهداشت جدی</a:t>
            </a:r>
          </a:p>
          <a:p>
            <a:pPr algn="just" rtl="1">
              <a:buFont typeface="Arial" panose="020B0604020202020204" pitchFamily="34" charset="0"/>
              <a:buChar char="•"/>
            </a:pPr>
            <a:r>
              <a:rPr lang="fa-IR" dirty="0">
                <a:cs typeface="B Nazanin" panose="00000400000000000000" pitchFamily="2" charset="-78"/>
              </a:rPr>
              <a:t>قرارگیری در مسیر جانشینی مدیران ارشد</a:t>
            </a:r>
          </a:p>
        </p:txBody>
      </p:sp>
    </p:spTree>
    <p:extLst>
      <p:ext uri="{BB962C8B-B14F-4D97-AF65-F5344CB8AC3E}">
        <p14:creationId xmlns:p14="http://schemas.microsoft.com/office/powerpoint/2010/main" val="3910061765"/>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E12373-8BC2-CCCD-769E-CFF77947C046}"/>
              </a:ext>
            </a:extLst>
          </p:cNvPr>
          <p:cNvSpPr txBox="1"/>
          <p:nvPr/>
        </p:nvSpPr>
        <p:spPr>
          <a:xfrm>
            <a:off x="907211" y="1483745"/>
            <a:ext cx="10377578" cy="4031873"/>
          </a:xfrm>
          <a:prstGeom prst="rect">
            <a:avLst/>
          </a:prstGeom>
          <a:noFill/>
        </p:spPr>
        <p:txBody>
          <a:bodyPr wrap="square">
            <a:spAutoFit/>
          </a:bodyPr>
          <a:lstStyle/>
          <a:p>
            <a:pPr algn="r" rtl="1">
              <a:buNone/>
            </a:pPr>
            <a:r>
              <a:rPr lang="fa-IR" b="1" dirty="0"/>
              <a:t>نقشه تکامل سازمان‌ها برای مدیران عامل</a:t>
            </a:r>
          </a:p>
          <a:p>
            <a:pPr algn="r" rtl="1">
              <a:buNone/>
            </a:pPr>
            <a:endParaRPr lang="fa-IR" b="1" dirty="0"/>
          </a:p>
          <a:p>
            <a:pPr algn="r" rtl="1">
              <a:buNone/>
            </a:pPr>
            <a:endParaRPr lang="fa-IR" b="1" dirty="0"/>
          </a:p>
          <a:p>
            <a:pPr algn="r" rtl="1">
              <a:buNone/>
            </a:pPr>
            <a:r>
              <a:rPr lang="fa-IR" b="1" dirty="0"/>
              <a:t>1️⃣ ایده‌ اصلی لالو</a:t>
            </a:r>
          </a:p>
          <a:p>
            <a:pPr algn="r" rtl="1">
              <a:buNone/>
            </a:pPr>
            <a:r>
              <a:rPr lang="fa-IR" dirty="0"/>
              <a:t>لالو معتقد بود سازمان‌ها </a:t>
            </a:r>
            <a:r>
              <a:rPr lang="fa-IR" b="1" dirty="0"/>
              <a:t>تکامل آگاهی انسان</a:t>
            </a:r>
            <a:r>
              <a:rPr lang="fa-IR" dirty="0"/>
              <a:t> رو بازتاب می‌دهند.</a:t>
            </a:r>
          </a:p>
          <a:p>
            <a:pPr algn="r" rtl="1">
              <a:buNone/>
            </a:pPr>
            <a:br>
              <a:rPr lang="fa-IR" dirty="0"/>
            </a:br>
            <a:r>
              <a:rPr lang="fa-IR" dirty="0"/>
              <a:t>هر مرحله بلوغ =</a:t>
            </a:r>
          </a:p>
          <a:p>
            <a:pPr algn="r" rtl="1">
              <a:buFont typeface="Arial" panose="020B0604020202020204" pitchFamily="34" charset="0"/>
              <a:buChar char="•"/>
            </a:pPr>
            <a:r>
              <a:rPr lang="fa-IR" dirty="0"/>
              <a:t>نوع نگاه مدیرعامل</a:t>
            </a:r>
          </a:p>
          <a:p>
            <a:pPr algn="r" rtl="1">
              <a:buFont typeface="Arial" panose="020B0604020202020204" pitchFamily="34" charset="0"/>
              <a:buChar char="•"/>
            </a:pPr>
            <a:r>
              <a:rPr lang="fa-IR" dirty="0"/>
              <a:t>مدل قدرت</a:t>
            </a:r>
          </a:p>
          <a:p>
            <a:pPr algn="r" rtl="1">
              <a:buFont typeface="Arial" panose="020B0604020202020204" pitchFamily="34" charset="0"/>
              <a:buChar char="•"/>
            </a:pPr>
            <a:r>
              <a:rPr lang="fa-IR" dirty="0"/>
              <a:t>شیوه تصمیم‌گیری</a:t>
            </a:r>
          </a:p>
          <a:p>
            <a:pPr algn="r" rtl="1">
              <a:buFont typeface="Arial" panose="020B0604020202020204" pitchFamily="34" charset="0"/>
              <a:buChar char="•"/>
            </a:pPr>
            <a:r>
              <a:rPr lang="fa-IR" dirty="0"/>
              <a:t>تعریف موفقیت</a:t>
            </a:r>
          </a:p>
          <a:p>
            <a:pPr algn="r" rtl="1">
              <a:buFont typeface="Arial" panose="020B0604020202020204" pitchFamily="34" charset="0"/>
              <a:buChar char="•"/>
            </a:pPr>
            <a:endParaRPr lang="fa-IR" dirty="0"/>
          </a:p>
          <a:p>
            <a:pPr algn="r" rtl="1">
              <a:buNone/>
            </a:pPr>
            <a:r>
              <a:rPr lang="fa-IR" sz="2000" b="1" dirty="0"/>
              <a:t>سؤال کلیدی برای </a:t>
            </a:r>
            <a:r>
              <a:rPr lang="en-US" sz="2000" b="1" dirty="0"/>
              <a:t>CEO:</a:t>
            </a:r>
            <a:br>
              <a:rPr lang="en-US" sz="2000" b="1" dirty="0"/>
            </a:br>
            <a:r>
              <a:rPr lang="fa-IR" sz="2000" b="1" dirty="0"/>
              <a:t>سازمان من در کدام سطح بلوغ گیر کرده و برای جهش بعدی چه چیزی باید عوض شود؟</a:t>
            </a:r>
          </a:p>
        </p:txBody>
      </p:sp>
      <p:sp>
        <p:nvSpPr>
          <p:cNvPr id="4" name="Title 3">
            <a:extLst>
              <a:ext uri="{FF2B5EF4-FFF2-40B4-BE49-F238E27FC236}">
                <a16:creationId xmlns:a16="http://schemas.microsoft.com/office/drawing/2014/main" id="{0BB8097E-2392-AB43-1CE3-2297E949D864}"/>
              </a:ext>
            </a:extLst>
          </p:cNvPr>
          <p:cNvSpPr>
            <a:spLocks noGrp="1"/>
          </p:cNvSpPr>
          <p:nvPr>
            <p:ph type="title"/>
          </p:nvPr>
        </p:nvSpPr>
        <p:spPr/>
        <p:txBody>
          <a:bodyPr>
            <a:noAutofit/>
          </a:bodyPr>
          <a:lstStyle/>
          <a:p>
            <a:pPr marL="0" marR="0" lvl="0" indent="0" algn="ctr" defTabSz="914400" rtl="1" eaLnBrk="1" fontAlgn="auto" latinLnBrk="0" hangingPunct="1">
              <a:lnSpc>
                <a:spcPct val="100000"/>
              </a:lnSpc>
              <a:spcBef>
                <a:spcPts val="0"/>
              </a:spcBef>
              <a:spcAft>
                <a:spcPts val="0"/>
              </a:spcAft>
              <a:tabLst/>
              <a:defRPr/>
            </a:pPr>
            <a:r>
              <a:rPr kumimoji="0" lang="fa-IR" sz="3200" b="1" i="0" u="none" strike="noStrike" kern="1200" cap="none" spc="0" normalizeH="0" baseline="0" noProof="0" dirty="0">
                <a:ln>
                  <a:noFill/>
                </a:ln>
                <a:solidFill>
                  <a:schemeClr val="bg1"/>
                </a:solidFill>
                <a:effectLst/>
                <a:uLnTx/>
                <a:uFillTx/>
                <a:latin typeface="Arial"/>
                <a:ea typeface="+mn-ea"/>
                <a:cs typeface="0 Soroosh"/>
              </a:rPr>
              <a:t>مدل بلوغ سازمانی فردریک لالو </a:t>
            </a:r>
            <a:r>
              <a:rPr kumimoji="0" lang="en-US" sz="3200" b="1" i="0" u="none" strike="noStrike" kern="1200" cap="none" spc="0" normalizeH="0" baseline="0" noProof="0" dirty="0">
                <a:ln>
                  <a:noFill/>
                </a:ln>
                <a:solidFill>
                  <a:schemeClr val="bg1"/>
                </a:solidFill>
                <a:effectLst/>
                <a:uLnTx/>
                <a:uFillTx/>
                <a:latin typeface="Arial"/>
                <a:ea typeface="+mn-ea"/>
                <a:cs typeface="0 Soroosh"/>
              </a:rPr>
              <a:t>Frederic </a:t>
            </a:r>
            <a:r>
              <a:rPr kumimoji="0" lang="en-US" sz="3200" b="1" i="0" u="none" strike="noStrike" kern="1200" cap="none" spc="0" normalizeH="0" baseline="0" noProof="0" dirty="0" err="1">
                <a:ln>
                  <a:noFill/>
                </a:ln>
                <a:solidFill>
                  <a:schemeClr val="bg1"/>
                </a:solidFill>
                <a:effectLst/>
                <a:uLnTx/>
                <a:uFillTx/>
                <a:latin typeface="Arial"/>
                <a:ea typeface="+mn-ea"/>
                <a:cs typeface="0 Soroosh"/>
              </a:rPr>
              <a:t>Laloux</a:t>
            </a:r>
            <a:br>
              <a:rPr kumimoji="0" lang="en-US" sz="3200" b="1" i="0" u="none" strike="noStrike" kern="1200" cap="none" spc="0" normalizeH="0" baseline="0" noProof="0" dirty="0">
                <a:ln>
                  <a:noFill/>
                </a:ln>
                <a:solidFill>
                  <a:schemeClr val="bg1"/>
                </a:solidFill>
                <a:effectLst/>
                <a:uLnTx/>
                <a:uFillTx/>
                <a:latin typeface="Arial"/>
                <a:ea typeface="+mn-ea"/>
                <a:cs typeface="0 Soroosh"/>
              </a:rPr>
            </a:br>
            <a:endParaRPr lang="en-US" sz="3200" dirty="0">
              <a:solidFill>
                <a:schemeClr val="bg1"/>
              </a:solidFill>
            </a:endParaRPr>
          </a:p>
        </p:txBody>
      </p:sp>
    </p:spTree>
    <p:extLst>
      <p:ext uri="{BB962C8B-B14F-4D97-AF65-F5344CB8AC3E}">
        <p14:creationId xmlns:p14="http://schemas.microsoft.com/office/powerpoint/2010/main" val="2301435979"/>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145115B-9FBB-F860-B7C7-6D506B3F1570}"/>
              </a:ext>
            </a:extLst>
          </p:cNvPr>
          <p:cNvSpPr txBox="1"/>
          <p:nvPr/>
        </p:nvSpPr>
        <p:spPr>
          <a:xfrm>
            <a:off x="1000664" y="2136339"/>
            <a:ext cx="10610491" cy="3139321"/>
          </a:xfrm>
          <a:prstGeom prst="rect">
            <a:avLst/>
          </a:prstGeom>
          <a:noFill/>
        </p:spPr>
        <p:txBody>
          <a:bodyPr wrap="square">
            <a:spAutoFit/>
          </a:bodyPr>
          <a:lstStyle/>
          <a:p>
            <a:pPr algn="just" rtl="1">
              <a:buNone/>
            </a:pPr>
            <a:endParaRPr lang="fa-IR" b="1" dirty="0"/>
          </a:p>
          <a:p>
            <a:pPr algn="just" rtl="1">
              <a:buNone/>
            </a:pPr>
            <a:endParaRPr lang="fa-IR" b="1" dirty="0"/>
          </a:p>
          <a:p>
            <a:pPr algn="just" rtl="1">
              <a:buNone/>
            </a:pPr>
            <a:r>
              <a:rPr lang="en-US" b="1" dirty="0"/>
              <a:t>🔴 1. </a:t>
            </a:r>
            <a:r>
              <a:rPr lang="fa-IR" b="1" dirty="0"/>
              <a:t>سازمان‌های قرمز (</a:t>
            </a:r>
            <a:r>
              <a:rPr lang="en-US" b="1" dirty="0"/>
              <a:t>Impulsive)</a:t>
            </a:r>
            <a:r>
              <a:rPr lang="fa-IR" b="1" dirty="0"/>
              <a:t>))</a:t>
            </a:r>
          </a:p>
          <a:p>
            <a:pPr algn="just" rtl="1">
              <a:buNone/>
            </a:pPr>
            <a:endParaRPr lang="en-US" b="1" dirty="0"/>
          </a:p>
          <a:p>
            <a:pPr algn="just" rtl="1">
              <a:buNone/>
            </a:pPr>
            <a:r>
              <a:rPr lang="fa-IR" b="1" dirty="0"/>
              <a:t>نمونه ذهنی:</a:t>
            </a:r>
            <a:r>
              <a:rPr lang="fa-IR" dirty="0"/>
              <a:t> باند، مافیا، برخی استارتاپ‌های به‌شدت آشفته</a:t>
            </a:r>
          </a:p>
          <a:p>
            <a:pPr algn="just" rtl="1">
              <a:buFont typeface="Arial" panose="020B0604020202020204" pitchFamily="34" charset="0"/>
              <a:buChar char="•"/>
            </a:pPr>
            <a:r>
              <a:rPr lang="fa-IR" dirty="0"/>
              <a:t>قدرت = ترس</a:t>
            </a:r>
          </a:p>
          <a:p>
            <a:pPr algn="just" rtl="1">
              <a:buFont typeface="Arial" panose="020B0604020202020204" pitchFamily="34" charset="0"/>
              <a:buChar char="•"/>
            </a:pPr>
            <a:r>
              <a:rPr lang="fa-IR" dirty="0"/>
              <a:t>تصمیم‌گیری = فردی و لحظه‌ای</a:t>
            </a:r>
          </a:p>
          <a:p>
            <a:pPr algn="just" rtl="1">
              <a:buFont typeface="Arial" panose="020B0604020202020204" pitchFamily="34" charset="0"/>
              <a:buChar char="•"/>
            </a:pPr>
            <a:r>
              <a:rPr lang="fa-IR" dirty="0"/>
              <a:t>ساختار = تقریباً صفر</a:t>
            </a:r>
          </a:p>
          <a:p>
            <a:pPr algn="just" rtl="1">
              <a:buFont typeface="Arial" panose="020B0604020202020204" pitchFamily="34" charset="0"/>
              <a:buChar char="•"/>
            </a:pPr>
            <a:r>
              <a:rPr lang="en-US" dirty="0"/>
              <a:t>KPI = </a:t>
            </a:r>
            <a:r>
              <a:rPr lang="fa-IR" dirty="0"/>
              <a:t>بقا</a:t>
            </a:r>
          </a:p>
          <a:p>
            <a:pPr algn="r" rtl="1">
              <a:buNone/>
            </a:pPr>
            <a:r>
              <a:rPr lang="en-US" dirty="0"/>
              <a:t>📌 </a:t>
            </a:r>
            <a:r>
              <a:rPr lang="fa-IR" dirty="0"/>
              <a:t>پیام به مدیرعامل:</a:t>
            </a:r>
            <a:br>
              <a:rPr lang="fa-IR" dirty="0"/>
            </a:br>
            <a:r>
              <a:rPr lang="fa-IR" dirty="0"/>
              <a:t>«این سطح برای رشد پایدار سازمانی کشنده است.»</a:t>
            </a:r>
          </a:p>
        </p:txBody>
      </p:sp>
      <p:sp>
        <p:nvSpPr>
          <p:cNvPr id="7" name="TextBox 6">
            <a:extLst>
              <a:ext uri="{FF2B5EF4-FFF2-40B4-BE49-F238E27FC236}">
                <a16:creationId xmlns:a16="http://schemas.microsoft.com/office/drawing/2014/main" id="{64402CA8-4E32-7EDD-054E-B801ED6B6A23}"/>
              </a:ext>
            </a:extLst>
          </p:cNvPr>
          <p:cNvSpPr txBox="1"/>
          <p:nvPr/>
        </p:nvSpPr>
        <p:spPr>
          <a:xfrm>
            <a:off x="2900632" y="457200"/>
            <a:ext cx="7036998" cy="523220"/>
          </a:xfrm>
          <a:prstGeom prst="rect">
            <a:avLst/>
          </a:prstGeom>
          <a:solidFill>
            <a:srgbClr val="FF0000"/>
          </a:solidFill>
        </p:spPr>
        <p:txBody>
          <a:bodyPr wrap="square">
            <a:spAutoFit/>
          </a:bodyPr>
          <a:lstStyle/>
          <a:p>
            <a:pPr algn="ctr" rtl="1">
              <a:buNone/>
            </a:pPr>
            <a:r>
              <a:rPr lang="fa-IR" sz="2800" b="1" dirty="0">
                <a:solidFill>
                  <a:schemeClr val="bg1"/>
                </a:solidFill>
              </a:rPr>
              <a:t> پنج سطح بلوغ سازمانی لالو (با زبان مدیرعامل)</a:t>
            </a:r>
          </a:p>
        </p:txBody>
      </p:sp>
    </p:spTree>
    <p:extLst>
      <p:ext uri="{BB962C8B-B14F-4D97-AF65-F5344CB8AC3E}">
        <p14:creationId xmlns:p14="http://schemas.microsoft.com/office/powerpoint/2010/main" val="2135528534"/>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9D614D-F0CC-700D-7E07-8340ECEFE27F}"/>
              </a:ext>
            </a:extLst>
          </p:cNvPr>
          <p:cNvSpPr txBox="1"/>
          <p:nvPr/>
        </p:nvSpPr>
        <p:spPr>
          <a:xfrm>
            <a:off x="690113" y="2363638"/>
            <a:ext cx="10351698" cy="2585323"/>
          </a:xfrm>
          <a:prstGeom prst="rect">
            <a:avLst/>
          </a:prstGeom>
          <a:noFill/>
        </p:spPr>
        <p:txBody>
          <a:bodyPr wrap="square">
            <a:spAutoFit/>
          </a:bodyPr>
          <a:lstStyle/>
          <a:p>
            <a:pPr algn="r" rtl="1">
              <a:buNone/>
            </a:pPr>
            <a:r>
              <a:rPr lang="fa-IR" b="1" dirty="0"/>
              <a:t> </a:t>
            </a:r>
            <a:r>
              <a:rPr lang="en-US" b="1" dirty="0"/>
              <a:t>2. </a:t>
            </a:r>
            <a:r>
              <a:rPr lang="fa-IR" b="1" dirty="0"/>
              <a:t>سازمان‌های کهربایی / کهنه‌گرا (</a:t>
            </a:r>
            <a:r>
              <a:rPr lang="en-US" b="1" dirty="0"/>
              <a:t>Amber)</a:t>
            </a:r>
            <a:r>
              <a:rPr lang="fa-IR" b="1" dirty="0"/>
              <a:t>))</a:t>
            </a:r>
          </a:p>
          <a:p>
            <a:pPr algn="r" rtl="1">
              <a:buNone/>
            </a:pPr>
            <a:endParaRPr lang="en-US" b="1" dirty="0"/>
          </a:p>
          <a:p>
            <a:pPr algn="r" rtl="1">
              <a:buNone/>
            </a:pPr>
            <a:r>
              <a:rPr lang="fa-IR" b="1" dirty="0"/>
              <a:t>نمونه:</a:t>
            </a:r>
            <a:r>
              <a:rPr lang="fa-IR" dirty="0"/>
              <a:t> ارتش، ادارات سنتی، برخی شرکت‌های خانوادگی</a:t>
            </a:r>
          </a:p>
          <a:p>
            <a:pPr algn="r" rtl="1">
              <a:buFont typeface="Arial" panose="020B0604020202020204" pitchFamily="34" charset="0"/>
              <a:buChar char="•"/>
            </a:pPr>
            <a:r>
              <a:rPr lang="fa-IR" dirty="0"/>
              <a:t>قدرت = مقام</a:t>
            </a:r>
          </a:p>
          <a:p>
            <a:pPr algn="r" rtl="1">
              <a:buFont typeface="Arial" panose="020B0604020202020204" pitchFamily="34" charset="0"/>
              <a:buChar char="•"/>
            </a:pPr>
            <a:r>
              <a:rPr lang="fa-IR" dirty="0"/>
              <a:t>ساختار = سلسله‌مراتب خشک</a:t>
            </a:r>
          </a:p>
          <a:p>
            <a:pPr algn="r" rtl="1">
              <a:buFont typeface="Arial" panose="020B0604020202020204" pitchFamily="34" charset="0"/>
              <a:buChar char="•"/>
            </a:pPr>
            <a:r>
              <a:rPr lang="fa-IR" dirty="0"/>
              <a:t>قانون‌محوری بالا</a:t>
            </a:r>
          </a:p>
          <a:p>
            <a:pPr algn="r" rtl="1">
              <a:buFont typeface="Arial" panose="020B0604020202020204" pitchFamily="34" charset="0"/>
              <a:buChar char="•"/>
            </a:pPr>
            <a:r>
              <a:rPr lang="fa-IR" dirty="0"/>
              <a:t>تغییر = تهدید</a:t>
            </a:r>
          </a:p>
          <a:p>
            <a:pPr algn="r" rtl="1">
              <a:buNone/>
            </a:pPr>
            <a:r>
              <a:rPr lang="en-US" dirty="0"/>
              <a:t>📌 </a:t>
            </a:r>
            <a:r>
              <a:rPr lang="fa-IR" dirty="0"/>
              <a:t>مزیت: ثبات</a:t>
            </a:r>
            <a:br>
              <a:rPr lang="fa-IR" dirty="0"/>
            </a:br>
            <a:r>
              <a:rPr lang="en-US" dirty="0"/>
              <a:t>📌 </a:t>
            </a:r>
            <a:r>
              <a:rPr lang="fa-IR" dirty="0"/>
              <a:t>ضعف: خلاقیت و سرعت پایین</a:t>
            </a:r>
          </a:p>
        </p:txBody>
      </p:sp>
    </p:spTree>
    <p:extLst>
      <p:ext uri="{BB962C8B-B14F-4D97-AF65-F5344CB8AC3E}">
        <p14:creationId xmlns:p14="http://schemas.microsoft.com/office/powerpoint/2010/main" val="717523674"/>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70C1CB-98E7-43AD-BBF3-8D5BDC7F3B82}"/>
              </a:ext>
            </a:extLst>
          </p:cNvPr>
          <p:cNvSpPr txBox="1"/>
          <p:nvPr/>
        </p:nvSpPr>
        <p:spPr>
          <a:xfrm>
            <a:off x="3047281" y="1997839"/>
            <a:ext cx="8486236" cy="2862322"/>
          </a:xfrm>
          <a:prstGeom prst="rect">
            <a:avLst/>
          </a:prstGeom>
          <a:noFill/>
        </p:spPr>
        <p:txBody>
          <a:bodyPr wrap="square">
            <a:spAutoFit/>
          </a:bodyPr>
          <a:lstStyle/>
          <a:p>
            <a:pPr algn="r" rtl="1">
              <a:buNone/>
            </a:pPr>
            <a:r>
              <a:rPr lang="fa-IR" b="1" dirty="0"/>
              <a:t>سطح غالب شرکت‌های موفق امروز</a:t>
            </a:r>
          </a:p>
          <a:p>
            <a:pPr algn="r" rtl="1">
              <a:buNone/>
            </a:pPr>
            <a:endParaRPr lang="fa-IR" dirty="0"/>
          </a:p>
          <a:p>
            <a:pPr algn="r" rtl="1">
              <a:buFont typeface="Arial" panose="020B0604020202020204" pitchFamily="34" charset="0"/>
              <a:buChar char="•"/>
            </a:pPr>
            <a:r>
              <a:rPr lang="fa-IR" dirty="0"/>
              <a:t>قدرت = عملکرد و نتیجه</a:t>
            </a:r>
          </a:p>
          <a:p>
            <a:pPr algn="r" rtl="1">
              <a:buFont typeface="Arial" panose="020B0604020202020204" pitchFamily="34" charset="0"/>
              <a:buChar char="•"/>
            </a:pPr>
            <a:r>
              <a:rPr lang="fa-IR" dirty="0"/>
              <a:t>ساختار = هدف‌محور</a:t>
            </a:r>
          </a:p>
          <a:p>
            <a:pPr algn="r" rtl="1">
              <a:buFont typeface="Arial" panose="020B0604020202020204" pitchFamily="34" charset="0"/>
              <a:buChar char="•"/>
            </a:pPr>
            <a:r>
              <a:rPr lang="fa-IR" dirty="0"/>
              <a:t>ابزارها = </a:t>
            </a:r>
            <a:r>
              <a:rPr lang="en-US" dirty="0"/>
              <a:t>KPI، OKR، BSC</a:t>
            </a:r>
          </a:p>
          <a:p>
            <a:pPr algn="r" rtl="1">
              <a:buFont typeface="Arial" panose="020B0604020202020204" pitchFamily="34" charset="0"/>
              <a:buChar char="•"/>
            </a:pPr>
            <a:r>
              <a:rPr lang="fa-IR" dirty="0"/>
              <a:t>مدیرعامل = استراتژیست</a:t>
            </a:r>
          </a:p>
          <a:p>
            <a:pPr algn="r" rtl="1">
              <a:buNone/>
            </a:pPr>
            <a:r>
              <a:rPr lang="en-US" dirty="0"/>
              <a:t>📌 </a:t>
            </a:r>
            <a:r>
              <a:rPr lang="fa-IR" dirty="0"/>
              <a:t>مزیت: رشد، سودآوری، رقابت</a:t>
            </a:r>
            <a:br>
              <a:rPr lang="fa-IR" dirty="0"/>
            </a:br>
            <a:r>
              <a:rPr lang="en-US" dirty="0"/>
              <a:t>📌 </a:t>
            </a:r>
            <a:r>
              <a:rPr lang="fa-IR" dirty="0"/>
              <a:t>ضعف پنهان:</a:t>
            </a:r>
            <a:br>
              <a:rPr lang="fa-IR" dirty="0"/>
            </a:br>
            <a:r>
              <a:rPr lang="fa-IR" dirty="0"/>
              <a:t>فرسودگی، سیاست‌بازی، فاصله مدیر و کارکنان</a:t>
            </a:r>
          </a:p>
          <a:p>
            <a:pPr algn="r" rtl="1">
              <a:buNone/>
            </a:pPr>
            <a:r>
              <a:rPr lang="fa-IR" dirty="0"/>
              <a:t>اکثر مدیران عامل </a:t>
            </a:r>
            <a:r>
              <a:rPr lang="fa-IR" b="1" dirty="0"/>
              <a:t>فکر می‌کنند آخر خط همین‌جاست</a:t>
            </a:r>
            <a:r>
              <a:rPr lang="fa-IR" dirty="0"/>
              <a:t> </a:t>
            </a:r>
            <a:r>
              <a:rPr lang="en-US" dirty="0"/>
              <a:t>❌</a:t>
            </a:r>
          </a:p>
        </p:txBody>
      </p:sp>
      <p:sp>
        <p:nvSpPr>
          <p:cNvPr id="5" name="TextBox 4">
            <a:extLst>
              <a:ext uri="{FF2B5EF4-FFF2-40B4-BE49-F238E27FC236}">
                <a16:creationId xmlns:a16="http://schemas.microsoft.com/office/drawing/2014/main" id="{975C28F4-C227-DDE8-264C-D8966AFE99BD}"/>
              </a:ext>
            </a:extLst>
          </p:cNvPr>
          <p:cNvSpPr txBox="1"/>
          <p:nvPr/>
        </p:nvSpPr>
        <p:spPr>
          <a:xfrm>
            <a:off x="2633213" y="682289"/>
            <a:ext cx="6094562" cy="646331"/>
          </a:xfrm>
          <a:prstGeom prst="rect">
            <a:avLst/>
          </a:prstGeom>
          <a:solidFill>
            <a:srgbClr val="FF0000"/>
          </a:solidFill>
        </p:spPr>
        <p:txBody>
          <a:bodyPr wrap="square">
            <a:spAutoFit/>
          </a:bodyPr>
          <a:lstStyle/>
          <a:p>
            <a:pPr algn="r" rtl="1">
              <a:buNone/>
            </a:pPr>
            <a:r>
              <a:rPr lang="en-US" sz="3600" b="1" dirty="0">
                <a:solidFill>
                  <a:schemeClr val="bg1"/>
                </a:solidFill>
              </a:rPr>
              <a:t>3. </a:t>
            </a:r>
            <a:r>
              <a:rPr lang="fa-IR" sz="3600" b="1" dirty="0">
                <a:solidFill>
                  <a:schemeClr val="bg1"/>
                </a:solidFill>
              </a:rPr>
              <a:t>سازمان‌های نارنجی (</a:t>
            </a:r>
            <a:r>
              <a:rPr lang="en-US" sz="3600" b="1" dirty="0">
                <a:solidFill>
                  <a:schemeClr val="bg1"/>
                </a:solidFill>
              </a:rPr>
              <a:t>Orange</a:t>
            </a:r>
            <a:r>
              <a:rPr lang="fa-IR" sz="3600" b="1" dirty="0">
                <a:solidFill>
                  <a:schemeClr val="bg1"/>
                </a:solidFill>
              </a:rPr>
              <a:t>)</a:t>
            </a:r>
            <a:endParaRPr lang="en-US" sz="3600" b="1" dirty="0">
              <a:solidFill>
                <a:schemeClr val="bg1"/>
              </a:solidFill>
            </a:endParaRPr>
          </a:p>
        </p:txBody>
      </p:sp>
    </p:spTree>
    <p:extLst>
      <p:ext uri="{BB962C8B-B14F-4D97-AF65-F5344CB8AC3E}">
        <p14:creationId xmlns:p14="http://schemas.microsoft.com/office/powerpoint/2010/main" val="3869360370"/>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77F0A2-BF29-12D0-7016-0111EA6DFF23}"/>
              </a:ext>
            </a:extLst>
          </p:cNvPr>
          <p:cNvSpPr txBox="1"/>
          <p:nvPr/>
        </p:nvSpPr>
        <p:spPr>
          <a:xfrm>
            <a:off x="3047281" y="1997839"/>
            <a:ext cx="7287164" cy="2862322"/>
          </a:xfrm>
          <a:prstGeom prst="rect">
            <a:avLst/>
          </a:prstGeom>
          <a:noFill/>
        </p:spPr>
        <p:txBody>
          <a:bodyPr wrap="square">
            <a:spAutoFit/>
          </a:bodyPr>
          <a:lstStyle/>
          <a:p>
            <a:pPr algn="r" rtl="1">
              <a:buNone/>
            </a:pPr>
            <a:br>
              <a:rPr lang="en-US" dirty="0"/>
            </a:br>
            <a:endParaRPr lang="en-US" dirty="0"/>
          </a:p>
          <a:p>
            <a:pPr algn="r" rtl="1">
              <a:buFont typeface="Arial" panose="020B0604020202020204" pitchFamily="34" charset="0"/>
              <a:buChar char="•"/>
            </a:pPr>
            <a:r>
              <a:rPr lang="fa-IR" dirty="0"/>
              <a:t>قدرت = ارزش‌ها</a:t>
            </a:r>
          </a:p>
          <a:p>
            <a:pPr algn="r" rtl="1">
              <a:buFont typeface="Arial" panose="020B0604020202020204" pitchFamily="34" charset="0"/>
              <a:buChar char="•"/>
            </a:pPr>
            <a:r>
              <a:rPr lang="fa-IR" dirty="0"/>
              <a:t>تصمیم‌گیری = مشارکتی</a:t>
            </a:r>
          </a:p>
          <a:p>
            <a:pPr algn="r" rtl="1">
              <a:buFont typeface="Arial" panose="020B0604020202020204" pitchFamily="34" charset="0"/>
              <a:buChar char="•"/>
            </a:pPr>
            <a:r>
              <a:rPr lang="fa-IR" dirty="0"/>
              <a:t>تمرکز = فرهنگ، تعهد، تعلق</a:t>
            </a:r>
          </a:p>
          <a:p>
            <a:pPr algn="r" rtl="1">
              <a:buFont typeface="Arial" panose="020B0604020202020204" pitchFamily="34" charset="0"/>
              <a:buChar char="•"/>
            </a:pPr>
            <a:r>
              <a:rPr lang="fa-IR" dirty="0"/>
              <a:t>رهبری = خادم (</a:t>
            </a:r>
            <a:r>
              <a:rPr lang="en-US" dirty="0"/>
              <a:t>Servant Leadership)</a:t>
            </a:r>
            <a:r>
              <a:rPr lang="fa-IR" dirty="0"/>
              <a:t>))</a:t>
            </a:r>
          </a:p>
          <a:p>
            <a:pPr algn="r" rtl="1">
              <a:buFont typeface="Arial" panose="020B0604020202020204" pitchFamily="34" charset="0"/>
              <a:buChar char="•"/>
            </a:pPr>
            <a:endParaRPr lang="en-US" dirty="0"/>
          </a:p>
          <a:p>
            <a:pPr algn="r" rtl="1">
              <a:buNone/>
            </a:pPr>
            <a:r>
              <a:rPr lang="en-US" dirty="0"/>
              <a:t>📌 </a:t>
            </a:r>
            <a:r>
              <a:rPr lang="fa-IR" dirty="0"/>
              <a:t>مزیت: انگیزش بالا</a:t>
            </a:r>
            <a:br>
              <a:rPr lang="fa-IR" dirty="0"/>
            </a:br>
            <a:r>
              <a:rPr lang="en-US" dirty="0"/>
              <a:t>📌 </a:t>
            </a:r>
            <a:r>
              <a:rPr lang="fa-IR" dirty="0"/>
              <a:t>ضعف:</a:t>
            </a:r>
            <a:br>
              <a:rPr lang="fa-IR" dirty="0"/>
            </a:br>
            <a:r>
              <a:rPr lang="fa-IR" dirty="0"/>
              <a:t>اگر کنترل نشه → تصمیم‌گیری کند و احساس‌محور</a:t>
            </a:r>
          </a:p>
        </p:txBody>
      </p:sp>
      <p:sp>
        <p:nvSpPr>
          <p:cNvPr id="5" name="TextBox 4">
            <a:extLst>
              <a:ext uri="{FF2B5EF4-FFF2-40B4-BE49-F238E27FC236}">
                <a16:creationId xmlns:a16="http://schemas.microsoft.com/office/drawing/2014/main" id="{60F673C6-7161-2082-1871-62016FBF4E30}"/>
              </a:ext>
            </a:extLst>
          </p:cNvPr>
          <p:cNvSpPr txBox="1"/>
          <p:nvPr/>
        </p:nvSpPr>
        <p:spPr>
          <a:xfrm>
            <a:off x="3487228" y="828938"/>
            <a:ext cx="6094562" cy="584775"/>
          </a:xfrm>
          <a:prstGeom prst="rect">
            <a:avLst/>
          </a:prstGeom>
          <a:solidFill>
            <a:srgbClr val="FF0000"/>
          </a:solidFill>
        </p:spPr>
        <p:txBody>
          <a:bodyPr wrap="square">
            <a:spAutoFit/>
          </a:bodyPr>
          <a:lstStyle/>
          <a:p>
            <a:pPr algn="r" rtl="1">
              <a:buNone/>
            </a:pPr>
            <a:r>
              <a:rPr lang="fa-IR" sz="3200" b="1" dirty="0">
                <a:solidFill>
                  <a:schemeClr val="bg1"/>
                </a:solidFill>
              </a:rPr>
              <a:t> </a:t>
            </a:r>
            <a:r>
              <a:rPr lang="en-US" sz="3200" b="1" dirty="0">
                <a:solidFill>
                  <a:schemeClr val="bg1"/>
                </a:solidFill>
              </a:rPr>
              <a:t>4. </a:t>
            </a:r>
            <a:r>
              <a:rPr lang="fa-IR" sz="3200" b="1" dirty="0">
                <a:solidFill>
                  <a:schemeClr val="bg1"/>
                </a:solidFill>
              </a:rPr>
              <a:t>سازمان‌های سبز (</a:t>
            </a:r>
            <a:r>
              <a:rPr lang="en-US" sz="3200" b="1" dirty="0">
                <a:solidFill>
                  <a:schemeClr val="bg1"/>
                </a:solidFill>
              </a:rPr>
              <a:t>Green)</a:t>
            </a:r>
            <a:r>
              <a:rPr lang="fa-IR" sz="3200" b="1" dirty="0">
                <a:solidFill>
                  <a:schemeClr val="bg1"/>
                </a:solidFill>
              </a:rPr>
              <a:t>))</a:t>
            </a:r>
            <a:endParaRPr lang="en-US" sz="3200" b="1" dirty="0">
              <a:solidFill>
                <a:schemeClr val="bg1"/>
              </a:solidFill>
            </a:endParaRPr>
          </a:p>
        </p:txBody>
      </p:sp>
    </p:spTree>
    <p:extLst>
      <p:ext uri="{BB962C8B-B14F-4D97-AF65-F5344CB8AC3E}">
        <p14:creationId xmlns:p14="http://schemas.microsoft.com/office/powerpoint/2010/main" val="2467505146"/>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7D6BD4A-123D-F810-15FA-C2F4D5E0222F}"/>
              </a:ext>
            </a:extLst>
          </p:cNvPr>
          <p:cNvSpPr txBox="1"/>
          <p:nvPr/>
        </p:nvSpPr>
        <p:spPr>
          <a:xfrm>
            <a:off x="888520" y="1859340"/>
            <a:ext cx="10118785" cy="3970318"/>
          </a:xfrm>
          <a:prstGeom prst="rect">
            <a:avLst/>
          </a:prstGeom>
          <a:noFill/>
        </p:spPr>
        <p:txBody>
          <a:bodyPr wrap="square">
            <a:spAutoFit/>
          </a:bodyPr>
          <a:lstStyle/>
          <a:p>
            <a:pPr algn="r" rtl="1">
              <a:buNone/>
            </a:pPr>
            <a:r>
              <a:rPr lang="en-US" b="1" dirty="0"/>
              <a:t>🔵 5. </a:t>
            </a:r>
            <a:r>
              <a:rPr lang="fa-IR" b="1" dirty="0"/>
              <a:t>سازمان‌های فیروزه‌ای / تیل (</a:t>
            </a:r>
            <a:r>
              <a:rPr lang="en-US" b="1" dirty="0"/>
              <a:t>Teal)</a:t>
            </a:r>
            <a:r>
              <a:rPr lang="fa-IR" b="1" dirty="0"/>
              <a:t>))</a:t>
            </a:r>
          </a:p>
          <a:p>
            <a:pPr algn="r" rtl="1">
              <a:buNone/>
            </a:pPr>
            <a:endParaRPr lang="en-US" b="1" dirty="0"/>
          </a:p>
          <a:p>
            <a:pPr algn="r" rtl="1">
              <a:buNone/>
            </a:pPr>
            <a:r>
              <a:rPr lang="fa-IR" b="1" dirty="0"/>
              <a:t>قله مدل لالو</a:t>
            </a:r>
          </a:p>
          <a:p>
            <a:pPr algn="r" rtl="1">
              <a:buNone/>
            </a:pPr>
            <a:endParaRPr lang="fa-IR" dirty="0"/>
          </a:p>
          <a:p>
            <a:pPr algn="r" rtl="1">
              <a:buNone/>
            </a:pPr>
            <a:r>
              <a:rPr lang="fa-IR" dirty="0"/>
              <a:t>سه اصل طلایی:</a:t>
            </a:r>
          </a:p>
          <a:p>
            <a:pPr algn="r" rtl="1">
              <a:buNone/>
            </a:pPr>
            <a:br>
              <a:rPr lang="fa-IR" dirty="0"/>
            </a:br>
            <a:r>
              <a:rPr lang="fa-IR" dirty="0"/>
              <a:t>1️⃣ خودمدیریتی (</a:t>
            </a:r>
            <a:r>
              <a:rPr lang="en-US" dirty="0"/>
              <a:t>Self-Management</a:t>
            </a:r>
            <a:r>
              <a:rPr lang="fa-IR" dirty="0"/>
              <a:t>)</a:t>
            </a:r>
            <a:br>
              <a:rPr lang="en-US" dirty="0"/>
            </a:br>
            <a:r>
              <a:rPr lang="en-US" dirty="0"/>
              <a:t>2️⃣ </a:t>
            </a:r>
            <a:r>
              <a:rPr lang="fa-IR" dirty="0"/>
              <a:t>تمامیت انسان (</a:t>
            </a:r>
            <a:r>
              <a:rPr lang="en-US" dirty="0"/>
              <a:t>Wholeness</a:t>
            </a:r>
            <a:r>
              <a:rPr lang="fa-IR" dirty="0"/>
              <a:t>)</a:t>
            </a:r>
            <a:br>
              <a:rPr lang="en-US" dirty="0"/>
            </a:br>
            <a:r>
              <a:rPr lang="en-US" dirty="0"/>
              <a:t>3️⃣ </a:t>
            </a:r>
            <a:r>
              <a:rPr lang="fa-IR" dirty="0"/>
              <a:t>هدف تکاملی سازمان( </a:t>
            </a:r>
            <a:r>
              <a:rPr lang="en-US" dirty="0"/>
              <a:t>Evolutionary Purpose</a:t>
            </a:r>
            <a:r>
              <a:rPr lang="fa-IR" dirty="0"/>
              <a:t>)</a:t>
            </a:r>
            <a:endParaRPr lang="en-US" dirty="0"/>
          </a:p>
          <a:p>
            <a:pPr algn="r" rtl="1">
              <a:buFont typeface="Arial" panose="020B0604020202020204" pitchFamily="34" charset="0"/>
              <a:buChar char="•"/>
            </a:pPr>
            <a:r>
              <a:rPr lang="fa-IR" dirty="0"/>
              <a:t>مدیرعامل = نگهبان سیستم، نه رئیس</a:t>
            </a:r>
          </a:p>
          <a:p>
            <a:pPr algn="r" rtl="1">
              <a:buFont typeface="Arial" panose="020B0604020202020204" pitchFamily="34" charset="0"/>
              <a:buChar char="•"/>
            </a:pPr>
            <a:r>
              <a:rPr lang="fa-IR" dirty="0"/>
              <a:t>ساختار = شبکه‌ای</a:t>
            </a:r>
          </a:p>
          <a:p>
            <a:pPr algn="r" rtl="1">
              <a:buFont typeface="Arial" panose="020B0604020202020204" pitchFamily="34" charset="0"/>
              <a:buChar char="•"/>
            </a:pPr>
            <a:r>
              <a:rPr lang="fa-IR" dirty="0"/>
              <a:t>کنترل = اعتماد + شفافیت داده</a:t>
            </a:r>
          </a:p>
          <a:p>
            <a:pPr algn="r" rtl="1">
              <a:buFont typeface="Arial" panose="020B0604020202020204" pitchFamily="34" charset="0"/>
              <a:buChar char="•"/>
            </a:pPr>
            <a:r>
              <a:rPr lang="en-US" dirty="0"/>
              <a:t>KPI = </a:t>
            </a:r>
            <a:r>
              <a:rPr lang="fa-IR" dirty="0"/>
              <a:t>هم عملکرد، هم معنا</a:t>
            </a:r>
          </a:p>
          <a:p>
            <a:pPr algn="r" rtl="1">
              <a:buNone/>
            </a:pPr>
            <a:r>
              <a:rPr lang="en-US" dirty="0"/>
              <a:t>📌 </a:t>
            </a:r>
            <a:r>
              <a:rPr lang="fa-IR" dirty="0"/>
              <a:t>مثال‌ها: </a:t>
            </a:r>
            <a:r>
              <a:rPr lang="en-US" dirty="0" err="1"/>
              <a:t>Buurtzorg</a:t>
            </a:r>
            <a:r>
              <a:rPr lang="en-US" dirty="0"/>
              <a:t>، Patagonia، Morning Star</a:t>
            </a:r>
          </a:p>
        </p:txBody>
      </p:sp>
    </p:spTree>
    <p:extLst>
      <p:ext uri="{BB962C8B-B14F-4D97-AF65-F5344CB8AC3E}">
        <p14:creationId xmlns:p14="http://schemas.microsoft.com/office/powerpoint/2010/main" val="2266095515"/>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93F5252-1F37-90E1-2AE0-A8B98AEBCF6A}"/>
              </a:ext>
            </a:extLst>
          </p:cNvPr>
          <p:cNvGraphicFramePr>
            <a:graphicFrameLocks noGrp="1"/>
          </p:cNvGraphicFramePr>
          <p:nvPr>
            <p:extLst>
              <p:ext uri="{D42A27DB-BD31-4B8C-83A1-F6EECF244321}">
                <p14:modId xmlns:p14="http://schemas.microsoft.com/office/powerpoint/2010/main" val="1882836787"/>
              </p:ext>
            </p:extLst>
          </p:nvPr>
        </p:nvGraphicFramePr>
        <p:xfrm>
          <a:off x="773142" y="2765184"/>
          <a:ext cx="10101533" cy="3804252"/>
        </p:xfrm>
        <a:graphic>
          <a:graphicData uri="http://schemas.openxmlformats.org/drawingml/2006/table">
            <a:tbl>
              <a:tblPr firstRow="1" bandRow="1">
                <a:tableStyleId>{5C22544A-7EE6-4342-B048-85BDC9FD1C3A}</a:tableStyleId>
              </a:tblPr>
              <a:tblGrid>
                <a:gridCol w="2564444">
                  <a:extLst>
                    <a:ext uri="{9D8B030D-6E8A-4147-A177-3AD203B41FA5}">
                      <a16:colId xmlns:a16="http://schemas.microsoft.com/office/drawing/2014/main" val="4008363867"/>
                    </a:ext>
                  </a:extLst>
                </a:gridCol>
                <a:gridCol w="2512363">
                  <a:extLst>
                    <a:ext uri="{9D8B030D-6E8A-4147-A177-3AD203B41FA5}">
                      <a16:colId xmlns:a16="http://schemas.microsoft.com/office/drawing/2014/main" val="1678677401"/>
                    </a:ext>
                  </a:extLst>
                </a:gridCol>
                <a:gridCol w="2512363">
                  <a:extLst>
                    <a:ext uri="{9D8B030D-6E8A-4147-A177-3AD203B41FA5}">
                      <a16:colId xmlns:a16="http://schemas.microsoft.com/office/drawing/2014/main" val="3512278485"/>
                    </a:ext>
                  </a:extLst>
                </a:gridCol>
                <a:gridCol w="2512363">
                  <a:extLst>
                    <a:ext uri="{9D8B030D-6E8A-4147-A177-3AD203B41FA5}">
                      <a16:colId xmlns:a16="http://schemas.microsoft.com/office/drawing/2014/main" val="870368302"/>
                    </a:ext>
                  </a:extLst>
                </a:gridCol>
              </a:tblGrid>
              <a:tr h="634042">
                <a:tc>
                  <a:txBody>
                    <a:bodyPr/>
                    <a:lstStyle/>
                    <a:p>
                      <a:pPr algn="ctr">
                        <a:buNone/>
                      </a:pPr>
                      <a:r>
                        <a:rPr lang="fa-IR" dirty="0">
                          <a:cs typeface="B Nazanin" panose="00000400000000000000" pitchFamily="2" charset="-78"/>
                        </a:rPr>
                        <a:t>سطح</a:t>
                      </a:r>
                    </a:p>
                  </a:txBody>
                  <a:tcPr anchor="ctr"/>
                </a:tc>
                <a:tc>
                  <a:txBody>
                    <a:bodyPr/>
                    <a:lstStyle/>
                    <a:p>
                      <a:pPr algn="ctr">
                        <a:buNone/>
                      </a:pPr>
                      <a:r>
                        <a:rPr lang="fa-IR" dirty="0">
                          <a:cs typeface="B Nazanin" panose="00000400000000000000" pitchFamily="2" charset="-78"/>
                        </a:rPr>
                        <a:t>قدرت</a:t>
                      </a:r>
                    </a:p>
                  </a:txBody>
                  <a:tcPr anchor="ctr"/>
                </a:tc>
                <a:tc>
                  <a:txBody>
                    <a:bodyPr/>
                    <a:lstStyle/>
                    <a:p>
                      <a:pPr algn="ctr">
                        <a:buNone/>
                      </a:pPr>
                      <a:r>
                        <a:rPr lang="fa-IR" dirty="0">
                          <a:cs typeface="B Nazanin" panose="00000400000000000000" pitchFamily="2" charset="-78"/>
                        </a:rPr>
                        <a:t>تصمیم‌گیری</a:t>
                      </a:r>
                    </a:p>
                  </a:txBody>
                  <a:tcPr anchor="ctr"/>
                </a:tc>
                <a:tc>
                  <a:txBody>
                    <a:bodyPr/>
                    <a:lstStyle/>
                    <a:p>
                      <a:pPr algn="ctr">
                        <a:buNone/>
                      </a:pPr>
                      <a:r>
                        <a:rPr lang="fa-IR" dirty="0">
                          <a:cs typeface="B Nazanin" panose="00000400000000000000" pitchFamily="2" charset="-78"/>
                        </a:rPr>
                        <a:t>نقش مدیرعامل</a:t>
                      </a:r>
                    </a:p>
                  </a:txBody>
                  <a:tcPr anchor="ctr"/>
                </a:tc>
                <a:extLst>
                  <a:ext uri="{0D108BD9-81ED-4DB2-BD59-A6C34878D82A}">
                    <a16:rowId xmlns:a16="http://schemas.microsoft.com/office/drawing/2014/main" val="3167678345"/>
                  </a:ext>
                </a:extLst>
              </a:tr>
              <a:tr h="634042">
                <a:tc>
                  <a:txBody>
                    <a:bodyPr/>
                    <a:lstStyle/>
                    <a:p>
                      <a:pPr algn="ctr">
                        <a:buNone/>
                      </a:pPr>
                      <a:r>
                        <a:rPr lang="fa-IR" dirty="0">
                          <a:cs typeface="B Nazanin" panose="00000400000000000000" pitchFamily="2" charset="-78"/>
                        </a:rPr>
                        <a:t>قرمز</a:t>
                      </a:r>
                    </a:p>
                  </a:txBody>
                  <a:tcPr anchor="ctr"/>
                </a:tc>
                <a:tc>
                  <a:txBody>
                    <a:bodyPr/>
                    <a:lstStyle/>
                    <a:p>
                      <a:pPr algn="ctr">
                        <a:buNone/>
                      </a:pPr>
                      <a:r>
                        <a:rPr lang="fa-IR">
                          <a:cs typeface="B Nazanin" panose="00000400000000000000" pitchFamily="2" charset="-78"/>
                        </a:rPr>
                        <a:t>ترس</a:t>
                      </a:r>
                    </a:p>
                  </a:txBody>
                  <a:tcPr anchor="ctr"/>
                </a:tc>
                <a:tc>
                  <a:txBody>
                    <a:bodyPr/>
                    <a:lstStyle/>
                    <a:p>
                      <a:pPr algn="ctr">
                        <a:buNone/>
                      </a:pPr>
                      <a:r>
                        <a:rPr lang="fa-IR">
                          <a:cs typeface="B Nazanin" panose="00000400000000000000" pitchFamily="2" charset="-78"/>
                        </a:rPr>
                        <a:t>فردی</a:t>
                      </a:r>
                    </a:p>
                  </a:txBody>
                  <a:tcPr anchor="ctr"/>
                </a:tc>
                <a:tc>
                  <a:txBody>
                    <a:bodyPr/>
                    <a:lstStyle/>
                    <a:p>
                      <a:pPr algn="ctr">
                        <a:buNone/>
                      </a:pPr>
                      <a:r>
                        <a:rPr lang="fa-IR" dirty="0">
                          <a:cs typeface="B Nazanin" panose="00000400000000000000" pitchFamily="2" charset="-78"/>
                        </a:rPr>
                        <a:t>رئیس قبیله</a:t>
                      </a:r>
                    </a:p>
                  </a:txBody>
                  <a:tcPr anchor="ctr"/>
                </a:tc>
                <a:extLst>
                  <a:ext uri="{0D108BD9-81ED-4DB2-BD59-A6C34878D82A}">
                    <a16:rowId xmlns:a16="http://schemas.microsoft.com/office/drawing/2014/main" val="518753187"/>
                  </a:ext>
                </a:extLst>
              </a:tr>
              <a:tr h="634042">
                <a:tc>
                  <a:txBody>
                    <a:bodyPr/>
                    <a:lstStyle/>
                    <a:p>
                      <a:pPr algn="ctr">
                        <a:buNone/>
                      </a:pPr>
                      <a:r>
                        <a:rPr lang="fa-IR">
                          <a:cs typeface="B Nazanin" panose="00000400000000000000" pitchFamily="2" charset="-78"/>
                        </a:rPr>
                        <a:t>کهربایی</a:t>
                      </a:r>
                    </a:p>
                  </a:txBody>
                  <a:tcPr anchor="ctr"/>
                </a:tc>
                <a:tc>
                  <a:txBody>
                    <a:bodyPr/>
                    <a:lstStyle/>
                    <a:p>
                      <a:pPr algn="ctr">
                        <a:buNone/>
                      </a:pPr>
                      <a:r>
                        <a:rPr lang="fa-IR" dirty="0">
                          <a:cs typeface="B Nazanin" panose="00000400000000000000" pitchFamily="2" charset="-78"/>
                        </a:rPr>
                        <a:t>مقام</a:t>
                      </a:r>
                    </a:p>
                  </a:txBody>
                  <a:tcPr anchor="ctr"/>
                </a:tc>
                <a:tc>
                  <a:txBody>
                    <a:bodyPr/>
                    <a:lstStyle/>
                    <a:p>
                      <a:pPr algn="ctr">
                        <a:buNone/>
                      </a:pPr>
                      <a:r>
                        <a:rPr lang="fa-IR" dirty="0">
                          <a:cs typeface="B Nazanin" panose="00000400000000000000" pitchFamily="2" charset="-78"/>
                        </a:rPr>
                        <a:t>دستورالعمل</a:t>
                      </a:r>
                    </a:p>
                  </a:txBody>
                  <a:tcPr anchor="ctr"/>
                </a:tc>
                <a:tc>
                  <a:txBody>
                    <a:bodyPr/>
                    <a:lstStyle/>
                    <a:p>
                      <a:pPr algn="ctr">
                        <a:buNone/>
                      </a:pPr>
                      <a:r>
                        <a:rPr lang="fa-IR" dirty="0">
                          <a:cs typeface="B Nazanin" panose="00000400000000000000" pitchFamily="2" charset="-78"/>
                        </a:rPr>
                        <a:t>فرمانده</a:t>
                      </a:r>
                    </a:p>
                  </a:txBody>
                  <a:tcPr anchor="ctr"/>
                </a:tc>
                <a:extLst>
                  <a:ext uri="{0D108BD9-81ED-4DB2-BD59-A6C34878D82A}">
                    <a16:rowId xmlns:a16="http://schemas.microsoft.com/office/drawing/2014/main" val="2217091356"/>
                  </a:ext>
                </a:extLst>
              </a:tr>
              <a:tr h="634042">
                <a:tc>
                  <a:txBody>
                    <a:bodyPr/>
                    <a:lstStyle/>
                    <a:p>
                      <a:pPr algn="ctr">
                        <a:buNone/>
                      </a:pPr>
                      <a:r>
                        <a:rPr lang="fa-IR" dirty="0">
                          <a:cs typeface="B Nazanin" panose="00000400000000000000" pitchFamily="2" charset="-78"/>
                        </a:rPr>
                        <a:t>نارنجی</a:t>
                      </a:r>
                    </a:p>
                  </a:txBody>
                  <a:tcPr anchor="ctr"/>
                </a:tc>
                <a:tc>
                  <a:txBody>
                    <a:bodyPr/>
                    <a:lstStyle/>
                    <a:p>
                      <a:pPr algn="ctr">
                        <a:buNone/>
                      </a:pPr>
                      <a:r>
                        <a:rPr lang="fa-IR">
                          <a:cs typeface="B Nazanin" panose="00000400000000000000" pitchFamily="2" charset="-78"/>
                        </a:rPr>
                        <a:t>عملکرد</a:t>
                      </a:r>
                    </a:p>
                  </a:txBody>
                  <a:tcPr anchor="ctr"/>
                </a:tc>
                <a:tc>
                  <a:txBody>
                    <a:bodyPr/>
                    <a:lstStyle/>
                    <a:p>
                      <a:pPr algn="ctr">
                        <a:buNone/>
                      </a:pPr>
                      <a:r>
                        <a:rPr lang="fa-IR">
                          <a:cs typeface="B Nazanin" panose="00000400000000000000" pitchFamily="2" charset="-78"/>
                        </a:rPr>
                        <a:t>مدیریتی</a:t>
                      </a:r>
                    </a:p>
                  </a:txBody>
                  <a:tcPr anchor="ctr"/>
                </a:tc>
                <a:tc>
                  <a:txBody>
                    <a:bodyPr/>
                    <a:lstStyle/>
                    <a:p>
                      <a:pPr algn="ctr">
                        <a:buNone/>
                      </a:pPr>
                      <a:r>
                        <a:rPr lang="fa-IR" dirty="0">
                          <a:cs typeface="B Nazanin" panose="00000400000000000000" pitchFamily="2" charset="-78"/>
                        </a:rPr>
                        <a:t>استراتژیست</a:t>
                      </a:r>
                    </a:p>
                  </a:txBody>
                  <a:tcPr anchor="ctr"/>
                </a:tc>
                <a:extLst>
                  <a:ext uri="{0D108BD9-81ED-4DB2-BD59-A6C34878D82A}">
                    <a16:rowId xmlns:a16="http://schemas.microsoft.com/office/drawing/2014/main" val="1178979504"/>
                  </a:ext>
                </a:extLst>
              </a:tr>
              <a:tr h="634042">
                <a:tc>
                  <a:txBody>
                    <a:bodyPr/>
                    <a:lstStyle/>
                    <a:p>
                      <a:pPr algn="ctr">
                        <a:buNone/>
                      </a:pPr>
                      <a:r>
                        <a:rPr lang="fa-IR" dirty="0">
                          <a:cs typeface="B Nazanin" panose="00000400000000000000" pitchFamily="2" charset="-78"/>
                        </a:rPr>
                        <a:t>سبز</a:t>
                      </a:r>
                    </a:p>
                  </a:txBody>
                  <a:tcPr anchor="ctr"/>
                </a:tc>
                <a:tc>
                  <a:txBody>
                    <a:bodyPr/>
                    <a:lstStyle/>
                    <a:p>
                      <a:pPr algn="ctr">
                        <a:buNone/>
                      </a:pPr>
                      <a:r>
                        <a:rPr lang="fa-IR" dirty="0">
                          <a:cs typeface="B Nazanin" panose="00000400000000000000" pitchFamily="2" charset="-78"/>
                        </a:rPr>
                        <a:t>ارزش</a:t>
                      </a:r>
                    </a:p>
                  </a:txBody>
                  <a:tcPr anchor="ctr"/>
                </a:tc>
                <a:tc>
                  <a:txBody>
                    <a:bodyPr/>
                    <a:lstStyle/>
                    <a:p>
                      <a:pPr algn="ctr">
                        <a:buNone/>
                      </a:pPr>
                      <a:r>
                        <a:rPr lang="fa-IR" dirty="0">
                          <a:cs typeface="B Nazanin" panose="00000400000000000000" pitchFamily="2" charset="-78"/>
                        </a:rPr>
                        <a:t>مشارکتی</a:t>
                      </a:r>
                    </a:p>
                  </a:txBody>
                  <a:tcPr anchor="ctr"/>
                </a:tc>
                <a:tc>
                  <a:txBody>
                    <a:bodyPr/>
                    <a:lstStyle/>
                    <a:p>
                      <a:pPr algn="ctr">
                        <a:buNone/>
                      </a:pPr>
                      <a:r>
                        <a:rPr lang="fa-IR" dirty="0">
                          <a:cs typeface="B Nazanin" panose="00000400000000000000" pitchFamily="2" charset="-78"/>
                        </a:rPr>
                        <a:t>رهبر فرهنگی</a:t>
                      </a:r>
                    </a:p>
                  </a:txBody>
                  <a:tcPr anchor="ctr"/>
                </a:tc>
                <a:extLst>
                  <a:ext uri="{0D108BD9-81ED-4DB2-BD59-A6C34878D82A}">
                    <a16:rowId xmlns:a16="http://schemas.microsoft.com/office/drawing/2014/main" val="1137598239"/>
                  </a:ext>
                </a:extLst>
              </a:tr>
              <a:tr h="634042">
                <a:tc>
                  <a:txBody>
                    <a:bodyPr/>
                    <a:lstStyle/>
                    <a:p>
                      <a:pPr algn="ctr">
                        <a:buNone/>
                      </a:pPr>
                      <a:r>
                        <a:rPr lang="fa-IR" dirty="0">
                          <a:cs typeface="B Nazanin" panose="00000400000000000000" pitchFamily="2" charset="-78"/>
                        </a:rPr>
                        <a:t>فیروزه ای</a:t>
                      </a:r>
                    </a:p>
                  </a:txBody>
                  <a:tcPr anchor="ctr"/>
                </a:tc>
                <a:tc>
                  <a:txBody>
                    <a:bodyPr/>
                    <a:lstStyle/>
                    <a:p>
                      <a:pPr algn="ctr">
                        <a:buNone/>
                      </a:pPr>
                      <a:r>
                        <a:rPr lang="fa-IR" dirty="0">
                          <a:cs typeface="B Nazanin" panose="00000400000000000000" pitchFamily="2" charset="-78"/>
                        </a:rPr>
                        <a:t>آگاهی</a:t>
                      </a:r>
                    </a:p>
                  </a:txBody>
                  <a:tcPr anchor="ctr"/>
                </a:tc>
                <a:tc>
                  <a:txBody>
                    <a:bodyPr/>
                    <a:lstStyle/>
                    <a:p>
                      <a:pPr algn="ctr">
                        <a:buNone/>
                      </a:pPr>
                      <a:r>
                        <a:rPr lang="fa-IR" dirty="0">
                          <a:cs typeface="B Nazanin" panose="00000400000000000000" pitchFamily="2" charset="-78"/>
                        </a:rPr>
                        <a:t>خودگردان</a:t>
                      </a:r>
                    </a:p>
                  </a:txBody>
                  <a:tcPr anchor="ctr"/>
                </a:tc>
                <a:tc>
                  <a:txBody>
                    <a:bodyPr/>
                    <a:lstStyle/>
                    <a:p>
                      <a:pPr algn="ctr">
                        <a:buNone/>
                      </a:pPr>
                      <a:r>
                        <a:rPr lang="fa-IR" dirty="0">
                          <a:cs typeface="B Nazanin" panose="00000400000000000000" pitchFamily="2" charset="-78"/>
                        </a:rPr>
                        <a:t>نگهبان هدف</a:t>
                      </a:r>
                    </a:p>
                  </a:txBody>
                  <a:tcPr anchor="ctr"/>
                </a:tc>
                <a:extLst>
                  <a:ext uri="{0D108BD9-81ED-4DB2-BD59-A6C34878D82A}">
                    <a16:rowId xmlns:a16="http://schemas.microsoft.com/office/drawing/2014/main" val="1912280228"/>
                  </a:ext>
                </a:extLst>
              </a:tr>
            </a:tbl>
          </a:graphicData>
        </a:graphic>
      </p:graphicFrame>
      <p:sp>
        <p:nvSpPr>
          <p:cNvPr id="5" name="TextBox 4">
            <a:extLst>
              <a:ext uri="{FF2B5EF4-FFF2-40B4-BE49-F238E27FC236}">
                <a16:creationId xmlns:a16="http://schemas.microsoft.com/office/drawing/2014/main" id="{C840E21F-89BA-3636-E7D9-137C3907A719}"/>
              </a:ext>
            </a:extLst>
          </p:cNvPr>
          <p:cNvSpPr txBox="1"/>
          <p:nvPr/>
        </p:nvSpPr>
        <p:spPr>
          <a:xfrm>
            <a:off x="3625252" y="288564"/>
            <a:ext cx="4397314" cy="769441"/>
          </a:xfrm>
          <a:prstGeom prst="rect">
            <a:avLst/>
          </a:prstGeom>
          <a:solidFill>
            <a:srgbClr val="00B050"/>
          </a:solidFill>
        </p:spPr>
        <p:txBody>
          <a:bodyPr wrap="square">
            <a:spAutoFit/>
          </a:bodyPr>
          <a:lstStyle/>
          <a:p>
            <a:r>
              <a:rPr kumimoji="0" lang="fa-IR" sz="4400" b="1" i="0" u="none" strike="noStrike" kern="1200" cap="none" spc="0" normalizeH="0" baseline="0" noProof="0" dirty="0">
                <a:ln>
                  <a:noFill/>
                </a:ln>
                <a:solidFill>
                  <a:srgbClr val="FF0000"/>
                </a:solidFill>
                <a:effectLst/>
                <a:uLnTx/>
                <a:uFillTx/>
                <a:latin typeface="Arial" panose="020B0604020202020204" pitchFamily="34" charset="0"/>
                <a:ea typeface="+mj-ea"/>
                <a:cs typeface="B Nazanin" panose="00000400000000000000" pitchFamily="2" charset="-78"/>
              </a:rPr>
              <a:t>مدل بلوغ فدریک لالو</a:t>
            </a:r>
            <a:endParaRPr lang="en-US" dirty="0">
              <a:solidFill>
                <a:srgbClr val="FF0000"/>
              </a:solidFill>
              <a:cs typeface="B Nazanin" panose="00000400000000000000" pitchFamily="2" charset="-78"/>
            </a:endParaRPr>
          </a:p>
        </p:txBody>
      </p:sp>
      <p:sp>
        <p:nvSpPr>
          <p:cNvPr id="7" name="TextBox 6">
            <a:extLst>
              <a:ext uri="{FF2B5EF4-FFF2-40B4-BE49-F238E27FC236}">
                <a16:creationId xmlns:a16="http://schemas.microsoft.com/office/drawing/2014/main" id="{C046AF17-ABCF-5826-CE96-714A1AC1305F}"/>
              </a:ext>
            </a:extLst>
          </p:cNvPr>
          <p:cNvSpPr txBox="1"/>
          <p:nvPr/>
        </p:nvSpPr>
        <p:spPr>
          <a:xfrm>
            <a:off x="5460521" y="1389699"/>
            <a:ext cx="5279365" cy="923330"/>
          </a:xfrm>
          <a:prstGeom prst="rect">
            <a:avLst/>
          </a:prstGeom>
          <a:noFill/>
        </p:spPr>
        <p:txBody>
          <a:bodyPr wrap="square">
            <a:spAutoFit/>
          </a:bodyPr>
          <a:lstStyle/>
          <a:p>
            <a:pPr algn="r" rtl="1">
              <a:buNone/>
            </a:pPr>
            <a:r>
              <a:rPr lang="fa-IR" b="1" dirty="0">
                <a:cs typeface="B Nazanin" panose="00000400000000000000" pitchFamily="2" charset="-78"/>
              </a:rPr>
              <a:t> خطای رایج مدیران عامل </a:t>
            </a:r>
            <a:r>
              <a:rPr lang="en-US" dirty="0">
                <a:cs typeface="B Nazanin" panose="00000400000000000000" pitchFamily="2" charset="-78"/>
              </a:rPr>
              <a:t>❌ </a:t>
            </a:r>
            <a:r>
              <a:rPr lang="fa-IR" dirty="0">
                <a:cs typeface="B Nazanin" panose="00000400000000000000" pitchFamily="2" charset="-78"/>
              </a:rPr>
              <a:t>ما باید مستقیم فیروزه ای  شویم</a:t>
            </a:r>
          </a:p>
          <a:p>
            <a:pPr algn="r" rtl="1">
              <a:buNone/>
            </a:pPr>
            <a:endParaRPr lang="fa-IR" dirty="0">
              <a:cs typeface="B Nazanin" panose="00000400000000000000" pitchFamily="2" charset="-78"/>
            </a:endParaRPr>
          </a:p>
          <a:p>
            <a:pPr algn="r" rtl="1">
              <a:buNone/>
            </a:pPr>
            <a:r>
              <a:rPr lang="fa-IR" dirty="0">
                <a:cs typeface="B Nazanin" panose="00000400000000000000" pitchFamily="2" charset="-78"/>
              </a:rPr>
              <a:t>✔️ </a:t>
            </a:r>
            <a:r>
              <a:rPr lang="fa-IR" b="1" dirty="0">
                <a:cs typeface="B Nazanin" panose="00000400000000000000" pitchFamily="2" charset="-78"/>
              </a:rPr>
              <a:t>بلوغ سازمانی جهشی نیست، مرحله‌ای است</a:t>
            </a:r>
            <a:endParaRPr lang="fa-IR" dirty="0">
              <a:cs typeface="B Nazanin" panose="00000400000000000000" pitchFamily="2" charset="-78"/>
            </a:endParaRPr>
          </a:p>
        </p:txBody>
      </p:sp>
      <p:sp>
        <p:nvSpPr>
          <p:cNvPr id="9" name="TextBox 8">
            <a:extLst>
              <a:ext uri="{FF2B5EF4-FFF2-40B4-BE49-F238E27FC236}">
                <a16:creationId xmlns:a16="http://schemas.microsoft.com/office/drawing/2014/main" id="{6C47579E-F2E7-EE22-2C8D-551C692C7C25}"/>
              </a:ext>
            </a:extLst>
          </p:cNvPr>
          <p:cNvSpPr txBox="1"/>
          <p:nvPr/>
        </p:nvSpPr>
        <p:spPr>
          <a:xfrm>
            <a:off x="1452114" y="1510160"/>
            <a:ext cx="2731697" cy="646331"/>
          </a:xfrm>
          <a:prstGeom prst="rect">
            <a:avLst/>
          </a:prstGeom>
          <a:noFill/>
        </p:spPr>
        <p:txBody>
          <a:bodyPr wrap="square">
            <a:spAutoFit/>
          </a:bodyPr>
          <a:lstStyle/>
          <a:p>
            <a:r>
              <a:rPr lang="fa-IR" dirty="0">
                <a:cs typeface="B Nazanin" panose="00000400000000000000" pitchFamily="2" charset="-78"/>
              </a:rPr>
              <a:t>«مدل لالو نسخه سازمان نیست؛</a:t>
            </a:r>
            <a:br>
              <a:rPr lang="fa-IR" dirty="0">
                <a:cs typeface="B Nazanin" panose="00000400000000000000" pitchFamily="2" charset="-78"/>
              </a:rPr>
            </a:br>
            <a:r>
              <a:rPr lang="fa-IR" dirty="0">
                <a:cs typeface="B Nazanin" panose="00000400000000000000" pitchFamily="2" charset="-78"/>
              </a:rPr>
              <a:t>آینه بلوغ ذهن مدیرعامل است.»</a:t>
            </a:r>
            <a:endParaRPr lang="en-US" dirty="0">
              <a:cs typeface="B Nazanin" panose="00000400000000000000" pitchFamily="2" charset="-78"/>
            </a:endParaRPr>
          </a:p>
        </p:txBody>
      </p:sp>
    </p:spTree>
    <p:extLst>
      <p:ext uri="{BB962C8B-B14F-4D97-AF65-F5344CB8AC3E}">
        <p14:creationId xmlns:p14="http://schemas.microsoft.com/office/powerpoint/2010/main" val="445681388"/>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4403706-B97B-8DF2-C08B-2E7AFC64754B}"/>
              </a:ext>
            </a:extLst>
          </p:cNvPr>
          <p:cNvSpPr txBox="1"/>
          <p:nvPr/>
        </p:nvSpPr>
        <p:spPr>
          <a:xfrm>
            <a:off x="7090913" y="1582341"/>
            <a:ext cx="3769744" cy="4247317"/>
          </a:xfrm>
          <a:prstGeom prst="rect">
            <a:avLst/>
          </a:prstGeom>
          <a:noFill/>
        </p:spPr>
        <p:txBody>
          <a:bodyPr wrap="square">
            <a:spAutoFit/>
          </a:bodyPr>
          <a:lstStyle/>
          <a:p>
            <a:pPr algn="r" rtl="1">
              <a:buNone/>
            </a:pPr>
            <a:r>
              <a:rPr lang="fa-IR" b="1" dirty="0"/>
              <a:t>اگر سازمان نارنجی است:</a:t>
            </a:r>
          </a:p>
          <a:p>
            <a:pPr algn="r" rtl="1">
              <a:buNone/>
            </a:pPr>
            <a:endParaRPr lang="fa-IR" b="1" dirty="0"/>
          </a:p>
          <a:p>
            <a:pPr algn="r" rtl="1">
              <a:buFont typeface="Arial" panose="020B0604020202020204" pitchFamily="34" charset="0"/>
              <a:buChar char="•"/>
            </a:pPr>
            <a:r>
              <a:rPr lang="fa-IR" dirty="0"/>
              <a:t>اول: شفافیت </a:t>
            </a:r>
            <a:r>
              <a:rPr lang="en-US" dirty="0"/>
              <a:t>KPI</a:t>
            </a:r>
          </a:p>
          <a:p>
            <a:pPr algn="r" rtl="1">
              <a:buFont typeface="Arial" panose="020B0604020202020204" pitchFamily="34" charset="0"/>
              <a:buChar char="•"/>
            </a:pPr>
            <a:r>
              <a:rPr lang="fa-IR" dirty="0"/>
              <a:t>دوم: بلوغ مدیران میانی</a:t>
            </a:r>
          </a:p>
          <a:p>
            <a:pPr algn="r" rtl="1">
              <a:buFont typeface="Arial" panose="020B0604020202020204" pitchFamily="34" charset="0"/>
              <a:buChar char="•"/>
            </a:pPr>
            <a:r>
              <a:rPr lang="fa-IR" dirty="0"/>
              <a:t>سوم: ورود کنترل‌شده ارزش‌ها</a:t>
            </a:r>
          </a:p>
          <a:p>
            <a:pPr algn="r" rtl="1">
              <a:buFont typeface="Arial" panose="020B0604020202020204" pitchFamily="34" charset="0"/>
              <a:buChar char="•"/>
            </a:pPr>
            <a:endParaRPr lang="fa-IR" dirty="0"/>
          </a:p>
          <a:p>
            <a:pPr algn="r" rtl="1">
              <a:buNone/>
            </a:pPr>
            <a:r>
              <a:rPr lang="fa-IR" b="1" dirty="0"/>
              <a:t>اگر سازمان سبز است:</a:t>
            </a:r>
          </a:p>
          <a:p>
            <a:pPr algn="r" rtl="1">
              <a:buFont typeface="Arial" panose="020B0604020202020204" pitchFamily="34" charset="0"/>
              <a:buChar char="•"/>
            </a:pPr>
            <a:r>
              <a:rPr lang="fa-IR" dirty="0"/>
              <a:t>تعریف مرز تصمیم‌گیری</a:t>
            </a:r>
          </a:p>
          <a:p>
            <a:pPr algn="r" rtl="1">
              <a:buFont typeface="Arial" panose="020B0604020202020204" pitchFamily="34" charset="0"/>
              <a:buChar char="•"/>
            </a:pPr>
            <a:r>
              <a:rPr lang="fa-IR" dirty="0"/>
              <a:t>اتصال ارزش‌ها به عملکرد</a:t>
            </a:r>
          </a:p>
          <a:p>
            <a:pPr algn="r" rtl="1">
              <a:buFont typeface="Arial" panose="020B0604020202020204" pitchFamily="34" charset="0"/>
              <a:buChar char="•"/>
            </a:pPr>
            <a:r>
              <a:rPr lang="fa-IR" dirty="0"/>
              <a:t>جلوگیری از شُل‌مدیریتی</a:t>
            </a:r>
          </a:p>
          <a:p>
            <a:pPr algn="r" rtl="1">
              <a:buFont typeface="Arial" panose="020B0604020202020204" pitchFamily="34" charset="0"/>
              <a:buChar char="•"/>
            </a:pPr>
            <a:endParaRPr lang="fa-IR" dirty="0"/>
          </a:p>
          <a:p>
            <a:pPr algn="r" rtl="1">
              <a:buNone/>
            </a:pPr>
            <a:r>
              <a:rPr lang="fa-IR" b="1" dirty="0"/>
              <a:t>اگر هدف تیل است:</a:t>
            </a:r>
          </a:p>
          <a:p>
            <a:pPr algn="r" rtl="1">
              <a:buFont typeface="Arial" panose="020B0604020202020204" pitchFamily="34" charset="0"/>
              <a:buChar char="•"/>
            </a:pPr>
            <a:r>
              <a:rPr lang="fa-IR" dirty="0"/>
              <a:t>حذف ریزمدیریت</a:t>
            </a:r>
          </a:p>
          <a:p>
            <a:pPr algn="r" rtl="1">
              <a:buFont typeface="Arial" panose="020B0604020202020204" pitchFamily="34" charset="0"/>
              <a:buChar char="•"/>
            </a:pPr>
            <a:r>
              <a:rPr lang="fa-IR" dirty="0"/>
              <a:t>طراحی سیستم تصمیم‌گیری خودگردان</a:t>
            </a:r>
          </a:p>
          <a:p>
            <a:pPr algn="r" rtl="1">
              <a:buFont typeface="Arial" panose="020B0604020202020204" pitchFamily="34" charset="0"/>
              <a:buChar char="•"/>
            </a:pPr>
            <a:r>
              <a:rPr lang="fa-IR" dirty="0"/>
              <a:t>تغییر نقش مدیرعامل (سخت‌ترین بخش)</a:t>
            </a:r>
          </a:p>
        </p:txBody>
      </p:sp>
      <p:sp>
        <p:nvSpPr>
          <p:cNvPr id="5" name="TextBox 4">
            <a:extLst>
              <a:ext uri="{FF2B5EF4-FFF2-40B4-BE49-F238E27FC236}">
                <a16:creationId xmlns:a16="http://schemas.microsoft.com/office/drawing/2014/main" id="{0DBF877E-F12E-AE5C-82E0-AF90FFD9D537}"/>
              </a:ext>
            </a:extLst>
          </p:cNvPr>
          <p:cNvSpPr txBox="1"/>
          <p:nvPr/>
        </p:nvSpPr>
        <p:spPr>
          <a:xfrm>
            <a:off x="2935136" y="544266"/>
            <a:ext cx="6424523" cy="584775"/>
          </a:xfrm>
          <a:prstGeom prst="rect">
            <a:avLst/>
          </a:prstGeom>
          <a:solidFill>
            <a:srgbClr val="FF0000"/>
          </a:solidFill>
        </p:spPr>
        <p:txBody>
          <a:bodyPr wrap="square">
            <a:spAutoFit/>
          </a:bodyPr>
          <a:lstStyle/>
          <a:p>
            <a:pPr algn="ctr" rtl="1">
              <a:buNone/>
            </a:pPr>
            <a:r>
              <a:rPr lang="fa-IR" sz="3200" b="1" dirty="0">
                <a:solidFill>
                  <a:schemeClr val="bg1"/>
                </a:solidFill>
              </a:rPr>
              <a:t>مسیر عملی پیشنهادی برای مدیرعامل</a:t>
            </a:r>
          </a:p>
        </p:txBody>
      </p:sp>
    </p:spTree>
    <p:extLst>
      <p:ext uri="{BB962C8B-B14F-4D97-AF65-F5344CB8AC3E}">
        <p14:creationId xmlns:p14="http://schemas.microsoft.com/office/powerpoint/2010/main" val="1948776108"/>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F81C674-A0BB-7428-9D6C-FA16D8D4B0BB}"/>
              </a:ext>
            </a:extLst>
          </p:cNvPr>
          <p:cNvPicPr>
            <a:picLocks noChangeAspect="1"/>
          </p:cNvPicPr>
          <p:nvPr/>
        </p:nvPicPr>
        <p:blipFill>
          <a:blip r:embed="rId2"/>
          <a:stretch>
            <a:fillRect/>
          </a:stretch>
        </p:blipFill>
        <p:spPr>
          <a:xfrm>
            <a:off x="114759" y="0"/>
            <a:ext cx="6234545" cy="6234545"/>
          </a:xfrm>
          <a:prstGeom prst="rect">
            <a:avLst/>
          </a:prstGeom>
        </p:spPr>
      </p:pic>
      <p:sp>
        <p:nvSpPr>
          <p:cNvPr id="3" name="Title 2">
            <a:extLst>
              <a:ext uri="{FF2B5EF4-FFF2-40B4-BE49-F238E27FC236}">
                <a16:creationId xmlns:a16="http://schemas.microsoft.com/office/drawing/2014/main" id="{3162DBA6-AF72-0905-5452-30C5682A7265}"/>
              </a:ext>
            </a:extLst>
          </p:cNvPr>
          <p:cNvSpPr>
            <a:spLocks noGrp="1"/>
          </p:cNvSpPr>
          <p:nvPr>
            <p:ph type="title"/>
          </p:nvPr>
        </p:nvSpPr>
        <p:spPr/>
        <p:txBody>
          <a:bodyPr/>
          <a:lstStyle/>
          <a:p>
            <a:r>
              <a:rPr lang="fa-IR" dirty="0"/>
              <a:t>مدل بلوغ فدریک لالو</a:t>
            </a:r>
            <a:endParaRPr lang="en-US" dirty="0"/>
          </a:p>
        </p:txBody>
      </p:sp>
      <p:sp>
        <p:nvSpPr>
          <p:cNvPr id="6" name="TextBox 5">
            <a:extLst>
              <a:ext uri="{FF2B5EF4-FFF2-40B4-BE49-F238E27FC236}">
                <a16:creationId xmlns:a16="http://schemas.microsoft.com/office/drawing/2014/main" id="{6978DB96-8022-A251-4F60-70585B541B80}"/>
              </a:ext>
            </a:extLst>
          </p:cNvPr>
          <p:cNvSpPr txBox="1"/>
          <p:nvPr/>
        </p:nvSpPr>
        <p:spPr>
          <a:xfrm>
            <a:off x="6728603" y="2171799"/>
            <a:ext cx="5229045" cy="2308324"/>
          </a:xfrm>
          <a:prstGeom prst="rect">
            <a:avLst/>
          </a:prstGeom>
          <a:noFill/>
        </p:spPr>
        <p:txBody>
          <a:bodyPr wrap="square">
            <a:spAutoFit/>
          </a:bodyPr>
          <a:lstStyle/>
          <a:p>
            <a:pPr algn="r" rtl="1"/>
            <a:r>
              <a:rPr lang="ar-SA" b="0" i="0" dirty="0">
                <a:solidFill>
                  <a:srgbClr val="000000"/>
                </a:solidFill>
                <a:effectLst/>
                <a:cs typeface="B Nazanin" panose="00000400000000000000" pitchFamily="2" charset="-78"/>
              </a:rPr>
              <a:t>فردریک لالو در کتاب بازآفرینی سازمان دریافت که سازمان‌ها در طول تاریخ در 5 پارادایم ارزشی بصورت غیر خطی بلوغ یافته‌اند. امروزه اکثر سازمان‌ها در سه سطح ابتدایی زیر فعالیت می‌کنند:</a:t>
            </a:r>
            <a:br>
              <a:rPr lang="ar-SA" b="0" i="0" dirty="0">
                <a:solidFill>
                  <a:srgbClr val="000000"/>
                </a:solidFill>
                <a:effectLst/>
                <a:cs typeface="B Nazanin" panose="00000400000000000000" pitchFamily="2" charset="-78"/>
              </a:rPr>
            </a:br>
            <a:br>
              <a:rPr lang="ar-SA" b="0" i="0" dirty="0">
                <a:solidFill>
                  <a:srgbClr val="000000"/>
                </a:solidFill>
                <a:effectLst/>
                <a:cs typeface="B Nazanin" panose="00000400000000000000" pitchFamily="2" charset="-78"/>
              </a:rPr>
            </a:br>
            <a:r>
              <a:rPr lang="ar-SA" b="0" i="0" dirty="0">
                <a:solidFill>
                  <a:srgbClr val="000000"/>
                </a:solidFill>
                <a:effectLst/>
                <a:cs typeface="B Nazanin" panose="00000400000000000000" pitchFamily="2" charset="-78"/>
              </a:rPr>
              <a:t>- سازمان‌های</a:t>
            </a:r>
            <a:r>
              <a:rPr lang="ar-SA" b="0" i="0" dirty="0">
                <a:solidFill>
                  <a:srgbClr val="000000"/>
                </a:solidFill>
                <a:effectLst/>
                <a:latin typeface="Calibri" panose="020F0502020204030204" pitchFamily="34" charset="0"/>
              </a:rPr>
              <a:t> </a:t>
            </a:r>
            <a:r>
              <a:rPr lang="ar-SA" b="0" i="0" u="none" strike="noStrike" dirty="0">
                <a:solidFill>
                  <a:srgbClr val="0000FF"/>
                </a:solidFill>
                <a:effectLst/>
                <a:cs typeface="B Nazanin" panose="00000400000000000000" pitchFamily="2" charset="-78"/>
                <a:hlinkClick r:id="rId3"/>
              </a:rPr>
              <a:t>#قرمز</a:t>
            </a:r>
            <a:r>
              <a:rPr lang="ar-SA" b="0" i="0" dirty="0">
                <a:solidFill>
                  <a:srgbClr val="000000"/>
                </a:solidFill>
                <a:effectLst/>
                <a:cs typeface="B Nazanin" panose="00000400000000000000" pitchFamily="2" charset="-78"/>
              </a:rPr>
              <a:t>: پایین‌ترین سطح بلوغ مربوط به سازمان‌هایی است که برمبنای قدرت</a:t>
            </a:r>
            <a:r>
              <a:rPr lang="ar-SA" b="0" i="0" dirty="0">
                <a:solidFill>
                  <a:srgbClr val="000000"/>
                </a:solidFill>
                <a:effectLst/>
                <a:latin typeface="Calibri" panose="020F0502020204030204" pitchFamily="34" charset="0"/>
              </a:rPr>
              <a:t> </a:t>
            </a:r>
            <a:r>
              <a:rPr lang="ar-SA" b="0" i="0" u="none" strike="noStrike" dirty="0">
                <a:solidFill>
                  <a:srgbClr val="0000FF"/>
                </a:solidFill>
                <a:effectLst/>
                <a:cs typeface="B Nazanin" panose="00000400000000000000" pitchFamily="2" charset="-78"/>
                <a:hlinkClick r:id="rId4"/>
              </a:rPr>
              <a:t>#دیکتاتوری</a:t>
            </a:r>
            <a:r>
              <a:rPr lang="ar-SA" b="0" i="0" dirty="0">
                <a:solidFill>
                  <a:srgbClr val="000000"/>
                </a:solidFill>
                <a:effectLst/>
                <a:cs typeface="B Nazanin" panose="00000400000000000000" pitchFamily="2" charset="-78"/>
              </a:rPr>
              <a:t>،</a:t>
            </a:r>
            <a:r>
              <a:rPr lang="ar-SA" b="0" i="0" dirty="0">
                <a:solidFill>
                  <a:srgbClr val="000000"/>
                </a:solidFill>
                <a:effectLst/>
                <a:latin typeface="Calibri" panose="020F0502020204030204" pitchFamily="34" charset="0"/>
              </a:rPr>
              <a:t> </a:t>
            </a:r>
            <a:r>
              <a:rPr lang="ar-SA" b="0" i="0" u="none" strike="noStrike" dirty="0">
                <a:solidFill>
                  <a:srgbClr val="0000FF"/>
                </a:solidFill>
                <a:effectLst/>
                <a:cs typeface="B Nazanin" panose="00000400000000000000" pitchFamily="2" charset="-78"/>
                <a:hlinkClick r:id="rId5"/>
              </a:rPr>
              <a:t>#ترس</a:t>
            </a:r>
            <a:r>
              <a:rPr lang="ar-SA" b="0" i="0" dirty="0">
                <a:solidFill>
                  <a:srgbClr val="000000"/>
                </a:solidFill>
                <a:effectLst/>
                <a:latin typeface="Calibri" panose="020F0502020204030204" pitchFamily="34" charset="0"/>
              </a:rPr>
              <a:t> </a:t>
            </a:r>
            <a:r>
              <a:rPr lang="ar-SA" b="0" i="0" dirty="0">
                <a:solidFill>
                  <a:srgbClr val="000000"/>
                </a:solidFill>
                <a:effectLst/>
                <a:cs typeface="B Nazanin" panose="00000400000000000000" pitchFamily="2" charset="-78"/>
              </a:rPr>
              <a:t>و</a:t>
            </a:r>
            <a:r>
              <a:rPr lang="ar-SA" b="0" i="0" dirty="0">
                <a:solidFill>
                  <a:srgbClr val="000000"/>
                </a:solidFill>
                <a:effectLst/>
                <a:latin typeface="Calibri" panose="020F0502020204030204" pitchFamily="34" charset="0"/>
              </a:rPr>
              <a:t> </a:t>
            </a:r>
            <a:r>
              <a:rPr lang="ar-SA" b="0" i="0" u="none" strike="noStrike" dirty="0">
                <a:solidFill>
                  <a:srgbClr val="0000FF"/>
                </a:solidFill>
                <a:effectLst/>
                <a:cs typeface="B Nazanin" panose="00000400000000000000" pitchFamily="2" charset="-78"/>
                <a:hlinkClick r:id="rId6"/>
              </a:rPr>
              <a:t>#خشونت</a:t>
            </a:r>
            <a:r>
              <a:rPr lang="ar-SA" b="0" i="0" dirty="0">
                <a:solidFill>
                  <a:srgbClr val="000000"/>
                </a:solidFill>
                <a:effectLst/>
                <a:latin typeface="Calibri" panose="020F0502020204030204" pitchFamily="34" charset="0"/>
              </a:rPr>
              <a:t> </a:t>
            </a:r>
            <a:r>
              <a:rPr lang="ar-SA" b="0" i="0" dirty="0">
                <a:solidFill>
                  <a:srgbClr val="000000"/>
                </a:solidFill>
                <a:effectLst/>
                <a:cs typeface="B Nazanin" panose="00000400000000000000" pitchFamily="2" charset="-78"/>
              </a:rPr>
              <a:t>اداره می‌شوند. مثل سازمان‌های تروریستی یا شرکت‌های خانوادگی که یک نفر قدرت تصمیم‌گیری مطلق را دارد.</a:t>
            </a:r>
            <a:endParaRPr lang="en-US" dirty="0"/>
          </a:p>
        </p:txBody>
      </p:sp>
    </p:spTree>
    <p:extLst>
      <p:ext uri="{BB962C8B-B14F-4D97-AF65-F5344CB8AC3E}">
        <p14:creationId xmlns:p14="http://schemas.microsoft.com/office/powerpoint/2010/main" val="2669578497"/>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79A18-C12F-7C58-3856-CA59A455162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CBFFE05-181D-AA36-4F99-1D7961BD8107}"/>
              </a:ext>
            </a:extLst>
          </p:cNvPr>
          <p:cNvSpPr>
            <a:spLocks noGrp="1"/>
          </p:cNvSpPr>
          <p:nvPr>
            <p:ph idx="1"/>
          </p:nvPr>
        </p:nvSpPr>
        <p:spPr/>
        <p:txBody>
          <a:bodyPr/>
          <a:lstStyle/>
          <a:p>
            <a:r>
              <a:rPr lang="ar-SA" b="0" i="0" dirty="0">
                <a:solidFill>
                  <a:srgbClr val="000000"/>
                </a:solidFill>
                <a:effectLst/>
                <a:cs typeface="B Nazanin" panose="00000400000000000000" pitchFamily="2" charset="-78"/>
              </a:rPr>
              <a:t>- سازمان‌های</a:t>
            </a:r>
            <a:r>
              <a:rPr lang="ar-SA" b="0" i="0" dirty="0">
                <a:solidFill>
                  <a:srgbClr val="000000"/>
                </a:solidFill>
                <a:effectLst/>
                <a:latin typeface="Calibri" panose="020F0502020204030204" pitchFamily="34" charset="0"/>
              </a:rPr>
              <a:t> </a:t>
            </a:r>
            <a:r>
              <a:rPr lang="ar-SA" b="0" i="0" u="none" strike="noStrike" dirty="0">
                <a:solidFill>
                  <a:srgbClr val="0000FF"/>
                </a:solidFill>
                <a:effectLst/>
                <a:cs typeface="B Nazanin" panose="00000400000000000000" pitchFamily="2" charset="-78"/>
                <a:hlinkClick r:id="rId2"/>
              </a:rPr>
              <a:t>#کهربایی</a:t>
            </a:r>
            <a:r>
              <a:rPr lang="ar-SA" b="0" i="0" dirty="0">
                <a:solidFill>
                  <a:srgbClr val="000000"/>
                </a:solidFill>
                <a:effectLst/>
                <a:cs typeface="B Nazanin" panose="00000400000000000000" pitchFamily="2" charset="-78"/>
              </a:rPr>
              <a:t>: در این سازمان‌ها قدرت مطلق و ترس به وسیله</a:t>
            </a:r>
            <a:r>
              <a:rPr lang="ar-SA" b="0" i="0" dirty="0">
                <a:solidFill>
                  <a:srgbClr val="000000"/>
                </a:solidFill>
                <a:effectLst/>
                <a:latin typeface="Calibri" panose="020F0502020204030204" pitchFamily="34" charset="0"/>
              </a:rPr>
              <a:t> </a:t>
            </a:r>
            <a:r>
              <a:rPr lang="ar-SA" b="0" i="0" u="none" strike="noStrike" dirty="0">
                <a:solidFill>
                  <a:srgbClr val="0000FF"/>
                </a:solidFill>
                <a:effectLst/>
                <a:cs typeface="B Nazanin" panose="00000400000000000000" pitchFamily="2" charset="-78"/>
                <a:hlinkClick r:id="rId3"/>
              </a:rPr>
              <a:t>#ساختارها</a:t>
            </a:r>
            <a:r>
              <a:rPr lang="ar-SA" b="0" i="0" dirty="0">
                <a:solidFill>
                  <a:srgbClr val="000000"/>
                </a:solidFill>
                <a:effectLst/>
                <a:cs typeface="B Nazanin" panose="00000400000000000000" pitchFamily="2" charset="-78"/>
              </a:rPr>
              <a:t>،</a:t>
            </a:r>
            <a:r>
              <a:rPr lang="ar-SA" b="0" i="0" dirty="0">
                <a:solidFill>
                  <a:srgbClr val="000000"/>
                </a:solidFill>
                <a:effectLst/>
                <a:latin typeface="Calibri" panose="020F0502020204030204" pitchFamily="34" charset="0"/>
              </a:rPr>
              <a:t> </a:t>
            </a:r>
            <a:r>
              <a:rPr lang="ar-SA" b="0" i="0" u="none" strike="noStrike" dirty="0">
                <a:solidFill>
                  <a:srgbClr val="0000FF"/>
                </a:solidFill>
                <a:effectLst/>
                <a:cs typeface="B Nazanin" panose="00000400000000000000" pitchFamily="2" charset="-78"/>
                <a:hlinkClick r:id="rId4"/>
              </a:rPr>
              <a:t>#سلسله_مراتب</a:t>
            </a:r>
            <a:r>
              <a:rPr lang="ar-SA" b="0" i="0" dirty="0">
                <a:solidFill>
                  <a:srgbClr val="000000"/>
                </a:solidFill>
                <a:effectLst/>
                <a:latin typeface="Calibri" panose="020F0502020204030204" pitchFamily="34" charset="0"/>
              </a:rPr>
              <a:t> </a:t>
            </a:r>
            <a:r>
              <a:rPr lang="ar-SA" b="0" i="0" dirty="0">
                <a:solidFill>
                  <a:srgbClr val="000000"/>
                </a:solidFill>
                <a:effectLst/>
                <a:cs typeface="B Nazanin" panose="00000400000000000000" pitchFamily="2" charset="-78"/>
              </a:rPr>
              <a:t>و</a:t>
            </a:r>
            <a:r>
              <a:rPr lang="ar-SA" b="0" i="0" dirty="0">
                <a:solidFill>
                  <a:srgbClr val="000000"/>
                </a:solidFill>
                <a:effectLst/>
                <a:latin typeface="Calibri" panose="020F0502020204030204" pitchFamily="34" charset="0"/>
              </a:rPr>
              <a:t> </a:t>
            </a:r>
            <a:r>
              <a:rPr lang="ar-SA" b="0" i="0" u="none" strike="noStrike" dirty="0">
                <a:solidFill>
                  <a:srgbClr val="0000FF"/>
                </a:solidFill>
                <a:effectLst/>
                <a:cs typeface="B Nazanin" panose="00000400000000000000" pitchFamily="2" charset="-78"/>
                <a:hlinkClick r:id="rId5"/>
              </a:rPr>
              <a:t>#قوانین</a:t>
            </a:r>
            <a:r>
              <a:rPr lang="ar-SA" b="0" i="0" dirty="0">
                <a:solidFill>
                  <a:srgbClr val="000000"/>
                </a:solidFill>
                <a:effectLst/>
                <a:latin typeface="Calibri" panose="020F0502020204030204" pitchFamily="34" charset="0"/>
              </a:rPr>
              <a:t> </a:t>
            </a:r>
            <a:r>
              <a:rPr lang="ar-SA" b="0" i="0" dirty="0">
                <a:solidFill>
                  <a:srgbClr val="000000"/>
                </a:solidFill>
                <a:effectLst/>
                <a:cs typeface="B Nazanin" panose="00000400000000000000" pitchFamily="2" charset="-78"/>
              </a:rPr>
              <a:t>جایگزین شده است. در این سازمان‌ها همه چی نسبت به چهارچوب‌های ارزشی و حکمرانی سنجیده می‌شود و قدرت به صورت بالا به پایین توزیع می‌شود. بروکراسی ویژگی اصلی این سازمان‌ها است. مثل سازمان‌های دولتی و مذهبی.</a:t>
            </a:r>
            <a:endParaRPr lang="fa-IR" b="0" i="0" dirty="0">
              <a:solidFill>
                <a:srgbClr val="000000"/>
              </a:solidFill>
              <a:effectLst/>
              <a:cs typeface="B Nazanin" panose="00000400000000000000" pitchFamily="2" charset="-78"/>
            </a:endParaRPr>
          </a:p>
          <a:p>
            <a:pPr algn="r"/>
            <a:endParaRPr lang="fa-IR" dirty="0">
              <a:solidFill>
                <a:srgbClr val="000000"/>
              </a:solidFill>
              <a:cs typeface="B Nazanin" panose="00000400000000000000" pitchFamily="2" charset="-78"/>
            </a:endParaRPr>
          </a:p>
          <a:p>
            <a:pPr algn="r"/>
            <a:r>
              <a:rPr lang="ar-SA" b="0" i="0" dirty="0">
                <a:solidFill>
                  <a:srgbClr val="000000"/>
                </a:solidFill>
                <a:effectLst/>
                <a:cs typeface="B Nazanin" panose="00000400000000000000" pitchFamily="2" charset="-78"/>
              </a:rPr>
              <a:t>سازمان‌های</a:t>
            </a:r>
            <a:r>
              <a:rPr lang="ar-SA" b="0" i="0" dirty="0">
                <a:solidFill>
                  <a:srgbClr val="000000"/>
                </a:solidFill>
                <a:effectLst/>
                <a:latin typeface="Calibri" panose="020F0502020204030204" pitchFamily="34" charset="0"/>
              </a:rPr>
              <a:t> </a:t>
            </a:r>
            <a:r>
              <a:rPr lang="ar-SA" b="0" i="0" u="none" strike="noStrike" dirty="0">
                <a:solidFill>
                  <a:srgbClr val="0000FF"/>
                </a:solidFill>
                <a:effectLst/>
                <a:cs typeface="B Nazanin" panose="00000400000000000000" pitchFamily="2" charset="-78"/>
                <a:hlinkClick r:id="rId6"/>
              </a:rPr>
              <a:t>#نارنجی</a:t>
            </a:r>
            <a:r>
              <a:rPr lang="ar-SA" b="0" i="0" dirty="0">
                <a:solidFill>
                  <a:srgbClr val="000000"/>
                </a:solidFill>
                <a:effectLst/>
                <a:cs typeface="B Nazanin" panose="00000400000000000000" pitchFamily="2" charset="-78"/>
              </a:rPr>
              <a:t>: این سازمان‌ها براساس</a:t>
            </a:r>
            <a:r>
              <a:rPr lang="ar-SA" b="0" i="0" dirty="0">
                <a:solidFill>
                  <a:srgbClr val="000000"/>
                </a:solidFill>
                <a:effectLst/>
                <a:latin typeface="Calibri" panose="020F0502020204030204" pitchFamily="34" charset="0"/>
              </a:rPr>
              <a:t> </a:t>
            </a:r>
            <a:r>
              <a:rPr lang="ar-SA" b="0" i="0" u="none" strike="noStrike" dirty="0">
                <a:solidFill>
                  <a:srgbClr val="0000FF"/>
                </a:solidFill>
                <a:effectLst/>
                <a:cs typeface="B Nazanin" panose="00000400000000000000" pitchFamily="2" charset="-78"/>
                <a:hlinkClick r:id="rId7"/>
              </a:rPr>
              <a:t>#شایسته‌سالاری</a:t>
            </a:r>
            <a:r>
              <a:rPr lang="ar-SA" b="0" i="0" dirty="0">
                <a:solidFill>
                  <a:srgbClr val="000000"/>
                </a:solidFill>
                <a:effectLst/>
                <a:cs typeface="B Nazanin" panose="00000400000000000000" pitchFamily="2" charset="-78"/>
              </a:rPr>
              <a:t>،</a:t>
            </a:r>
            <a:r>
              <a:rPr lang="ar-SA" b="0" i="0" dirty="0">
                <a:solidFill>
                  <a:srgbClr val="000000"/>
                </a:solidFill>
                <a:effectLst/>
                <a:latin typeface="Calibri" panose="020F0502020204030204" pitchFamily="34" charset="0"/>
              </a:rPr>
              <a:t> </a:t>
            </a:r>
            <a:r>
              <a:rPr lang="ar-SA" b="0" i="0" u="none" strike="noStrike" dirty="0">
                <a:solidFill>
                  <a:srgbClr val="0000FF"/>
                </a:solidFill>
                <a:effectLst/>
                <a:cs typeface="B Nazanin" panose="00000400000000000000" pitchFamily="2" charset="-78"/>
                <a:hlinkClick r:id="rId8"/>
              </a:rPr>
              <a:t>#سودآوری</a:t>
            </a:r>
            <a:r>
              <a:rPr lang="ar-SA" b="0" i="0" dirty="0">
                <a:solidFill>
                  <a:srgbClr val="000000"/>
                </a:solidFill>
                <a:effectLst/>
                <a:latin typeface="Calibri" panose="020F0502020204030204" pitchFamily="34" charset="0"/>
              </a:rPr>
              <a:t> </a:t>
            </a:r>
            <a:r>
              <a:rPr lang="ar-SA" b="0" i="0" dirty="0">
                <a:solidFill>
                  <a:srgbClr val="000000"/>
                </a:solidFill>
                <a:effectLst/>
                <a:cs typeface="B Nazanin" panose="00000400000000000000" pitchFamily="2" charset="-78"/>
              </a:rPr>
              <a:t>و</a:t>
            </a:r>
            <a:r>
              <a:rPr lang="ar-SA" b="0" i="0" dirty="0">
                <a:solidFill>
                  <a:srgbClr val="000000"/>
                </a:solidFill>
                <a:effectLst/>
                <a:latin typeface="Calibri" panose="020F0502020204030204" pitchFamily="34" charset="0"/>
              </a:rPr>
              <a:t> </a:t>
            </a:r>
            <a:r>
              <a:rPr lang="ar-SA" b="0" i="0" u="none" strike="noStrike" dirty="0">
                <a:solidFill>
                  <a:srgbClr val="0000FF"/>
                </a:solidFill>
                <a:effectLst/>
                <a:cs typeface="B Nazanin" panose="00000400000000000000" pitchFamily="2" charset="-78"/>
                <a:hlinkClick r:id="rId9"/>
              </a:rPr>
              <a:t>#رقابت</a:t>
            </a:r>
            <a:r>
              <a:rPr lang="ar-SA" b="0" i="0" dirty="0">
                <a:solidFill>
                  <a:srgbClr val="000000"/>
                </a:solidFill>
                <a:effectLst/>
                <a:latin typeface="Calibri" panose="020F0502020204030204" pitchFamily="34" charset="0"/>
              </a:rPr>
              <a:t> </a:t>
            </a:r>
            <a:r>
              <a:rPr lang="ar-SA" b="0" i="0" dirty="0">
                <a:solidFill>
                  <a:srgbClr val="000000"/>
                </a:solidFill>
                <a:effectLst/>
                <a:cs typeface="B Nazanin" panose="00000400000000000000" pitchFamily="2" charset="-78"/>
              </a:rPr>
              <a:t>سازماندهی می‌شوند. در این سازمان‌ها موفقیت به معنای کسب سود از طریق بالاترین بهره‌وری ممکن به هر قیمتی است. حرص و طمع مادی و عدم پساخگویی نسبت به به‌زیستی انسان‌ها و جوامع در این سازمان‌ها برقرار است. در این سازمان‌ها برای نخستین بار اختیارات و مسئولیت‌پذیری به نتایج بین کارمندان توزیع می‌شود. وال استریت، سیلیکون ولی، شرکت‌های بین‌المللی و استارت‌آپ‌ها اکثرا در بین این سازمان ها هستند.</a:t>
            </a:r>
            <a:endParaRPr lang="fa-IR" b="0" i="0" dirty="0">
              <a:solidFill>
                <a:srgbClr val="000000"/>
              </a:solidFill>
              <a:effectLst/>
              <a:cs typeface="B Nazanin" panose="00000400000000000000" pitchFamily="2" charset="-78"/>
            </a:endParaRPr>
          </a:p>
          <a:p>
            <a:endParaRPr lang="en-US" dirty="0"/>
          </a:p>
        </p:txBody>
      </p:sp>
    </p:spTree>
    <p:extLst>
      <p:ext uri="{BB962C8B-B14F-4D97-AF65-F5344CB8AC3E}">
        <p14:creationId xmlns:p14="http://schemas.microsoft.com/office/powerpoint/2010/main" val="3410980517"/>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61B55-5387-9BDD-EAD8-4C336025541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B045195-6280-1F0F-F7AF-AE6120315FDC}"/>
              </a:ext>
            </a:extLst>
          </p:cNvPr>
          <p:cNvSpPr>
            <a:spLocks noGrp="1"/>
          </p:cNvSpPr>
          <p:nvPr>
            <p:ph idx="1"/>
          </p:nvPr>
        </p:nvSpPr>
        <p:spPr/>
        <p:txBody>
          <a:bodyPr/>
          <a:lstStyle/>
          <a:p>
            <a:r>
              <a:rPr lang="fa-IR" b="1" i="0" dirty="0">
                <a:solidFill>
                  <a:srgbClr val="333333"/>
                </a:solidFill>
                <a:effectLst/>
                <a:latin typeface="Calibri" panose="020F0502020204030204" pitchFamily="34" charset="0"/>
                <a:cs typeface="B Nazanin" panose="00000400000000000000" pitchFamily="2" charset="-78"/>
              </a:rPr>
              <a:t>سازمان­های آبی: </a:t>
            </a:r>
            <a:r>
              <a:rPr lang="fa-IR" b="0" i="0" dirty="0">
                <a:solidFill>
                  <a:srgbClr val="333333"/>
                </a:solidFill>
                <a:effectLst/>
                <a:cs typeface="B Nazanin" panose="00000400000000000000" pitchFamily="2" charset="-78"/>
              </a:rPr>
              <a:t>این سازمان­ها بالغ­ترین سازمان­های موجود هستند. طبق تحقیقات فردریک لالو در کتابش در حال حاضر 10 سازمان در این سطح قرار دارند مانند پاتاگونیا، برتزرگ و مورنینگ استار. سازمان­های آبی دارای سه ویژگی زیر هستند</a:t>
            </a:r>
            <a:endParaRPr lang="en-US" dirty="0"/>
          </a:p>
        </p:txBody>
      </p:sp>
      <p:sp>
        <p:nvSpPr>
          <p:cNvPr id="5" name="TextBox 4">
            <a:extLst>
              <a:ext uri="{FF2B5EF4-FFF2-40B4-BE49-F238E27FC236}">
                <a16:creationId xmlns:a16="http://schemas.microsoft.com/office/drawing/2014/main" id="{D737AA7C-1832-9094-48E8-A894E663150B}"/>
              </a:ext>
            </a:extLst>
          </p:cNvPr>
          <p:cNvSpPr txBox="1"/>
          <p:nvPr/>
        </p:nvSpPr>
        <p:spPr>
          <a:xfrm>
            <a:off x="838199" y="4341016"/>
            <a:ext cx="10515600" cy="954107"/>
          </a:xfrm>
          <a:prstGeom prst="rect">
            <a:avLst/>
          </a:prstGeom>
          <a:noFill/>
        </p:spPr>
        <p:txBody>
          <a:bodyPr wrap="square">
            <a:spAutoFit/>
          </a:bodyPr>
          <a:lstStyle/>
          <a:p>
            <a:pPr algn="just" rtl="1">
              <a:buFont typeface="+mj-lt"/>
              <a:buAutoNum type="arabicPeriod" startAt="2"/>
            </a:pPr>
            <a:r>
              <a:rPr lang="ar-SA" sz="1400" b="1" i="0" dirty="0">
                <a:solidFill>
                  <a:srgbClr val="333333"/>
                </a:solidFill>
                <a:effectLst/>
                <a:latin typeface="Calibri" panose="020F0502020204030204" pitchFamily="34" charset="0"/>
                <a:cs typeface="B Nazanin" panose="00000400000000000000" pitchFamily="2" charset="-78"/>
              </a:rPr>
              <a:t>تمامیت وجودی: </a:t>
            </a:r>
            <a:r>
              <a:rPr lang="ar-SA" sz="1400" b="0" i="0" dirty="0">
                <a:solidFill>
                  <a:srgbClr val="333333"/>
                </a:solidFill>
                <a:effectLst/>
                <a:latin typeface="Calibri" panose="020F0502020204030204" pitchFamily="34" charset="0"/>
                <a:cs typeface="B Nazanin" panose="00000400000000000000" pitchFamily="2" charset="-78"/>
              </a:rPr>
              <a:t>افراد در سازمان­های آبی تنها بعد حرفه­ای خود را بروز نمی­دهند. در این سازمان­ها فضایی برای ابراز کامل انسانی خود و بیان احساسات است. تمرکز توسعه در این سازمان­ها نه بر مهارت­های فنی، بلکه بر مهارت­های زیستن بهتر است.</a:t>
            </a:r>
            <a:endParaRPr lang="ar-SA" b="0" i="0" dirty="0">
              <a:solidFill>
                <a:srgbClr val="333333"/>
              </a:solidFill>
              <a:effectLst/>
              <a:latin typeface="Tahoma" panose="020B0604030504040204" pitchFamily="34" charset="0"/>
            </a:endParaRPr>
          </a:p>
          <a:p>
            <a:pPr algn="just" rtl="1">
              <a:spcAft>
                <a:spcPts val="825"/>
              </a:spcAft>
              <a:buFont typeface="+mj-lt"/>
              <a:buAutoNum type="arabicPeriod" startAt="2"/>
            </a:pPr>
            <a:r>
              <a:rPr lang="ar-SA" sz="1400" b="1" i="0" dirty="0">
                <a:solidFill>
                  <a:srgbClr val="333333"/>
                </a:solidFill>
                <a:effectLst/>
                <a:latin typeface="Calibri" panose="020F0502020204030204" pitchFamily="34" charset="0"/>
                <a:cs typeface="B Nazanin" panose="00000400000000000000" pitchFamily="2" charset="-78"/>
              </a:rPr>
              <a:t>هدف تحولی: </a:t>
            </a:r>
            <a:r>
              <a:rPr lang="ar-SA" sz="1400" b="0" i="0" dirty="0">
                <a:solidFill>
                  <a:srgbClr val="333333"/>
                </a:solidFill>
                <a:effectLst/>
                <a:latin typeface="Calibri" panose="020F0502020204030204" pitchFamily="34" charset="0"/>
                <a:cs typeface="B Nazanin" panose="00000400000000000000" pitchFamily="2" charset="-78"/>
              </a:rPr>
              <a:t>سازمان­های آبی استراتژی و اهداف خود را براساس رسالتی که دنیا از آنها می­خواهد تنظیم می­کنند. تمرکز این سازمان­ها تنها بر خلق ثروت برای سهامداران نیست، بلکه به دنبال خلق ارزش پایدار برای جامعه اطراف خود و خلق دنیایی بهتر با رعایت ملاحظات زیست محیطی و انسانی هستند.</a:t>
            </a:r>
            <a:endParaRPr lang="ar-SA" b="0" i="0" dirty="0">
              <a:solidFill>
                <a:srgbClr val="333333"/>
              </a:solidFill>
              <a:effectLst/>
              <a:latin typeface="Tahoma" panose="020B0604030504040204" pitchFamily="34" charset="0"/>
            </a:endParaRPr>
          </a:p>
        </p:txBody>
      </p:sp>
      <p:sp>
        <p:nvSpPr>
          <p:cNvPr id="7" name="TextBox 6">
            <a:extLst>
              <a:ext uri="{FF2B5EF4-FFF2-40B4-BE49-F238E27FC236}">
                <a16:creationId xmlns:a16="http://schemas.microsoft.com/office/drawing/2014/main" id="{ADE0CA74-8525-0B61-1A01-02E38AFA8D5C}"/>
              </a:ext>
            </a:extLst>
          </p:cNvPr>
          <p:cNvSpPr txBox="1"/>
          <p:nvPr/>
        </p:nvSpPr>
        <p:spPr>
          <a:xfrm>
            <a:off x="1130060" y="2967335"/>
            <a:ext cx="9920377" cy="646331"/>
          </a:xfrm>
          <a:prstGeom prst="rect">
            <a:avLst/>
          </a:prstGeom>
          <a:noFill/>
        </p:spPr>
        <p:txBody>
          <a:bodyPr wrap="square">
            <a:spAutoFit/>
          </a:bodyPr>
          <a:lstStyle/>
          <a:p>
            <a:pPr algn="r"/>
            <a:r>
              <a:rPr lang="fa-IR" b="1" i="0" dirty="0">
                <a:solidFill>
                  <a:srgbClr val="333333"/>
                </a:solidFill>
                <a:effectLst/>
                <a:latin typeface="Calibri" panose="020F0502020204030204" pitchFamily="34" charset="0"/>
                <a:cs typeface="B Nazanin" panose="00000400000000000000" pitchFamily="2" charset="-78"/>
              </a:rPr>
              <a:t>خود مدیریتی:</a:t>
            </a:r>
            <a:r>
              <a:rPr lang="fa-IR" b="0" i="0" dirty="0">
                <a:solidFill>
                  <a:srgbClr val="333333"/>
                </a:solidFill>
                <a:effectLst/>
                <a:cs typeface="B Nazanin" panose="00000400000000000000" pitchFamily="2" charset="-78"/>
              </a:rPr>
              <a:t> ساختار قالب در چنین شرکت­هایی، ساختاری به نام هولوکراسی هست. ویژگی­ اصلی این ساختار حذف نقش مدیریت در تیم­ها و ایجاد تیم­های خود گردان با اختیارات کامل است.</a:t>
            </a:r>
            <a:endParaRPr lang="en-US" dirty="0"/>
          </a:p>
        </p:txBody>
      </p:sp>
    </p:spTree>
    <p:extLst>
      <p:ext uri="{BB962C8B-B14F-4D97-AF65-F5344CB8AC3E}">
        <p14:creationId xmlns:p14="http://schemas.microsoft.com/office/powerpoint/2010/main" val="618883804"/>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7F16D-3574-414D-8773-D5FE9ACD7775}"/>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6DC72BAC-8F3E-4B11-9336-F6648938E50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01453" y="1686991"/>
            <a:ext cx="6189097" cy="3802856"/>
          </a:xfrm>
        </p:spPr>
      </p:pic>
    </p:spTree>
    <p:extLst>
      <p:ext uri="{BB962C8B-B14F-4D97-AF65-F5344CB8AC3E}">
        <p14:creationId xmlns:p14="http://schemas.microsoft.com/office/powerpoint/2010/main" val="2298643762"/>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93CC9-2612-15BA-1B35-880EDC4A01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D228A8-C0B2-2B56-D60F-AA7EBE845808}"/>
              </a:ext>
            </a:extLst>
          </p:cNvPr>
          <p:cNvSpPr>
            <a:spLocks noGrp="1"/>
          </p:cNvSpPr>
          <p:nvPr>
            <p:ph type="title" idx="4294967295"/>
          </p:nvPr>
        </p:nvSpPr>
        <p:spPr>
          <a:xfrm>
            <a:off x="7918704" y="489362"/>
            <a:ext cx="3090672" cy="1325563"/>
          </a:xfrm>
        </p:spPr>
        <p:txBody>
          <a:bodyPr/>
          <a:lstStyle/>
          <a:p>
            <a:pPr algn="ctr"/>
            <a:r>
              <a:rPr lang="fa-IR" dirty="0">
                <a:solidFill>
                  <a:schemeClr val="bg1"/>
                </a:solidFill>
              </a:rPr>
              <a:t>آزمایش علمی</a:t>
            </a:r>
            <a:endParaRPr lang="en-US" dirty="0">
              <a:solidFill>
                <a:schemeClr val="bg1"/>
              </a:solidFill>
            </a:endParaRPr>
          </a:p>
        </p:txBody>
      </p:sp>
      <p:sp>
        <p:nvSpPr>
          <p:cNvPr id="3" name="Content Placeholder 2">
            <a:extLst>
              <a:ext uri="{FF2B5EF4-FFF2-40B4-BE49-F238E27FC236}">
                <a16:creationId xmlns:a16="http://schemas.microsoft.com/office/drawing/2014/main" id="{5316AE95-CB94-CB53-7FCC-E418013C788F}"/>
              </a:ext>
            </a:extLst>
          </p:cNvPr>
          <p:cNvSpPr>
            <a:spLocks noGrp="1"/>
          </p:cNvSpPr>
          <p:nvPr>
            <p:ph idx="4294967295"/>
          </p:nvPr>
        </p:nvSpPr>
        <p:spPr>
          <a:xfrm>
            <a:off x="4581144" y="2794889"/>
            <a:ext cx="6501384" cy="2910967"/>
          </a:xfrm>
        </p:spPr>
        <p:txBody>
          <a:bodyPr>
            <a:normAutofit lnSpcReduction="10000"/>
          </a:bodyPr>
          <a:lstStyle/>
          <a:p>
            <a:pPr algn="r" rtl="1"/>
            <a:r>
              <a:rPr lang="fa-IR" dirty="0">
                <a:solidFill>
                  <a:schemeClr val="bg1"/>
                </a:solidFill>
              </a:rPr>
              <a:t>در رستوران،معطل کردند</a:t>
            </a:r>
          </a:p>
          <a:p>
            <a:pPr algn="r" rtl="1"/>
            <a:endParaRPr lang="fa-IR" dirty="0">
              <a:solidFill>
                <a:schemeClr val="bg1"/>
              </a:solidFill>
            </a:endParaRPr>
          </a:p>
          <a:p>
            <a:pPr algn="r" rtl="1"/>
            <a:r>
              <a:rPr lang="fa-IR" dirty="0">
                <a:solidFill>
                  <a:schemeClr val="bg1"/>
                </a:solidFill>
              </a:rPr>
              <a:t>اشتباه پول پس دادن</a:t>
            </a:r>
          </a:p>
          <a:p>
            <a:pPr algn="r" rtl="1"/>
            <a:endParaRPr lang="fa-IR" dirty="0">
              <a:solidFill>
                <a:schemeClr val="bg1"/>
              </a:solidFill>
            </a:endParaRPr>
          </a:p>
          <a:p>
            <a:pPr algn="r" rtl="1"/>
            <a:r>
              <a:rPr lang="fa-IR" dirty="0">
                <a:solidFill>
                  <a:schemeClr val="bg1"/>
                </a:solidFill>
              </a:rPr>
              <a:t>معطل شده ها نگفتند!!!</a:t>
            </a:r>
            <a:endParaRPr lang="en-US" dirty="0">
              <a:solidFill>
                <a:schemeClr val="bg1"/>
              </a:solidFill>
            </a:endParaRPr>
          </a:p>
        </p:txBody>
      </p:sp>
    </p:spTree>
    <p:extLst>
      <p:ext uri="{BB962C8B-B14F-4D97-AF65-F5344CB8AC3E}">
        <p14:creationId xmlns:p14="http://schemas.microsoft.com/office/powerpoint/2010/main" val="14389310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5956" name="Text Box 4"/>
          <p:cNvSpPr txBox="1">
            <a:spLocks noChangeArrowheads="1"/>
          </p:cNvSpPr>
          <p:nvPr/>
        </p:nvSpPr>
        <p:spPr bwMode="auto">
          <a:xfrm>
            <a:off x="1919289" y="1557339"/>
            <a:ext cx="1800225" cy="5286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Garamond" panose="02020404030301010803" pitchFamily="18" charset="0"/>
                <a:cs typeface="Arial" panose="020B0604020202020204" pitchFamily="34" charset="0"/>
              </a:defRPr>
            </a:lvl1pPr>
            <a:lvl2pPr marL="742950" indent="-285750" eaLnBrk="0" hangingPunct="0">
              <a:defRPr>
                <a:solidFill>
                  <a:schemeClr val="tx1"/>
                </a:solidFill>
                <a:latin typeface="Garamond" panose="02020404030301010803" pitchFamily="18" charset="0"/>
                <a:cs typeface="Arial" panose="020B0604020202020204" pitchFamily="34" charset="0"/>
              </a:defRPr>
            </a:lvl2pPr>
            <a:lvl3pPr marL="1143000" indent="-228600" eaLnBrk="0" hangingPunct="0">
              <a:defRPr>
                <a:solidFill>
                  <a:schemeClr val="tx1"/>
                </a:solidFill>
                <a:latin typeface="Garamond" panose="02020404030301010803" pitchFamily="18" charset="0"/>
                <a:cs typeface="Arial" panose="020B0604020202020204" pitchFamily="34" charset="0"/>
              </a:defRPr>
            </a:lvl3pPr>
            <a:lvl4pPr marL="1600200" indent="-228600" eaLnBrk="0" hangingPunct="0">
              <a:defRPr>
                <a:solidFill>
                  <a:schemeClr val="tx1"/>
                </a:solidFill>
                <a:latin typeface="Garamond" panose="02020404030301010803" pitchFamily="18" charset="0"/>
                <a:cs typeface="Arial" panose="020B0604020202020204" pitchFamily="34" charset="0"/>
              </a:defRPr>
            </a:lvl4pPr>
            <a:lvl5pPr marL="2057400" indent="-228600" eaLnBrk="0" hangingPunct="0">
              <a:defRPr>
                <a:solidFill>
                  <a:schemeClr val="tx1"/>
                </a:solidFill>
                <a:latin typeface="Garamond" panose="02020404030301010803"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fa-IR" altLang="fa-IR" sz="2800" b="1" i="0" u="none" strike="noStrike" kern="1200" cap="none" spc="0" normalizeH="0" baseline="0" noProof="0" dirty="0">
                <a:ln>
                  <a:noFill/>
                </a:ln>
                <a:solidFill>
                  <a:srgbClr val="FFFF00"/>
                </a:solidFill>
                <a:effectLst/>
                <a:uLnTx/>
                <a:uFillTx/>
                <a:latin typeface="Tahoma" panose="020B0604030504040204" pitchFamily="34" charset="0"/>
                <a:ea typeface="+mn-ea"/>
                <a:cs typeface="B Nazanin" panose="00000400000000000000" pitchFamily="2" charset="-78"/>
              </a:rPr>
              <a:t>ارزشها</a:t>
            </a:r>
            <a:endParaRPr kumimoji="0" lang="en-US" altLang="fa-IR" sz="2800" b="1" i="0" u="none" strike="noStrike" kern="1200" cap="none" spc="0" normalizeH="0" baseline="0" noProof="0" dirty="0">
              <a:ln>
                <a:noFill/>
              </a:ln>
              <a:solidFill>
                <a:srgbClr val="FFFF00"/>
              </a:solidFill>
              <a:effectLst/>
              <a:uLnTx/>
              <a:uFillTx/>
              <a:latin typeface="Tahoma" panose="020B0604030504040204" pitchFamily="34" charset="0"/>
              <a:ea typeface="+mn-ea"/>
              <a:cs typeface="B Nazanin" panose="00000400000000000000" pitchFamily="2" charset="-78"/>
            </a:endParaRPr>
          </a:p>
        </p:txBody>
      </p:sp>
      <p:sp>
        <p:nvSpPr>
          <p:cNvPr id="125958" name="Text Box 6"/>
          <p:cNvSpPr txBox="1">
            <a:spLocks noChangeArrowheads="1"/>
          </p:cNvSpPr>
          <p:nvPr/>
        </p:nvSpPr>
        <p:spPr bwMode="auto">
          <a:xfrm>
            <a:off x="1919289" y="2476500"/>
            <a:ext cx="1800225" cy="5286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Garamond" panose="02020404030301010803" pitchFamily="18" charset="0"/>
                <a:cs typeface="Arial" panose="020B0604020202020204" pitchFamily="34" charset="0"/>
              </a:defRPr>
            </a:lvl1pPr>
            <a:lvl2pPr marL="742950" indent="-285750" eaLnBrk="0" hangingPunct="0">
              <a:defRPr>
                <a:solidFill>
                  <a:schemeClr val="tx1"/>
                </a:solidFill>
                <a:latin typeface="Garamond" panose="02020404030301010803" pitchFamily="18" charset="0"/>
                <a:cs typeface="Arial" panose="020B0604020202020204" pitchFamily="34" charset="0"/>
              </a:defRPr>
            </a:lvl2pPr>
            <a:lvl3pPr marL="1143000" indent="-228600" eaLnBrk="0" hangingPunct="0">
              <a:defRPr>
                <a:solidFill>
                  <a:schemeClr val="tx1"/>
                </a:solidFill>
                <a:latin typeface="Garamond" panose="02020404030301010803" pitchFamily="18" charset="0"/>
                <a:cs typeface="Arial" panose="020B0604020202020204" pitchFamily="34" charset="0"/>
              </a:defRPr>
            </a:lvl3pPr>
            <a:lvl4pPr marL="1600200" indent="-228600" eaLnBrk="0" hangingPunct="0">
              <a:defRPr>
                <a:solidFill>
                  <a:schemeClr val="tx1"/>
                </a:solidFill>
                <a:latin typeface="Garamond" panose="02020404030301010803" pitchFamily="18" charset="0"/>
                <a:cs typeface="Arial" panose="020B0604020202020204" pitchFamily="34" charset="0"/>
              </a:defRPr>
            </a:lvl4pPr>
            <a:lvl5pPr marL="2057400" indent="-228600" eaLnBrk="0" hangingPunct="0">
              <a:defRPr>
                <a:solidFill>
                  <a:schemeClr val="tx1"/>
                </a:solidFill>
                <a:latin typeface="Garamond" panose="02020404030301010803"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fa-IR" altLang="fa-IR" sz="2800" b="1" i="0" u="none" strike="noStrike" kern="1200" cap="none" spc="0" normalizeH="0" baseline="0" noProof="0" dirty="0">
                <a:ln>
                  <a:noFill/>
                </a:ln>
                <a:solidFill>
                  <a:srgbClr val="FFFF00"/>
                </a:solidFill>
                <a:effectLst/>
                <a:uLnTx/>
                <a:uFillTx/>
                <a:latin typeface="Tahoma" panose="020B0604030504040204" pitchFamily="34" charset="0"/>
                <a:ea typeface="+mn-ea"/>
                <a:cs typeface="B Nazanin" panose="00000400000000000000" pitchFamily="2" charset="-78"/>
              </a:rPr>
              <a:t>نگرشها</a:t>
            </a:r>
            <a:endParaRPr kumimoji="0" lang="en-US" altLang="fa-IR" sz="2800" b="1" i="0" u="none" strike="noStrike" kern="1200" cap="none" spc="0" normalizeH="0" baseline="0" noProof="0" dirty="0">
              <a:ln>
                <a:noFill/>
              </a:ln>
              <a:solidFill>
                <a:srgbClr val="FFFF00"/>
              </a:solidFill>
              <a:effectLst/>
              <a:uLnTx/>
              <a:uFillTx/>
              <a:latin typeface="Tahoma" panose="020B0604030504040204" pitchFamily="34" charset="0"/>
              <a:ea typeface="+mn-ea"/>
              <a:cs typeface="B Nazanin" panose="00000400000000000000" pitchFamily="2" charset="-78"/>
            </a:endParaRPr>
          </a:p>
        </p:txBody>
      </p:sp>
      <p:sp>
        <p:nvSpPr>
          <p:cNvPr id="125959" name="Text Box 7"/>
          <p:cNvSpPr txBox="1">
            <a:spLocks noChangeArrowheads="1"/>
          </p:cNvSpPr>
          <p:nvPr/>
        </p:nvSpPr>
        <p:spPr bwMode="auto">
          <a:xfrm>
            <a:off x="1919289" y="3268664"/>
            <a:ext cx="1800225" cy="5286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Garamond" panose="02020404030301010803" pitchFamily="18" charset="0"/>
                <a:cs typeface="Arial" panose="020B0604020202020204" pitchFamily="34" charset="0"/>
              </a:defRPr>
            </a:lvl1pPr>
            <a:lvl2pPr marL="742950" indent="-285750" eaLnBrk="0" hangingPunct="0">
              <a:defRPr>
                <a:solidFill>
                  <a:schemeClr val="tx1"/>
                </a:solidFill>
                <a:latin typeface="Garamond" panose="02020404030301010803" pitchFamily="18" charset="0"/>
                <a:cs typeface="Arial" panose="020B0604020202020204" pitchFamily="34" charset="0"/>
              </a:defRPr>
            </a:lvl2pPr>
            <a:lvl3pPr marL="1143000" indent="-228600" eaLnBrk="0" hangingPunct="0">
              <a:defRPr>
                <a:solidFill>
                  <a:schemeClr val="tx1"/>
                </a:solidFill>
                <a:latin typeface="Garamond" panose="02020404030301010803" pitchFamily="18" charset="0"/>
                <a:cs typeface="Arial" panose="020B0604020202020204" pitchFamily="34" charset="0"/>
              </a:defRPr>
            </a:lvl3pPr>
            <a:lvl4pPr marL="1600200" indent="-228600" eaLnBrk="0" hangingPunct="0">
              <a:defRPr>
                <a:solidFill>
                  <a:schemeClr val="tx1"/>
                </a:solidFill>
                <a:latin typeface="Garamond" panose="02020404030301010803" pitchFamily="18" charset="0"/>
                <a:cs typeface="Arial" panose="020B0604020202020204" pitchFamily="34" charset="0"/>
              </a:defRPr>
            </a:lvl4pPr>
            <a:lvl5pPr marL="2057400" indent="-228600" eaLnBrk="0" hangingPunct="0">
              <a:defRPr>
                <a:solidFill>
                  <a:schemeClr val="tx1"/>
                </a:solidFill>
                <a:latin typeface="Garamond" panose="02020404030301010803"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fa-IR" altLang="fa-IR" sz="2800" b="1" i="0" u="none" strike="noStrike" kern="1200" cap="none" spc="0" normalizeH="0" baseline="0" noProof="0" dirty="0">
                <a:ln>
                  <a:noFill/>
                </a:ln>
                <a:solidFill>
                  <a:srgbClr val="FFFF00"/>
                </a:solidFill>
                <a:effectLst/>
                <a:uLnTx/>
                <a:uFillTx/>
                <a:latin typeface="Tahoma" panose="020B0604030504040204" pitchFamily="34" charset="0"/>
                <a:ea typeface="+mn-ea"/>
                <a:cs typeface="B Nazanin" panose="00000400000000000000" pitchFamily="2" charset="-78"/>
              </a:rPr>
              <a:t>شخصيت</a:t>
            </a:r>
            <a:endParaRPr kumimoji="0" lang="en-US" altLang="fa-IR" sz="2800" b="1" i="0" u="none" strike="noStrike" kern="1200" cap="none" spc="0" normalizeH="0" baseline="0" noProof="0" dirty="0">
              <a:ln>
                <a:noFill/>
              </a:ln>
              <a:solidFill>
                <a:srgbClr val="FFFF00"/>
              </a:solidFill>
              <a:effectLst/>
              <a:uLnTx/>
              <a:uFillTx/>
              <a:latin typeface="Tahoma" panose="020B0604030504040204" pitchFamily="34" charset="0"/>
              <a:ea typeface="+mn-ea"/>
              <a:cs typeface="B Nazanin" panose="00000400000000000000" pitchFamily="2" charset="-78"/>
            </a:endParaRPr>
          </a:p>
        </p:txBody>
      </p:sp>
      <p:sp>
        <p:nvSpPr>
          <p:cNvPr id="125960" name="Text Box 8"/>
          <p:cNvSpPr txBox="1">
            <a:spLocks noChangeArrowheads="1"/>
          </p:cNvSpPr>
          <p:nvPr/>
        </p:nvSpPr>
        <p:spPr bwMode="auto">
          <a:xfrm>
            <a:off x="1919289" y="4149725"/>
            <a:ext cx="1800225" cy="5286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Garamond" panose="02020404030301010803" pitchFamily="18" charset="0"/>
                <a:cs typeface="Arial" panose="020B0604020202020204" pitchFamily="34" charset="0"/>
              </a:defRPr>
            </a:lvl1pPr>
            <a:lvl2pPr marL="742950" indent="-285750" eaLnBrk="0" hangingPunct="0">
              <a:defRPr>
                <a:solidFill>
                  <a:schemeClr val="tx1"/>
                </a:solidFill>
                <a:latin typeface="Garamond" panose="02020404030301010803" pitchFamily="18" charset="0"/>
                <a:cs typeface="Arial" panose="020B0604020202020204" pitchFamily="34" charset="0"/>
              </a:defRPr>
            </a:lvl2pPr>
            <a:lvl3pPr marL="1143000" indent="-228600" eaLnBrk="0" hangingPunct="0">
              <a:defRPr>
                <a:solidFill>
                  <a:schemeClr val="tx1"/>
                </a:solidFill>
                <a:latin typeface="Garamond" panose="02020404030301010803" pitchFamily="18" charset="0"/>
                <a:cs typeface="Arial" panose="020B0604020202020204" pitchFamily="34" charset="0"/>
              </a:defRPr>
            </a:lvl3pPr>
            <a:lvl4pPr marL="1600200" indent="-228600" eaLnBrk="0" hangingPunct="0">
              <a:defRPr>
                <a:solidFill>
                  <a:schemeClr val="tx1"/>
                </a:solidFill>
                <a:latin typeface="Garamond" panose="02020404030301010803" pitchFamily="18" charset="0"/>
                <a:cs typeface="Arial" panose="020B0604020202020204" pitchFamily="34" charset="0"/>
              </a:defRPr>
            </a:lvl4pPr>
            <a:lvl5pPr marL="2057400" indent="-228600" eaLnBrk="0" hangingPunct="0">
              <a:defRPr>
                <a:solidFill>
                  <a:schemeClr val="tx1"/>
                </a:solidFill>
                <a:latin typeface="Garamond" panose="02020404030301010803"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fa-IR" altLang="fa-IR" sz="2800" b="1" i="0" u="none" strike="noStrike" kern="1200" cap="none" spc="0" normalizeH="0" baseline="0" noProof="0" dirty="0">
                <a:ln>
                  <a:noFill/>
                </a:ln>
                <a:solidFill>
                  <a:srgbClr val="FFFF00"/>
                </a:solidFill>
                <a:effectLst/>
                <a:uLnTx/>
                <a:uFillTx/>
                <a:latin typeface="Tahoma" panose="020B0604030504040204" pitchFamily="34" charset="0"/>
                <a:ea typeface="+mn-ea"/>
                <a:cs typeface="B Nazanin" panose="00000400000000000000" pitchFamily="2" charset="-78"/>
              </a:rPr>
              <a:t>توانايي</a:t>
            </a:r>
            <a:endParaRPr kumimoji="0" lang="en-US" altLang="fa-IR" sz="2800" b="1" i="0" u="none" strike="noStrike" kern="1200" cap="none" spc="0" normalizeH="0" baseline="0" noProof="0" dirty="0">
              <a:ln>
                <a:noFill/>
              </a:ln>
              <a:solidFill>
                <a:srgbClr val="FFFF00"/>
              </a:solidFill>
              <a:effectLst/>
              <a:uLnTx/>
              <a:uFillTx/>
              <a:latin typeface="Tahoma" panose="020B0604030504040204" pitchFamily="34" charset="0"/>
              <a:ea typeface="+mn-ea"/>
              <a:cs typeface="B Nazanin" panose="00000400000000000000" pitchFamily="2" charset="-78"/>
            </a:endParaRPr>
          </a:p>
        </p:txBody>
      </p:sp>
      <p:sp>
        <p:nvSpPr>
          <p:cNvPr id="125961" name="Text Box 9"/>
          <p:cNvSpPr txBox="1">
            <a:spLocks noChangeArrowheads="1"/>
          </p:cNvSpPr>
          <p:nvPr/>
        </p:nvSpPr>
        <p:spPr bwMode="auto">
          <a:xfrm>
            <a:off x="4656139" y="2205039"/>
            <a:ext cx="1800225" cy="5286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Garamond" panose="02020404030301010803" pitchFamily="18" charset="0"/>
                <a:cs typeface="Arial" panose="020B0604020202020204" pitchFamily="34" charset="0"/>
              </a:defRPr>
            </a:lvl1pPr>
            <a:lvl2pPr marL="742950" indent="-285750" eaLnBrk="0" hangingPunct="0">
              <a:defRPr>
                <a:solidFill>
                  <a:schemeClr val="tx1"/>
                </a:solidFill>
                <a:latin typeface="Garamond" panose="02020404030301010803" pitchFamily="18" charset="0"/>
                <a:cs typeface="Arial" panose="020B0604020202020204" pitchFamily="34" charset="0"/>
              </a:defRPr>
            </a:lvl2pPr>
            <a:lvl3pPr marL="1143000" indent="-228600" eaLnBrk="0" hangingPunct="0">
              <a:defRPr>
                <a:solidFill>
                  <a:schemeClr val="tx1"/>
                </a:solidFill>
                <a:latin typeface="Garamond" panose="02020404030301010803" pitchFamily="18" charset="0"/>
                <a:cs typeface="Arial" panose="020B0604020202020204" pitchFamily="34" charset="0"/>
              </a:defRPr>
            </a:lvl3pPr>
            <a:lvl4pPr marL="1600200" indent="-228600" eaLnBrk="0" hangingPunct="0">
              <a:defRPr>
                <a:solidFill>
                  <a:schemeClr val="tx1"/>
                </a:solidFill>
                <a:latin typeface="Garamond" panose="02020404030301010803" pitchFamily="18" charset="0"/>
                <a:cs typeface="Arial" panose="020B0604020202020204" pitchFamily="34" charset="0"/>
              </a:defRPr>
            </a:lvl4pPr>
            <a:lvl5pPr marL="2057400" indent="-228600" eaLnBrk="0" hangingPunct="0">
              <a:defRPr>
                <a:solidFill>
                  <a:schemeClr val="tx1"/>
                </a:solidFill>
                <a:latin typeface="Garamond" panose="02020404030301010803"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fa-IR" altLang="fa-IR" sz="2800" b="1" i="0" u="none" strike="noStrike" kern="1200" cap="none" spc="0" normalizeH="0" baseline="0" noProof="0" dirty="0">
                <a:ln>
                  <a:noFill/>
                </a:ln>
                <a:solidFill>
                  <a:srgbClr val="FFFF00"/>
                </a:solidFill>
                <a:effectLst/>
                <a:uLnTx/>
                <a:uFillTx/>
                <a:latin typeface="Tahoma" panose="020B0604030504040204" pitchFamily="34" charset="0"/>
                <a:ea typeface="+mn-ea"/>
                <a:cs typeface="B Nazanin" panose="00000400000000000000" pitchFamily="2" charset="-78"/>
              </a:rPr>
              <a:t>انگيزه</a:t>
            </a:r>
            <a:endParaRPr kumimoji="0" lang="en-US" altLang="fa-IR" sz="2800" b="1" i="0" u="none" strike="noStrike" kern="1200" cap="none" spc="0" normalizeH="0" baseline="0" noProof="0" dirty="0">
              <a:ln>
                <a:noFill/>
              </a:ln>
              <a:solidFill>
                <a:srgbClr val="FFFF00"/>
              </a:solidFill>
              <a:effectLst/>
              <a:uLnTx/>
              <a:uFillTx/>
              <a:latin typeface="Tahoma" panose="020B0604030504040204" pitchFamily="34" charset="0"/>
              <a:ea typeface="+mn-ea"/>
              <a:cs typeface="B Nazanin" panose="00000400000000000000" pitchFamily="2" charset="-78"/>
            </a:endParaRPr>
          </a:p>
        </p:txBody>
      </p:sp>
      <p:sp>
        <p:nvSpPr>
          <p:cNvPr id="125962" name="Text Box 10"/>
          <p:cNvSpPr txBox="1">
            <a:spLocks noChangeArrowheads="1"/>
          </p:cNvSpPr>
          <p:nvPr/>
        </p:nvSpPr>
        <p:spPr bwMode="auto">
          <a:xfrm>
            <a:off x="4656139" y="3141664"/>
            <a:ext cx="1800225" cy="5286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Garamond" panose="02020404030301010803" pitchFamily="18" charset="0"/>
                <a:cs typeface="Arial" panose="020B0604020202020204" pitchFamily="34" charset="0"/>
              </a:defRPr>
            </a:lvl1pPr>
            <a:lvl2pPr marL="742950" indent="-285750" eaLnBrk="0" hangingPunct="0">
              <a:defRPr>
                <a:solidFill>
                  <a:schemeClr val="tx1"/>
                </a:solidFill>
                <a:latin typeface="Garamond" panose="02020404030301010803" pitchFamily="18" charset="0"/>
                <a:cs typeface="Arial" panose="020B0604020202020204" pitchFamily="34" charset="0"/>
              </a:defRPr>
            </a:lvl2pPr>
            <a:lvl3pPr marL="1143000" indent="-228600" eaLnBrk="0" hangingPunct="0">
              <a:defRPr>
                <a:solidFill>
                  <a:schemeClr val="tx1"/>
                </a:solidFill>
                <a:latin typeface="Garamond" panose="02020404030301010803" pitchFamily="18" charset="0"/>
                <a:cs typeface="Arial" panose="020B0604020202020204" pitchFamily="34" charset="0"/>
              </a:defRPr>
            </a:lvl3pPr>
            <a:lvl4pPr marL="1600200" indent="-228600" eaLnBrk="0" hangingPunct="0">
              <a:defRPr>
                <a:solidFill>
                  <a:schemeClr val="tx1"/>
                </a:solidFill>
                <a:latin typeface="Garamond" panose="02020404030301010803" pitchFamily="18" charset="0"/>
                <a:cs typeface="Arial" panose="020B0604020202020204" pitchFamily="34" charset="0"/>
              </a:defRPr>
            </a:lvl4pPr>
            <a:lvl5pPr marL="2057400" indent="-228600" eaLnBrk="0" hangingPunct="0">
              <a:defRPr>
                <a:solidFill>
                  <a:schemeClr val="tx1"/>
                </a:solidFill>
                <a:latin typeface="Garamond" panose="02020404030301010803"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fa-IR" altLang="fa-IR" sz="2800" b="1" i="0" u="none" strike="noStrike" kern="1200" cap="none" spc="0" normalizeH="0" baseline="0" noProof="0" dirty="0">
                <a:ln>
                  <a:noFill/>
                </a:ln>
                <a:solidFill>
                  <a:srgbClr val="FFFF00"/>
                </a:solidFill>
                <a:effectLst/>
                <a:uLnTx/>
                <a:uFillTx/>
                <a:latin typeface="Tahoma" panose="020B0604030504040204" pitchFamily="34" charset="0"/>
                <a:ea typeface="+mn-ea"/>
                <a:cs typeface="B Nazanin" panose="00000400000000000000" pitchFamily="2" charset="-78"/>
              </a:rPr>
              <a:t>ادراك</a:t>
            </a:r>
            <a:endParaRPr kumimoji="0" lang="en-US" altLang="fa-IR" sz="2800" b="1" i="0" u="none" strike="noStrike" kern="1200" cap="none" spc="0" normalizeH="0" baseline="0" noProof="0" dirty="0">
              <a:ln>
                <a:noFill/>
              </a:ln>
              <a:solidFill>
                <a:srgbClr val="FFFF00"/>
              </a:solidFill>
              <a:effectLst/>
              <a:uLnTx/>
              <a:uFillTx/>
              <a:latin typeface="Tahoma" panose="020B0604030504040204" pitchFamily="34" charset="0"/>
              <a:ea typeface="+mn-ea"/>
              <a:cs typeface="B Nazanin" panose="00000400000000000000" pitchFamily="2" charset="-78"/>
            </a:endParaRPr>
          </a:p>
        </p:txBody>
      </p:sp>
      <p:sp>
        <p:nvSpPr>
          <p:cNvPr id="125963" name="Text Box 11"/>
          <p:cNvSpPr txBox="1">
            <a:spLocks noChangeArrowheads="1"/>
          </p:cNvSpPr>
          <p:nvPr/>
        </p:nvSpPr>
        <p:spPr bwMode="auto">
          <a:xfrm>
            <a:off x="4656139" y="4149725"/>
            <a:ext cx="1800225" cy="5286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Garamond" panose="02020404030301010803" pitchFamily="18" charset="0"/>
                <a:cs typeface="Arial" panose="020B0604020202020204" pitchFamily="34" charset="0"/>
              </a:defRPr>
            </a:lvl1pPr>
            <a:lvl2pPr marL="742950" indent="-285750" eaLnBrk="0" hangingPunct="0">
              <a:defRPr>
                <a:solidFill>
                  <a:schemeClr val="tx1"/>
                </a:solidFill>
                <a:latin typeface="Garamond" panose="02020404030301010803" pitchFamily="18" charset="0"/>
                <a:cs typeface="Arial" panose="020B0604020202020204" pitchFamily="34" charset="0"/>
              </a:defRPr>
            </a:lvl2pPr>
            <a:lvl3pPr marL="1143000" indent="-228600" eaLnBrk="0" hangingPunct="0">
              <a:defRPr>
                <a:solidFill>
                  <a:schemeClr val="tx1"/>
                </a:solidFill>
                <a:latin typeface="Garamond" panose="02020404030301010803" pitchFamily="18" charset="0"/>
                <a:cs typeface="Arial" panose="020B0604020202020204" pitchFamily="34" charset="0"/>
              </a:defRPr>
            </a:lvl3pPr>
            <a:lvl4pPr marL="1600200" indent="-228600" eaLnBrk="0" hangingPunct="0">
              <a:defRPr>
                <a:solidFill>
                  <a:schemeClr val="tx1"/>
                </a:solidFill>
                <a:latin typeface="Garamond" panose="02020404030301010803" pitchFamily="18" charset="0"/>
                <a:cs typeface="Arial" panose="020B0604020202020204" pitchFamily="34" charset="0"/>
              </a:defRPr>
            </a:lvl4pPr>
            <a:lvl5pPr marL="2057400" indent="-228600" eaLnBrk="0" hangingPunct="0">
              <a:defRPr>
                <a:solidFill>
                  <a:schemeClr val="tx1"/>
                </a:solidFill>
                <a:latin typeface="Garamond" panose="02020404030301010803"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fa-IR" altLang="fa-IR" sz="2800" b="1" i="0" u="none" strike="noStrike" kern="1200" cap="none" spc="0" normalizeH="0" baseline="0" noProof="0" dirty="0">
                <a:ln>
                  <a:noFill/>
                </a:ln>
                <a:solidFill>
                  <a:srgbClr val="FFFF00"/>
                </a:solidFill>
                <a:effectLst/>
                <a:uLnTx/>
                <a:uFillTx/>
                <a:latin typeface="Tahoma" panose="020B0604030504040204" pitchFamily="34" charset="0"/>
                <a:ea typeface="+mn-ea"/>
                <a:cs typeface="B Nazanin" panose="00000400000000000000" pitchFamily="2" charset="-78"/>
              </a:rPr>
              <a:t>يادگيري</a:t>
            </a:r>
            <a:endParaRPr kumimoji="0" lang="en-US" altLang="fa-IR" sz="2800" b="1" i="0" u="none" strike="noStrike" kern="1200" cap="none" spc="0" normalizeH="0" baseline="0" noProof="0" dirty="0">
              <a:ln>
                <a:noFill/>
              </a:ln>
              <a:solidFill>
                <a:srgbClr val="FFFF00"/>
              </a:solidFill>
              <a:effectLst/>
              <a:uLnTx/>
              <a:uFillTx/>
              <a:latin typeface="Tahoma" panose="020B0604030504040204" pitchFamily="34" charset="0"/>
              <a:ea typeface="+mn-ea"/>
              <a:cs typeface="B Nazanin" panose="00000400000000000000" pitchFamily="2" charset="-78"/>
            </a:endParaRPr>
          </a:p>
        </p:txBody>
      </p:sp>
      <p:sp>
        <p:nvSpPr>
          <p:cNvPr id="45065" name="Text Box 12"/>
          <p:cNvSpPr txBox="1">
            <a:spLocks noChangeArrowheads="1"/>
          </p:cNvSpPr>
          <p:nvPr/>
        </p:nvSpPr>
        <p:spPr bwMode="auto">
          <a:xfrm>
            <a:off x="7824788" y="3197225"/>
            <a:ext cx="1871662" cy="5286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Garamond" panose="02020404030301010803" pitchFamily="18" charset="0"/>
                <a:cs typeface="Arial" panose="020B0604020202020204" pitchFamily="34" charset="0"/>
              </a:defRPr>
            </a:lvl1pPr>
            <a:lvl2pPr marL="742950" indent="-285750" eaLnBrk="0" hangingPunct="0">
              <a:defRPr>
                <a:solidFill>
                  <a:schemeClr val="tx1"/>
                </a:solidFill>
                <a:latin typeface="Garamond" panose="02020404030301010803" pitchFamily="18" charset="0"/>
                <a:cs typeface="Arial" panose="020B0604020202020204" pitchFamily="34" charset="0"/>
              </a:defRPr>
            </a:lvl2pPr>
            <a:lvl3pPr marL="1143000" indent="-228600" eaLnBrk="0" hangingPunct="0">
              <a:defRPr>
                <a:solidFill>
                  <a:schemeClr val="tx1"/>
                </a:solidFill>
                <a:latin typeface="Garamond" panose="02020404030301010803" pitchFamily="18" charset="0"/>
                <a:cs typeface="Arial" panose="020B0604020202020204" pitchFamily="34" charset="0"/>
              </a:defRPr>
            </a:lvl3pPr>
            <a:lvl4pPr marL="1600200" indent="-228600" eaLnBrk="0" hangingPunct="0">
              <a:defRPr>
                <a:solidFill>
                  <a:schemeClr val="tx1"/>
                </a:solidFill>
                <a:latin typeface="Garamond" panose="02020404030301010803" pitchFamily="18" charset="0"/>
                <a:cs typeface="Arial" panose="020B0604020202020204" pitchFamily="34" charset="0"/>
              </a:defRPr>
            </a:lvl4pPr>
            <a:lvl5pPr marL="2057400" indent="-228600" eaLnBrk="0" hangingPunct="0">
              <a:defRPr>
                <a:solidFill>
                  <a:schemeClr val="tx1"/>
                </a:solidFill>
                <a:latin typeface="Garamond" panose="02020404030301010803"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fa-IR" altLang="fa-IR" sz="2800" b="1" i="0" u="none" strike="noStrike" kern="1200" cap="none" spc="0" normalizeH="0" baseline="0" noProof="0" dirty="0">
                <a:ln>
                  <a:noFill/>
                </a:ln>
                <a:solidFill>
                  <a:srgbClr val="FFFF00"/>
                </a:solidFill>
                <a:effectLst/>
                <a:uLnTx/>
                <a:uFillTx/>
                <a:latin typeface="Tahoma" panose="020B0604030504040204" pitchFamily="34" charset="0"/>
                <a:ea typeface="+mn-ea"/>
                <a:cs typeface="B Nazanin" panose="00000400000000000000" pitchFamily="2" charset="-78"/>
              </a:rPr>
              <a:t>رفتار فردي</a:t>
            </a:r>
            <a:endParaRPr kumimoji="0" lang="en-US" altLang="fa-IR" sz="2800" b="1" i="0" u="none" strike="noStrike" kern="1200" cap="none" spc="0" normalizeH="0" baseline="0" noProof="0" dirty="0">
              <a:ln>
                <a:noFill/>
              </a:ln>
              <a:solidFill>
                <a:srgbClr val="FFFF00"/>
              </a:solidFill>
              <a:effectLst/>
              <a:uLnTx/>
              <a:uFillTx/>
              <a:latin typeface="Tahoma" panose="020B0604030504040204" pitchFamily="34" charset="0"/>
              <a:ea typeface="+mn-ea"/>
              <a:cs typeface="B Nazanin" panose="00000400000000000000" pitchFamily="2" charset="-78"/>
            </a:endParaRPr>
          </a:p>
        </p:txBody>
      </p:sp>
      <p:sp>
        <p:nvSpPr>
          <p:cNvPr id="125965" name="Line 13"/>
          <p:cNvSpPr>
            <a:spLocks noChangeShapeType="1"/>
          </p:cNvSpPr>
          <p:nvPr/>
        </p:nvSpPr>
        <p:spPr bwMode="auto">
          <a:xfrm>
            <a:off x="2782888" y="2060575"/>
            <a:ext cx="0" cy="431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fa-IR" sz="1800" b="0" i="0" u="none" strike="noStrike" kern="1200" cap="none" spc="0" normalizeH="0" baseline="0" noProof="0">
              <a:ln>
                <a:noFill/>
              </a:ln>
              <a:solidFill>
                <a:srgbClr val="FFFFFF"/>
              </a:solidFill>
              <a:effectLst/>
              <a:uLnTx/>
              <a:uFillTx/>
              <a:latin typeface="Garamond" panose="02020404030301010803" pitchFamily="18" charset="0"/>
              <a:ea typeface="+mn-ea"/>
              <a:cs typeface="Arial" panose="020B0604020202020204" pitchFamily="34" charset="0"/>
            </a:endParaRPr>
          </a:p>
        </p:txBody>
      </p:sp>
      <p:sp>
        <p:nvSpPr>
          <p:cNvPr id="125966" name="Line 14"/>
          <p:cNvSpPr>
            <a:spLocks noChangeShapeType="1"/>
          </p:cNvSpPr>
          <p:nvPr/>
        </p:nvSpPr>
        <p:spPr bwMode="auto">
          <a:xfrm>
            <a:off x="3719513" y="2708275"/>
            <a:ext cx="863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fa-IR" sz="1800" b="0" i="0" u="none" strike="noStrike" kern="1200" cap="none" spc="0" normalizeH="0" baseline="0" noProof="0">
              <a:ln>
                <a:noFill/>
              </a:ln>
              <a:solidFill>
                <a:srgbClr val="FFFFFF"/>
              </a:solidFill>
              <a:effectLst/>
              <a:uLnTx/>
              <a:uFillTx/>
              <a:latin typeface="Garamond" panose="02020404030301010803" pitchFamily="18" charset="0"/>
              <a:ea typeface="+mn-ea"/>
              <a:cs typeface="Arial" panose="020B0604020202020204" pitchFamily="34" charset="0"/>
            </a:endParaRPr>
          </a:p>
        </p:txBody>
      </p:sp>
      <p:sp>
        <p:nvSpPr>
          <p:cNvPr id="125967" name="Line 15"/>
          <p:cNvSpPr>
            <a:spLocks noChangeShapeType="1"/>
          </p:cNvSpPr>
          <p:nvPr/>
        </p:nvSpPr>
        <p:spPr bwMode="auto">
          <a:xfrm>
            <a:off x="3719513" y="2708276"/>
            <a:ext cx="863600" cy="5762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fa-IR" sz="1800" b="0" i="0" u="none" strike="noStrike" kern="1200" cap="none" spc="0" normalizeH="0" baseline="0" noProof="0">
              <a:ln>
                <a:noFill/>
              </a:ln>
              <a:solidFill>
                <a:srgbClr val="FFFFFF"/>
              </a:solidFill>
              <a:effectLst/>
              <a:uLnTx/>
              <a:uFillTx/>
              <a:latin typeface="Garamond" panose="02020404030301010803" pitchFamily="18" charset="0"/>
              <a:ea typeface="+mn-ea"/>
              <a:cs typeface="Arial" panose="020B0604020202020204" pitchFamily="34" charset="0"/>
            </a:endParaRPr>
          </a:p>
        </p:txBody>
      </p:sp>
      <p:sp>
        <p:nvSpPr>
          <p:cNvPr id="125968" name="Line 16"/>
          <p:cNvSpPr>
            <a:spLocks noChangeShapeType="1"/>
          </p:cNvSpPr>
          <p:nvPr/>
        </p:nvSpPr>
        <p:spPr bwMode="auto">
          <a:xfrm>
            <a:off x="3719514" y="3500438"/>
            <a:ext cx="9366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fa-IR" sz="1800" b="0" i="0" u="none" strike="noStrike" kern="1200" cap="none" spc="0" normalizeH="0" baseline="0" noProof="0">
              <a:ln>
                <a:noFill/>
              </a:ln>
              <a:solidFill>
                <a:srgbClr val="FFFFFF"/>
              </a:solidFill>
              <a:effectLst/>
              <a:uLnTx/>
              <a:uFillTx/>
              <a:latin typeface="Garamond" panose="02020404030301010803" pitchFamily="18" charset="0"/>
              <a:ea typeface="+mn-ea"/>
              <a:cs typeface="Arial" panose="020B0604020202020204" pitchFamily="34" charset="0"/>
            </a:endParaRPr>
          </a:p>
        </p:txBody>
      </p:sp>
      <p:sp>
        <p:nvSpPr>
          <p:cNvPr id="125969" name="Line 17"/>
          <p:cNvSpPr>
            <a:spLocks noChangeShapeType="1"/>
          </p:cNvSpPr>
          <p:nvPr/>
        </p:nvSpPr>
        <p:spPr bwMode="auto">
          <a:xfrm flipH="1">
            <a:off x="3719514" y="4365625"/>
            <a:ext cx="93503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fa-IR" sz="1800" b="0" i="0" u="none" strike="noStrike" kern="1200" cap="none" spc="0" normalizeH="0" baseline="0" noProof="0">
              <a:ln>
                <a:noFill/>
              </a:ln>
              <a:solidFill>
                <a:srgbClr val="FFFFFF"/>
              </a:solidFill>
              <a:effectLst/>
              <a:uLnTx/>
              <a:uFillTx/>
              <a:latin typeface="Garamond" panose="02020404030301010803" pitchFamily="18" charset="0"/>
              <a:ea typeface="+mn-ea"/>
              <a:cs typeface="Arial" panose="020B0604020202020204" pitchFamily="34" charset="0"/>
            </a:endParaRPr>
          </a:p>
        </p:txBody>
      </p:sp>
      <p:sp>
        <p:nvSpPr>
          <p:cNvPr id="125970" name="Line 18"/>
          <p:cNvSpPr>
            <a:spLocks noChangeShapeType="1"/>
          </p:cNvSpPr>
          <p:nvPr/>
        </p:nvSpPr>
        <p:spPr bwMode="auto">
          <a:xfrm>
            <a:off x="2782888" y="5013325"/>
            <a:ext cx="396081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fa-IR" sz="1800" b="0" i="0" u="none" strike="noStrike" kern="1200" cap="none" spc="0" normalizeH="0" baseline="0" noProof="0">
              <a:ln>
                <a:noFill/>
              </a:ln>
              <a:solidFill>
                <a:srgbClr val="FFFFFF"/>
              </a:solidFill>
              <a:effectLst/>
              <a:uLnTx/>
              <a:uFillTx/>
              <a:latin typeface="Garamond" panose="02020404030301010803" pitchFamily="18" charset="0"/>
              <a:ea typeface="+mn-ea"/>
              <a:cs typeface="Arial" panose="020B0604020202020204" pitchFamily="34" charset="0"/>
            </a:endParaRPr>
          </a:p>
        </p:txBody>
      </p:sp>
      <p:sp>
        <p:nvSpPr>
          <p:cNvPr id="125971" name="Line 19"/>
          <p:cNvSpPr>
            <a:spLocks noChangeShapeType="1"/>
          </p:cNvSpPr>
          <p:nvPr/>
        </p:nvSpPr>
        <p:spPr bwMode="auto">
          <a:xfrm>
            <a:off x="2782888" y="4652963"/>
            <a:ext cx="0" cy="3603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fa-IR" sz="1800" b="0" i="0" u="none" strike="noStrike" kern="1200" cap="none" spc="0" normalizeH="0" baseline="0" noProof="0">
              <a:ln>
                <a:noFill/>
              </a:ln>
              <a:solidFill>
                <a:srgbClr val="FFFFFF"/>
              </a:solidFill>
              <a:effectLst/>
              <a:uLnTx/>
              <a:uFillTx/>
              <a:latin typeface="Garamond" panose="02020404030301010803" pitchFamily="18" charset="0"/>
              <a:ea typeface="+mn-ea"/>
              <a:cs typeface="Arial" panose="020B0604020202020204" pitchFamily="34" charset="0"/>
            </a:endParaRPr>
          </a:p>
        </p:txBody>
      </p:sp>
      <p:sp>
        <p:nvSpPr>
          <p:cNvPr id="125972" name="Line 20"/>
          <p:cNvSpPr>
            <a:spLocks noChangeShapeType="1"/>
          </p:cNvSpPr>
          <p:nvPr/>
        </p:nvSpPr>
        <p:spPr bwMode="auto">
          <a:xfrm flipV="1">
            <a:off x="6743700" y="3716339"/>
            <a:ext cx="1081088" cy="129698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fa-IR" sz="1800" b="0" i="0" u="none" strike="noStrike" kern="1200" cap="none" spc="0" normalizeH="0" baseline="0" noProof="0">
              <a:ln>
                <a:noFill/>
              </a:ln>
              <a:solidFill>
                <a:srgbClr val="FFFFFF"/>
              </a:solidFill>
              <a:effectLst/>
              <a:uLnTx/>
              <a:uFillTx/>
              <a:latin typeface="Garamond" panose="02020404030301010803" pitchFamily="18" charset="0"/>
              <a:ea typeface="+mn-ea"/>
              <a:cs typeface="Arial" panose="020B0604020202020204" pitchFamily="34" charset="0"/>
            </a:endParaRPr>
          </a:p>
        </p:txBody>
      </p:sp>
      <p:sp>
        <p:nvSpPr>
          <p:cNvPr id="125973" name="Line 21"/>
          <p:cNvSpPr>
            <a:spLocks noChangeShapeType="1"/>
          </p:cNvSpPr>
          <p:nvPr/>
        </p:nvSpPr>
        <p:spPr bwMode="auto">
          <a:xfrm flipV="1">
            <a:off x="6456364" y="3573464"/>
            <a:ext cx="1368425" cy="7191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fa-IR" sz="1800" b="0" i="0" u="none" strike="noStrike" kern="1200" cap="none" spc="0" normalizeH="0" baseline="0" noProof="0">
              <a:ln>
                <a:noFill/>
              </a:ln>
              <a:solidFill>
                <a:srgbClr val="FFFFFF"/>
              </a:solidFill>
              <a:effectLst/>
              <a:uLnTx/>
              <a:uFillTx/>
              <a:latin typeface="Garamond" panose="02020404030301010803" pitchFamily="18" charset="0"/>
              <a:ea typeface="+mn-ea"/>
              <a:cs typeface="Arial" panose="020B0604020202020204" pitchFamily="34" charset="0"/>
            </a:endParaRPr>
          </a:p>
        </p:txBody>
      </p:sp>
      <p:sp>
        <p:nvSpPr>
          <p:cNvPr id="125974" name="Line 22"/>
          <p:cNvSpPr>
            <a:spLocks noChangeShapeType="1"/>
          </p:cNvSpPr>
          <p:nvPr/>
        </p:nvSpPr>
        <p:spPr bwMode="auto">
          <a:xfrm>
            <a:off x="6456364" y="3429000"/>
            <a:ext cx="13684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fa-IR" sz="1800" b="0" i="0" u="none" strike="noStrike" kern="1200" cap="none" spc="0" normalizeH="0" baseline="0" noProof="0">
              <a:ln>
                <a:noFill/>
              </a:ln>
              <a:solidFill>
                <a:srgbClr val="FFFFFF"/>
              </a:solidFill>
              <a:effectLst/>
              <a:uLnTx/>
              <a:uFillTx/>
              <a:latin typeface="Garamond" panose="02020404030301010803" pitchFamily="18" charset="0"/>
              <a:ea typeface="+mn-ea"/>
              <a:cs typeface="Arial" panose="020B0604020202020204" pitchFamily="34" charset="0"/>
            </a:endParaRPr>
          </a:p>
        </p:txBody>
      </p:sp>
      <p:sp>
        <p:nvSpPr>
          <p:cNvPr id="125975" name="Line 23"/>
          <p:cNvSpPr>
            <a:spLocks noChangeShapeType="1"/>
          </p:cNvSpPr>
          <p:nvPr/>
        </p:nvSpPr>
        <p:spPr bwMode="auto">
          <a:xfrm>
            <a:off x="6456364" y="2636839"/>
            <a:ext cx="1368425" cy="7207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fa-IR" sz="1800" b="0" i="0" u="none" strike="noStrike" kern="1200" cap="none" spc="0" normalizeH="0" baseline="0" noProof="0">
              <a:ln>
                <a:noFill/>
              </a:ln>
              <a:solidFill>
                <a:srgbClr val="FFFFFF"/>
              </a:solidFill>
              <a:effectLst/>
              <a:uLnTx/>
              <a:uFillTx/>
              <a:latin typeface="Garamond" panose="02020404030301010803" pitchFamily="18" charset="0"/>
              <a:ea typeface="+mn-ea"/>
              <a:cs typeface="Arial" panose="020B0604020202020204" pitchFamily="34" charset="0"/>
            </a:endParaRPr>
          </a:p>
        </p:txBody>
      </p:sp>
      <p:sp>
        <p:nvSpPr>
          <p:cNvPr id="125976" name="Line 24"/>
          <p:cNvSpPr>
            <a:spLocks noChangeShapeType="1"/>
          </p:cNvSpPr>
          <p:nvPr/>
        </p:nvSpPr>
        <p:spPr bwMode="auto">
          <a:xfrm>
            <a:off x="5735638" y="2708275"/>
            <a:ext cx="0" cy="4333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fa-IR" sz="1800" b="0" i="0" u="none" strike="noStrike" kern="1200" cap="none" spc="0" normalizeH="0" baseline="0" noProof="0">
              <a:ln>
                <a:noFill/>
              </a:ln>
              <a:solidFill>
                <a:srgbClr val="FFFFFF"/>
              </a:solidFill>
              <a:effectLst/>
              <a:uLnTx/>
              <a:uFillTx/>
              <a:latin typeface="Garamond" panose="02020404030301010803" pitchFamily="18" charset="0"/>
              <a:ea typeface="+mn-ea"/>
              <a:cs typeface="Arial" panose="020B0604020202020204" pitchFamily="34" charset="0"/>
            </a:endParaRPr>
          </a:p>
        </p:txBody>
      </p:sp>
      <p:sp>
        <p:nvSpPr>
          <p:cNvPr id="125977" name="Line 25"/>
          <p:cNvSpPr>
            <a:spLocks noChangeShapeType="1"/>
          </p:cNvSpPr>
          <p:nvPr/>
        </p:nvSpPr>
        <p:spPr bwMode="auto">
          <a:xfrm>
            <a:off x="5735638" y="3644901"/>
            <a:ext cx="0" cy="5048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fa-IR" sz="1800" b="0" i="0" u="none" strike="noStrike" kern="1200" cap="none" spc="0" normalizeH="0" baseline="0" noProof="0">
              <a:ln>
                <a:noFill/>
              </a:ln>
              <a:solidFill>
                <a:srgbClr val="FFFFFF"/>
              </a:solidFill>
              <a:effectLst/>
              <a:uLnTx/>
              <a:uFillTx/>
              <a:latin typeface="Garamond" panose="02020404030301010803" pitchFamily="18" charset="0"/>
              <a:ea typeface="+mn-ea"/>
              <a:cs typeface="Arial" panose="020B0604020202020204" pitchFamily="34" charset="0"/>
            </a:endParaRPr>
          </a:p>
        </p:txBody>
      </p:sp>
      <p:sp>
        <p:nvSpPr>
          <p:cNvPr id="125978" name="Line 26"/>
          <p:cNvSpPr>
            <a:spLocks noChangeShapeType="1"/>
          </p:cNvSpPr>
          <p:nvPr/>
        </p:nvSpPr>
        <p:spPr bwMode="auto">
          <a:xfrm flipV="1">
            <a:off x="5232400" y="3644901"/>
            <a:ext cx="0" cy="5048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fa-IR" sz="1800" b="0" i="0" u="none" strike="noStrike" kern="1200" cap="none" spc="0" normalizeH="0" baseline="0" noProof="0">
              <a:ln>
                <a:noFill/>
              </a:ln>
              <a:solidFill>
                <a:srgbClr val="FFFFFF"/>
              </a:solidFill>
              <a:effectLst/>
              <a:uLnTx/>
              <a:uFillTx/>
              <a:latin typeface="Garamond" panose="02020404030301010803" pitchFamily="18" charset="0"/>
              <a:ea typeface="+mn-ea"/>
              <a:cs typeface="Arial" panose="020B0604020202020204" pitchFamily="34" charset="0"/>
            </a:endParaRPr>
          </a:p>
        </p:txBody>
      </p:sp>
      <p:sp>
        <p:nvSpPr>
          <p:cNvPr id="125979" name="Line 27"/>
          <p:cNvSpPr>
            <a:spLocks noChangeShapeType="1"/>
          </p:cNvSpPr>
          <p:nvPr/>
        </p:nvSpPr>
        <p:spPr bwMode="auto">
          <a:xfrm flipV="1">
            <a:off x="5232400" y="2708275"/>
            <a:ext cx="0" cy="4333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fa-IR" sz="1800" b="0" i="0" u="none" strike="noStrike" kern="1200" cap="none" spc="0" normalizeH="0" baseline="0" noProof="0">
              <a:ln>
                <a:noFill/>
              </a:ln>
              <a:solidFill>
                <a:srgbClr val="FFFFFF"/>
              </a:solidFill>
              <a:effectLst/>
              <a:uLnTx/>
              <a:uFillTx/>
              <a:latin typeface="Garamond" panose="02020404030301010803" pitchFamily="18" charset="0"/>
              <a:ea typeface="+mn-ea"/>
              <a:cs typeface="Arial" panose="020B0604020202020204" pitchFamily="34" charset="0"/>
            </a:endParaRPr>
          </a:p>
        </p:txBody>
      </p:sp>
      <p:sp>
        <p:nvSpPr>
          <p:cNvPr id="3" name="TextBox 2">
            <a:extLst>
              <a:ext uri="{FF2B5EF4-FFF2-40B4-BE49-F238E27FC236}">
                <a16:creationId xmlns:a16="http://schemas.microsoft.com/office/drawing/2014/main" id="{24268F2A-43E2-0A64-D485-D44D617E22A7}"/>
              </a:ext>
            </a:extLst>
          </p:cNvPr>
          <p:cNvSpPr txBox="1"/>
          <p:nvPr/>
        </p:nvSpPr>
        <p:spPr>
          <a:xfrm>
            <a:off x="3048719" y="382371"/>
            <a:ext cx="6094562" cy="646331"/>
          </a:xfrm>
          <a:prstGeom prst="rect">
            <a:avLst/>
          </a:prstGeom>
          <a:noFill/>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fa-IR" altLang="en-US" sz="3600" b="1" i="0" u="none" strike="noStrike" kern="1200" cap="none" spc="0" normalizeH="0" baseline="0" noProof="0" dirty="0">
                <a:ln>
                  <a:noFill/>
                </a:ln>
                <a:solidFill>
                  <a:srgbClr val="FFC000"/>
                </a:solidFill>
                <a:effectLst/>
                <a:uLnTx/>
                <a:uFillTx/>
                <a:latin typeface="Garamond" panose="02020404030301010803" pitchFamily="18" charset="0"/>
                <a:ea typeface="+mn-ea"/>
                <a:cs typeface="Arial" panose="020B0604020202020204" pitchFamily="34" charset="0"/>
              </a:rPr>
              <a:t>ارتباط متغیرهای موثر بر رفتار افراد</a:t>
            </a:r>
            <a:endParaRPr kumimoji="0" lang="en-US" altLang="en-US" sz="3600" b="1" i="0" u="none" strike="noStrike" kern="1200" cap="none" spc="0" normalizeH="0" baseline="0" noProof="0" dirty="0">
              <a:ln>
                <a:noFill/>
              </a:ln>
              <a:solidFill>
                <a:srgbClr val="FFC000"/>
              </a:solidFill>
              <a:effectLst/>
              <a:uLnTx/>
              <a:uFillTx/>
              <a:latin typeface="Garamond" panose="02020404030301010803" pitchFamily="18" charset="0"/>
              <a:ea typeface="+mn-ea"/>
              <a:cs typeface="Arial" panose="020B0604020202020204" pitchFamily="34" charset="0"/>
            </a:endParaRPr>
          </a:p>
        </p:txBody>
      </p:sp>
    </p:spTree>
    <p:extLst>
      <p:ext uri="{BB962C8B-B14F-4D97-AF65-F5344CB8AC3E}">
        <p14:creationId xmlns:p14="http://schemas.microsoft.com/office/powerpoint/2010/main" val="1657598609"/>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125956"/>
                                        </p:tgtEl>
                                        <p:attrNameLst>
                                          <p:attrName>style.visibility</p:attrName>
                                        </p:attrNameLst>
                                      </p:cBhvr>
                                      <p:to>
                                        <p:strVal val="visible"/>
                                      </p:to>
                                    </p:set>
                                    <p:animEffect transition="in" filter="fade">
                                      <p:cBhvr>
                                        <p:cTn id="7" dur="770" decel="100000"/>
                                        <p:tgtEl>
                                          <p:spTgt spid="125956"/>
                                        </p:tgtEl>
                                      </p:cBhvr>
                                    </p:animEffect>
                                    <p:animScale>
                                      <p:cBhvr>
                                        <p:cTn id="8" dur="770" decel="100000"/>
                                        <p:tgtEl>
                                          <p:spTgt spid="125956"/>
                                        </p:tgtEl>
                                      </p:cBhvr>
                                      <p:from x="10000" y="10000"/>
                                      <p:to x="200000" y="450000"/>
                                    </p:animScale>
                                    <p:animScale>
                                      <p:cBhvr>
                                        <p:cTn id="9" dur="1230" accel="100000" fill="hold">
                                          <p:stCondLst>
                                            <p:cond delay="770"/>
                                          </p:stCondLst>
                                        </p:cTn>
                                        <p:tgtEl>
                                          <p:spTgt spid="125956"/>
                                        </p:tgtEl>
                                      </p:cBhvr>
                                      <p:from x="200000" y="450000"/>
                                      <p:to x="100000" y="100000"/>
                                    </p:animScale>
                                    <p:set>
                                      <p:cBhvr>
                                        <p:cTn id="10" dur="770" fill="hold"/>
                                        <p:tgtEl>
                                          <p:spTgt spid="125956"/>
                                        </p:tgtEl>
                                        <p:attrNameLst>
                                          <p:attrName>ppt_x</p:attrName>
                                        </p:attrNameLst>
                                      </p:cBhvr>
                                      <p:to>
                                        <p:strVal val="(0.5)"/>
                                      </p:to>
                                    </p:set>
                                    <p:anim from="(0.5)" to="(#ppt_x)" calcmode="lin" valueType="num">
                                      <p:cBhvr>
                                        <p:cTn id="11" dur="1230" accel="100000" fill="hold">
                                          <p:stCondLst>
                                            <p:cond delay="770"/>
                                          </p:stCondLst>
                                        </p:cTn>
                                        <p:tgtEl>
                                          <p:spTgt spid="125956"/>
                                        </p:tgtEl>
                                        <p:attrNameLst>
                                          <p:attrName>ppt_x</p:attrName>
                                        </p:attrNameLst>
                                      </p:cBhvr>
                                    </p:anim>
                                    <p:set>
                                      <p:cBhvr>
                                        <p:cTn id="12" dur="770" fill="hold"/>
                                        <p:tgtEl>
                                          <p:spTgt spid="125956"/>
                                        </p:tgtEl>
                                        <p:attrNameLst>
                                          <p:attrName>ppt_y</p:attrName>
                                        </p:attrNameLst>
                                      </p:cBhvr>
                                      <p:to>
                                        <p:strVal val="(#ppt_y+0.4)"/>
                                      </p:to>
                                    </p:set>
                                    <p:anim from="(#ppt_y+0.4)" to="(#ppt_y)" calcmode="lin" valueType="num">
                                      <p:cBhvr>
                                        <p:cTn id="13" dur="1230" accel="100000" fill="hold">
                                          <p:stCondLst>
                                            <p:cond delay="770"/>
                                          </p:stCondLst>
                                        </p:cTn>
                                        <p:tgtEl>
                                          <p:spTgt spid="125956"/>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1" presetClass="entr" presetSubtype="0" fill="hold" nodeType="clickEffect">
                                  <p:stCondLst>
                                    <p:cond delay="0"/>
                                  </p:stCondLst>
                                  <p:childTnLst>
                                    <p:set>
                                      <p:cBhvr>
                                        <p:cTn id="17" dur="1" fill="hold">
                                          <p:stCondLst>
                                            <p:cond delay="0"/>
                                          </p:stCondLst>
                                        </p:cTn>
                                        <p:tgtEl>
                                          <p:spTgt spid="125965"/>
                                        </p:tgtEl>
                                        <p:attrNameLst>
                                          <p:attrName>style.visibility</p:attrName>
                                        </p:attrNameLst>
                                      </p:cBhvr>
                                      <p:to>
                                        <p:strVal val="visible"/>
                                      </p:to>
                                    </p:set>
                                    <p:animEffect transition="in" filter="fade">
                                      <p:cBhvr>
                                        <p:cTn id="18" dur="770" decel="100000"/>
                                        <p:tgtEl>
                                          <p:spTgt spid="125965"/>
                                        </p:tgtEl>
                                      </p:cBhvr>
                                    </p:animEffect>
                                    <p:animScale>
                                      <p:cBhvr>
                                        <p:cTn id="19" dur="770" decel="100000"/>
                                        <p:tgtEl>
                                          <p:spTgt spid="125965"/>
                                        </p:tgtEl>
                                      </p:cBhvr>
                                      <p:from x="10000" y="10000"/>
                                      <p:to x="200000" y="450000"/>
                                    </p:animScale>
                                    <p:animScale>
                                      <p:cBhvr>
                                        <p:cTn id="20" dur="1230" accel="100000" fill="hold">
                                          <p:stCondLst>
                                            <p:cond delay="770"/>
                                          </p:stCondLst>
                                        </p:cTn>
                                        <p:tgtEl>
                                          <p:spTgt spid="125965"/>
                                        </p:tgtEl>
                                      </p:cBhvr>
                                      <p:from x="200000" y="450000"/>
                                      <p:to x="100000" y="100000"/>
                                    </p:animScale>
                                    <p:set>
                                      <p:cBhvr>
                                        <p:cTn id="21" dur="770" fill="hold"/>
                                        <p:tgtEl>
                                          <p:spTgt spid="125965"/>
                                        </p:tgtEl>
                                        <p:attrNameLst>
                                          <p:attrName>ppt_x</p:attrName>
                                        </p:attrNameLst>
                                      </p:cBhvr>
                                      <p:to>
                                        <p:strVal val="(0.5)"/>
                                      </p:to>
                                    </p:set>
                                    <p:anim from="(0.5)" to="(#ppt_x)" calcmode="lin" valueType="num">
                                      <p:cBhvr>
                                        <p:cTn id="22" dur="1230" accel="100000" fill="hold">
                                          <p:stCondLst>
                                            <p:cond delay="770"/>
                                          </p:stCondLst>
                                        </p:cTn>
                                        <p:tgtEl>
                                          <p:spTgt spid="125965"/>
                                        </p:tgtEl>
                                        <p:attrNameLst>
                                          <p:attrName>ppt_x</p:attrName>
                                        </p:attrNameLst>
                                      </p:cBhvr>
                                    </p:anim>
                                    <p:set>
                                      <p:cBhvr>
                                        <p:cTn id="23" dur="770" fill="hold"/>
                                        <p:tgtEl>
                                          <p:spTgt spid="125965"/>
                                        </p:tgtEl>
                                        <p:attrNameLst>
                                          <p:attrName>ppt_y</p:attrName>
                                        </p:attrNameLst>
                                      </p:cBhvr>
                                      <p:to>
                                        <p:strVal val="(#ppt_y+0.4)"/>
                                      </p:to>
                                    </p:set>
                                    <p:anim from="(#ppt_y+0.4)" to="(#ppt_y)" calcmode="lin" valueType="num">
                                      <p:cBhvr>
                                        <p:cTn id="24" dur="1230" accel="100000" fill="hold">
                                          <p:stCondLst>
                                            <p:cond delay="770"/>
                                          </p:stCondLst>
                                        </p:cTn>
                                        <p:tgtEl>
                                          <p:spTgt spid="125965"/>
                                        </p:tgtEl>
                                        <p:attrNameLst>
                                          <p:attrName>ppt_y</p:attrName>
                                        </p:attrNameLst>
                                      </p:cBhvr>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51" presetClass="entr" presetSubtype="0" fill="hold" grpId="0" nodeType="clickEffect">
                                  <p:stCondLst>
                                    <p:cond delay="0"/>
                                  </p:stCondLst>
                                  <p:childTnLst>
                                    <p:set>
                                      <p:cBhvr>
                                        <p:cTn id="28" dur="1" fill="hold">
                                          <p:stCondLst>
                                            <p:cond delay="0"/>
                                          </p:stCondLst>
                                        </p:cTn>
                                        <p:tgtEl>
                                          <p:spTgt spid="125958"/>
                                        </p:tgtEl>
                                        <p:attrNameLst>
                                          <p:attrName>style.visibility</p:attrName>
                                        </p:attrNameLst>
                                      </p:cBhvr>
                                      <p:to>
                                        <p:strVal val="visible"/>
                                      </p:to>
                                    </p:set>
                                    <p:animEffect transition="in" filter="fade">
                                      <p:cBhvr>
                                        <p:cTn id="29" dur="770" decel="100000"/>
                                        <p:tgtEl>
                                          <p:spTgt spid="125958"/>
                                        </p:tgtEl>
                                      </p:cBhvr>
                                    </p:animEffect>
                                    <p:animScale>
                                      <p:cBhvr>
                                        <p:cTn id="30" dur="770" decel="100000"/>
                                        <p:tgtEl>
                                          <p:spTgt spid="125958"/>
                                        </p:tgtEl>
                                      </p:cBhvr>
                                      <p:from x="10000" y="10000"/>
                                      <p:to x="200000" y="450000"/>
                                    </p:animScale>
                                    <p:animScale>
                                      <p:cBhvr>
                                        <p:cTn id="31" dur="1230" accel="100000" fill="hold">
                                          <p:stCondLst>
                                            <p:cond delay="770"/>
                                          </p:stCondLst>
                                        </p:cTn>
                                        <p:tgtEl>
                                          <p:spTgt spid="125958"/>
                                        </p:tgtEl>
                                      </p:cBhvr>
                                      <p:from x="200000" y="450000"/>
                                      <p:to x="100000" y="100000"/>
                                    </p:animScale>
                                    <p:set>
                                      <p:cBhvr>
                                        <p:cTn id="32" dur="770" fill="hold"/>
                                        <p:tgtEl>
                                          <p:spTgt spid="125958"/>
                                        </p:tgtEl>
                                        <p:attrNameLst>
                                          <p:attrName>ppt_x</p:attrName>
                                        </p:attrNameLst>
                                      </p:cBhvr>
                                      <p:to>
                                        <p:strVal val="(0.5)"/>
                                      </p:to>
                                    </p:set>
                                    <p:anim from="(0.5)" to="(#ppt_x)" calcmode="lin" valueType="num">
                                      <p:cBhvr>
                                        <p:cTn id="33" dur="1230" accel="100000" fill="hold">
                                          <p:stCondLst>
                                            <p:cond delay="770"/>
                                          </p:stCondLst>
                                        </p:cTn>
                                        <p:tgtEl>
                                          <p:spTgt spid="125958"/>
                                        </p:tgtEl>
                                        <p:attrNameLst>
                                          <p:attrName>ppt_x</p:attrName>
                                        </p:attrNameLst>
                                      </p:cBhvr>
                                    </p:anim>
                                    <p:set>
                                      <p:cBhvr>
                                        <p:cTn id="34" dur="770" fill="hold"/>
                                        <p:tgtEl>
                                          <p:spTgt spid="125958"/>
                                        </p:tgtEl>
                                        <p:attrNameLst>
                                          <p:attrName>ppt_y</p:attrName>
                                        </p:attrNameLst>
                                      </p:cBhvr>
                                      <p:to>
                                        <p:strVal val="(#ppt_y+0.4)"/>
                                      </p:to>
                                    </p:set>
                                    <p:anim from="(#ppt_y+0.4)" to="(#ppt_y)" calcmode="lin" valueType="num">
                                      <p:cBhvr>
                                        <p:cTn id="35" dur="1230" accel="100000" fill="hold">
                                          <p:stCondLst>
                                            <p:cond delay="770"/>
                                          </p:stCondLst>
                                        </p:cTn>
                                        <p:tgtEl>
                                          <p:spTgt spid="125958"/>
                                        </p:tgtEl>
                                        <p:attrNameLst>
                                          <p:attrName>ppt_y</p:attrName>
                                        </p:attrNameLst>
                                      </p:cBhvr>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51" presetClass="entr" presetSubtype="0" fill="hold" nodeType="clickEffect">
                                  <p:stCondLst>
                                    <p:cond delay="0"/>
                                  </p:stCondLst>
                                  <p:childTnLst>
                                    <p:set>
                                      <p:cBhvr>
                                        <p:cTn id="39" dur="1" fill="hold">
                                          <p:stCondLst>
                                            <p:cond delay="0"/>
                                          </p:stCondLst>
                                        </p:cTn>
                                        <p:tgtEl>
                                          <p:spTgt spid="125966"/>
                                        </p:tgtEl>
                                        <p:attrNameLst>
                                          <p:attrName>style.visibility</p:attrName>
                                        </p:attrNameLst>
                                      </p:cBhvr>
                                      <p:to>
                                        <p:strVal val="visible"/>
                                      </p:to>
                                    </p:set>
                                    <p:animEffect transition="in" filter="fade">
                                      <p:cBhvr>
                                        <p:cTn id="40" dur="770" decel="100000"/>
                                        <p:tgtEl>
                                          <p:spTgt spid="125966"/>
                                        </p:tgtEl>
                                      </p:cBhvr>
                                    </p:animEffect>
                                    <p:animScale>
                                      <p:cBhvr>
                                        <p:cTn id="41" dur="770" decel="100000"/>
                                        <p:tgtEl>
                                          <p:spTgt spid="125966"/>
                                        </p:tgtEl>
                                      </p:cBhvr>
                                      <p:from x="10000" y="10000"/>
                                      <p:to x="200000" y="450000"/>
                                    </p:animScale>
                                    <p:animScale>
                                      <p:cBhvr>
                                        <p:cTn id="42" dur="1230" accel="100000" fill="hold">
                                          <p:stCondLst>
                                            <p:cond delay="770"/>
                                          </p:stCondLst>
                                        </p:cTn>
                                        <p:tgtEl>
                                          <p:spTgt spid="125966"/>
                                        </p:tgtEl>
                                      </p:cBhvr>
                                      <p:from x="200000" y="450000"/>
                                      <p:to x="100000" y="100000"/>
                                    </p:animScale>
                                    <p:set>
                                      <p:cBhvr>
                                        <p:cTn id="43" dur="770" fill="hold"/>
                                        <p:tgtEl>
                                          <p:spTgt spid="125966"/>
                                        </p:tgtEl>
                                        <p:attrNameLst>
                                          <p:attrName>ppt_x</p:attrName>
                                        </p:attrNameLst>
                                      </p:cBhvr>
                                      <p:to>
                                        <p:strVal val="(0.5)"/>
                                      </p:to>
                                    </p:set>
                                    <p:anim from="(0.5)" to="(#ppt_x)" calcmode="lin" valueType="num">
                                      <p:cBhvr>
                                        <p:cTn id="44" dur="1230" accel="100000" fill="hold">
                                          <p:stCondLst>
                                            <p:cond delay="770"/>
                                          </p:stCondLst>
                                        </p:cTn>
                                        <p:tgtEl>
                                          <p:spTgt spid="125966"/>
                                        </p:tgtEl>
                                        <p:attrNameLst>
                                          <p:attrName>ppt_x</p:attrName>
                                        </p:attrNameLst>
                                      </p:cBhvr>
                                    </p:anim>
                                    <p:set>
                                      <p:cBhvr>
                                        <p:cTn id="45" dur="770" fill="hold"/>
                                        <p:tgtEl>
                                          <p:spTgt spid="125966"/>
                                        </p:tgtEl>
                                        <p:attrNameLst>
                                          <p:attrName>ppt_y</p:attrName>
                                        </p:attrNameLst>
                                      </p:cBhvr>
                                      <p:to>
                                        <p:strVal val="(#ppt_y+0.4)"/>
                                      </p:to>
                                    </p:set>
                                    <p:anim from="(#ppt_y+0.4)" to="(#ppt_y)" calcmode="lin" valueType="num">
                                      <p:cBhvr>
                                        <p:cTn id="46" dur="1230" accel="100000" fill="hold">
                                          <p:stCondLst>
                                            <p:cond delay="770"/>
                                          </p:stCondLst>
                                        </p:cTn>
                                        <p:tgtEl>
                                          <p:spTgt spid="125966"/>
                                        </p:tgtEl>
                                        <p:attrNameLst>
                                          <p:attrName>ppt_y</p:attrName>
                                        </p:attrNameLst>
                                      </p:cBhvr>
                                    </p:anim>
                                  </p:childTnLst>
                                </p:cTn>
                              </p:par>
                              <p:par>
                                <p:cTn id="47" presetID="51" presetClass="entr" presetSubtype="0" fill="hold" nodeType="withEffect">
                                  <p:stCondLst>
                                    <p:cond delay="0"/>
                                  </p:stCondLst>
                                  <p:childTnLst>
                                    <p:set>
                                      <p:cBhvr>
                                        <p:cTn id="48" dur="1" fill="hold">
                                          <p:stCondLst>
                                            <p:cond delay="0"/>
                                          </p:stCondLst>
                                        </p:cTn>
                                        <p:tgtEl>
                                          <p:spTgt spid="125967"/>
                                        </p:tgtEl>
                                        <p:attrNameLst>
                                          <p:attrName>style.visibility</p:attrName>
                                        </p:attrNameLst>
                                      </p:cBhvr>
                                      <p:to>
                                        <p:strVal val="visible"/>
                                      </p:to>
                                    </p:set>
                                    <p:animEffect transition="in" filter="fade">
                                      <p:cBhvr>
                                        <p:cTn id="49" dur="770" decel="100000"/>
                                        <p:tgtEl>
                                          <p:spTgt spid="125967"/>
                                        </p:tgtEl>
                                      </p:cBhvr>
                                    </p:animEffect>
                                    <p:animScale>
                                      <p:cBhvr>
                                        <p:cTn id="50" dur="770" decel="100000"/>
                                        <p:tgtEl>
                                          <p:spTgt spid="125967"/>
                                        </p:tgtEl>
                                      </p:cBhvr>
                                      <p:from x="10000" y="10000"/>
                                      <p:to x="200000" y="450000"/>
                                    </p:animScale>
                                    <p:animScale>
                                      <p:cBhvr>
                                        <p:cTn id="51" dur="1230" accel="100000" fill="hold">
                                          <p:stCondLst>
                                            <p:cond delay="770"/>
                                          </p:stCondLst>
                                        </p:cTn>
                                        <p:tgtEl>
                                          <p:spTgt spid="125967"/>
                                        </p:tgtEl>
                                      </p:cBhvr>
                                      <p:from x="200000" y="450000"/>
                                      <p:to x="100000" y="100000"/>
                                    </p:animScale>
                                    <p:set>
                                      <p:cBhvr>
                                        <p:cTn id="52" dur="770" fill="hold"/>
                                        <p:tgtEl>
                                          <p:spTgt spid="125967"/>
                                        </p:tgtEl>
                                        <p:attrNameLst>
                                          <p:attrName>ppt_x</p:attrName>
                                        </p:attrNameLst>
                                      </p:cBhvr>
                                      <p:to>
                                        <p:strVal val="(0.5)"/>
                                      </p:to>
                                    </p:set>
                                    <p:anim from="(0.5)" to="(#ppt_x)" calcmode="lin" valueType="num">
                                      <p:cBhvr>
                                        <p:cTn id="53" dur="1230" accel="100000" fill="hold">
                                          <p:stCondLst>
                                            <p:cond delay="770"/>
                                          </p:stCondLst>
                                        </p:cTn>
                                        <p:tgtEl>
                                          <p:spTgt spid="125967"/>
                                        </p:tgtEl>
                                        <p:attrNameLst>
                                          <p:attrName>ppt_x</p:attrName>
                                        </p:attrNameLst>
                                      </p:cBhvr>
                                    </p:anim>
                                    <p:set>
                                      <p:cBhvr>
                                        <p:cTn id="54" dur="770" fill="hold"/>
                                        <p:tgtEl>
                                          <p:spTgt spid="125967"/>
                                        </p:tgtEl>
                                        <p:attrNameLst>
                                          <p:attrName>ppt_y</p:attrName>
                                        </p:attrNameLst>
                                      </p:cBhvr>
                                      <p:to>
                                        <p:strVal val="(#ppt_y+0.4)"/>
                                      </p:to>
                                    </p:set>
                                    <p:anim from="(#ppt_y+0.4)" to="(#ppt_y)" calcmode="lin" valueType="num">
                                      <p:cBhvr>
                                        <p:cTn id="55" dur="1230" accel="100000" fill="hold">
                                          <p:stCondLst>
                                            <p:cond delay="770"/>
                                          </p:stCondLst>
                                        </p:cTn>
                                        <p:tgtEl>
                                          <p:spTgt spid="125967"/>
                                        </p:tgtEl>
                                        <p:attrNameLst>
                                          <p:attrName>ppt_y</p:attrName>
                                        </p:attrNameLst>
                                      </p:cBhvr>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51" presetClass="entr" presetSubtype="0" fill="hold" grpId="0" nodeType="clickEffect">
                                  <p:stCondLst>
                                    <p:cond delay="0"/>
                                  </p:stCondLst>
                                  <p:childTnLst>
                                    <p:set>
                                      <p:cBhvr>
                                        <p:cTn id="59" dur="1" fill="hold">
                                          <p:stCondLst>
                                            <p:cond delay="0"/>
                                          </p:stCondLst>
                                        </p:cTn>
                                        <p:tgtEl>
                                          <p:spTgt spid="125961"/>
                                        </p:tgtEl>
                                        <p:attrNameLst>
                                          <p:attrName>style.visibility</p:attrName>
                                        </p:attrNameLst>
                                      </p:cBhvr>
                                      <p:to>
                                        <p:strVal val="visible"/>
                                      </p:to>
                                    </p:set>
                                    <p:animEffect transition="in" filter="fade">
                                      <p:cBhvr>
                                        <p:cTn id="60" dur="770" decel="100000"/>
                                        <p:tgtEl>
                                          <p:spTgt spid="125961"/>
                                        </p:tgtEl>
                                      </p:cBhvr>
                                    </p:animEffect>
                                    <p:animScale>
                                      <p:cBhvr>
                                        <p:cTn id="61" dur="770" decel="100000"/>
                                        <p:tgtEl>
                                          <p:spTgt spid="125961"/>
                                        </p:tgtEl>
                                      </p:cBhvr>
                                      <p:from x="10000" y="10000"/>
                                      <p:to x="200000" y="450000"/>
                                    </p:animScale>
                                    <p:animScale>
                                      <p:cBhvr>
                                        <p:cTn id="62" dur="1230" accel="100000" fill="hold">
                                          <p:stCondLst>
                                            <p:cond delay="770"/>
                                          </p:stCondLst>
                                        </p:cTn>
                                        <p:tgtEl>
                                          <p:spTgt spid="125961"/>
                                        </p:tgtEl>
                                      </p:cBhvr>
                                      <p:from x="200000" y="450000"/>
                                      <p:to x="100000" y="100000"/>
                                    </p:animScale>
                                    <p:set>
                                      <p:cBhvr>
                                        <p:cTn id="63" dur="770" fill="hold"/>
                                        <p:tgtEl>
                                          <p:spTgt spid="125961"/>
                                        </p:tgtEl>
                                        <p:attrNameLst>
                                          <p:attrName>ppt_x</p:attrName>
                                        </p:attrNameLst>
                                      </p:cBhvr>
                                      <p:to>
                                        <p:strVal val="(0.5)"/>
                                      </p:to>
                                    </p:set>
                                    <p:anim from="(0.5)" to="(#ppt_x)" calcmode="lin" valueType="num">
                                      <p:cBhvr>
                                        <p:cTn id="64" dur="1230" accel="100000" fill="hold">
                                          <p:stCondLst>
                                            <p:cond delay="770"/>
                                          </p:stCondLst>
                                        </p:cTn>
                                        <p:tgtEl>
                                          <p:spTgt spid="125961"/>
                                        </p:tgtEl>
                                        <p:attrNameLst>
                                          <p:attrName>ppt_x</p:attrName>
                                        </p:attrNameLst>
                                      </p:cBhvr>
                                    </p:anim>
                                    <p:set>
                                      <p:cBhvr>
                                        <p:cTn id="65" dur="770" fill="hold"/>
                                        <p:tgtEl>
                                          <p:spTgt spid="125961"/>
                                        </p:tgtEl>
                                        <p:attrNameLst>
                                          <p:attrName>ppt_y</p:attrName>
                                        </p:attrNameLst>
                                      </p:cBhvr>
                                      <p:to>
                                        <p:strVal val="(#ppt_y+0.4)"/>
                                      </p:to>
                                    </p:set>
                                    <p:anim from="(#ppt_y+0.4)" to="(#ppt_y)" calcmode="lin" valueType="num">
                                      <p:cBhvr>
                                        <p:cTn id="66" dur="1230" accel="100000" fill="hold">
                                          <p:stCondLst>
                                            <p:cond delay="770"/>
                                          </p:stCondLst>
                                        </p:cTn>
                                        <p:tgtEl>
                                          <p:spTgt spid="125961"/>
                                        </p:tgtEl>
                                        <p:attrNameLst>
                                          <p:attrName>ppt_y</p:attrName>
                                        </p:attrNameLst>
                                      </p:cBhvr>
                                    </p:anim>
                                  </p:childTnLst>
                                </p:cTn>
                              </p:par>
                              <p:par>
                                <p:cTn id="67" presetID="51" presetClass="entr" presetSubtype="0" fill="hold" grpId="0" nodeType="withEffect">
                                  <p:stCondLst>
                                    <p:cond delay="0"/>
                                  </p:stCondLst>
                                  <p:childTnLst>
                                    <p:set>
                                      <p:cBhvr>
                                        <p:cTn id="68" dur="1" fill="hold">
                                          <p:stCondLst>
                                            <p:cond delay="0"/>
                                          </p:stCondLst>
                                        </p:cTn>
                                        <p:tgtEl>
                                          <p:spTgt spid="125962"/>
                                        </p:tgtEl>
                                        <p:attrNameLst>
                                          <p:attrName>style.visibility</p:attrName>
                                        </p:attrNameLst>
                                      </p:cBhvr>
                                      <p:to>
                                        <p:strVal val="visible"/>
                                      </p:to>
                                    </p:set>
                                    <p:animEffect transition="in" filter="fade">
                                      <p:cBhvr>
                                        <p:cTn id="69" dur="770" decel="100000"/>
                                        <p:tgtEl>
                                          <p:spTgt spid="125962"/>
                                        </p:tgtEl>
                                      </p:cBhvr>
                                    </p:animEffect>
                                    <p:animScale>
                                      <p:cBhvr>
                                        <p:cTn id="70" dur="770" decel="100000"/>
                                        <p:tgtEl>
                                          <p:spTgt spid="125962"/>
                                        </p:tgtEl>
                                      </p:cBhvr>
                                      <p:from x="10000" y="10000"/>
                                      <p:to x="200000" y="450000"/>
                                    </p:animScale>
                                    <p:animScale>
                                      <p:cBhvr>
                                        <p:cTn id="71" dur="1230" accel="100000" fill="hold">
                                          <p:stCondLst>
                                            <p:cond delay="770"/>
                                          </p:stCondLst>
                                        </p:cTn>
                                        <p:tgtEl>
                                          <p:spTgt spid="125962"/>
                                        </p:tgtEl>
                                      </p:cBhvr>
                                      <p:from x="200000" y="450000"/>
                                      <p:to x="100000" y="100000"/>
                                    </p:animScale>
                                    <p:set>
                                      <p:cBhvr>
                                        <p:cTn id="72" dur="770" fill="hold"/>
                                        <p:tgtEl>
                                          <p:spTgt spid="125962"/>
                                        </p:tgtEl>
                                        <p:attrNameLst>
                                          <p:attrName>ppt_x</p:attrName>
                                        </p:attrNameLst>
                                      </p:cBhvr>
                                      <p:to>
                                        <p:strVal val="(0.5)"/>
                                      </p:to>
                                    </p:set>
                                    <p:anim from="(0.5)" to="(#ppt_x)" calcmode="lin" valueType="num">
                                      <p:cBhvr>
                                        <p:cTn id="73" dur="1230" accel="100000" fill="hold">
                                          <p:stCondLst>
                                            <p:cond delay="770"/>
                                          </p:stCondLst>
                                        </p:cTn>
                                        <p:tgtEl>
                                          <p:spTgt spid="125962"/>
                                        </p:tgtEl>
                                        <p:attrNameLst>
                                          <p:attrName>ppt_x</p:attrName>
                                        </p:attrNameLst>
                                      </p:cBhvr>
                                    </p:anim>
                                    <p:set>
                                      <p:cBhvr>
                                        <p:cTn id="74" dur="770" fill="hold"/>
                                        <p:tgtEl>
                                          <p:spTgt spid="125962"/>
                                        </p:tgtEl>
                                        <p:attrNameLst>
                                          <p:attrName>ppt_y</p:attrName>
                                        </p:attrNameLst>
                                      </p:cBhvr>
                                      <p:to>
                                        <p:strVal val="(#ppt_y+0.4)"/>
                                      </p:to>
                                    </p:set>
                                    <p:anim from="(#ppt_y+0.4)" to="(#ppt_y)" calcmode="lin" valueType="num">
                                      <p:cBhvr>
                                        <p:cTn id="75" dur="1230" accel="100000" fill="hold">
                                          <p:stCondLst>
                                            <p:cond delay="770"/>
                                          </p:stCondLst>
                                        </p:cTn>
                                        <p:tgtEl>
                                          <p:spTgt spid="125962"/>
                                        </p:tgtEl>
                                        <p:attrNameLst>
                                          <p:attrName>ppt_y</p:attrName>
                                        </p:attrNameLst>
                                      </p:cBhvr>
                                    </p:anim>
                                  </p:childTnLst>
                                </p:cTn>
                              </p:par>
                            </p:childTnLst>
                          </p:cTn>
                        </p:par>
                      </p:childTnLst>
                    </p:cTn>
                  </p:par>
                  <p:par>
                    <p:cTn id="76" fill="hold" nodeType="clickPar">
                      <p:stCondLst>
                        <p:cond delay="indefinite"/>
                      </p:stCondLst>
                      <p:childTnLst>
                        <p:par>
                          <p:cTn id="77" fill="hold" nodeType="withGroup">
                            <p:stCondLst>
                              <p:cond delay="0"/>
                            </p:stCondLst>
                            <p:childTnLst>
                              <p:par>
                                <p:cTn id="78" presetID="51" presetClass="entr" presetSubtype="0" fill="hold" nodeType="clickEffect">
                                  <p:stCondLst>
                                    <p:cond delay="0"/>
                                  </p:stCondLst>
                                  <p:childTnLst>
                                    <p:set>
                                      <p:cBhvr>
                                        <p:cTn id="79" dur="1" fill="hold">
                                          <p:stCondLst>
                                            <p:cond delay="0"/>
                                          </p:stCondLst>
                                        </p:cTn>
                                        <p:tgtEl>
                                          <p:spTgt spid="125976"/>
                                        </p:tgtEl>
                                        <p:attrNameLst>
                                          <p:attrName>style.visibility</p:attrName>
                                        </p:attrNameLst>
                                      </p:cBhvr>
                                      <p:to>
                                        <p:strVal val="visible"/>
                                      </p:to>
                                    </p:set>
                                    <p:animEffect transition="in" filter="fade">
                                      <p:cBhvr>
                                        <p:cTn id="80" dur="770" decel="100000"/>
                                        <p:tgtEl>
                                          <p:spTgt spid="125976"/>
                                        </p:tgtEl>
                                      </p:cBhvr>
                                    </p:animEffect>
                                    <p:animScale>
                                      <p:cBhvr>
                                        <p:cTn id="81" dur="770" decel="100000"/>
                                        <p:tgtEl>
                                          <p:spTgt spid="125976"/>
                                        </p:tgtEl>
                                      </p:cBhvr>
                                      <p:from x="10000" y="10000"/>
                                      <p:to x="200000" y="450000"/>
                                    </p:animScale>
                                    <p:animScale>
                                      <p:cBhvr>
                                        <p:cTn id="82" dur="1230" accel="100000" fill="hold">
                                          <p:stCondLst>
                                            <p:cond delay="770"/>
                                          </p:stCondLst>
                                        </p:cTn>
                                        <p:tgtEl>
                                          <p:spTgt spid="125976"/>
                                        </p:tgtEl>
                                      </p:cBhvr>
                                      <p:from x="200000" y="450000"/>
                                      <p:to x="100000" y="100000"/>
                                    </p:animScale>
                                    <p:set>
                                      <p:cBhvr>
                                        <p:cTn id="83" dur="770" fill="hold"/>
                                        <p:tgtEl>
                                          <p:spTgt spid="125976"/>
                                        </p:tgtEl>
                                        <p:attrNameLst>
                                          <p:attrName>ppt_x</p:attrName>
                                        </p:attrNameLst>
                                      </p:cBhvr>
                                      <p:to>
                                        <p:strVal val="(0.5)"/>
                                      </p:to>
                                    </p:set>
                                    <p:anim from="(0.5)" to="(#ppt_x)" calcmode="lin" valueType="num">
                                      <p:cBhvr>
                                        <p:cTn id="84" dur="1230" accel="100000" fill="hold">
                                          <p:stCondLst>
                                            <p:cond delay="770"/>
                                          </p:stCondLst>
                                        </p:cTn>
                                        <p:tgtEl>
                                          <p:spTgt spid="125976"/>
                                        </p:tgtEl>
                                        <p:attrNameLst>
                                          <p:attrName>ppt_x</p:attrName>
                                        </p:attrNameLst>
                                      </p:cBhvr>
                                    </p:anim>
                                    <p:set>
                                      <p:cBhvr>
                                        <p:cTn id="85" dur="770" fill="hold"/>
                                        <p:tgtEl>
                                          <p:spTgt spid="125976"/>
                                        </p:tgtEl>
                                        <p:attrNameLst>
                                          <p:attrName>ppt_y</p:attrName>
                                        </p:attrNameLst>
                                      </p:cBhvr>
                                      <p:to>
                                        <p:strVal val="(#ppt_y+0.4)"/>
                                      </p:to>
                                    </p:set>
                                    <p:anim from="(#ppt_y+0.4)" to="(#ppt_y)" calcmode="lin" valueType="num">
                                      <p:cBhvr>
                                        <p:cTn id="86" dur="1230" accel="100000" fill="hold">
                                          <p:stCondLst>
                                            <p:cond delay="770"/>
                                          </p:stCondLst>
                                        </p:cTn>
                                        <p:tgtEl>
                                          <p:spTgt spid="125976"/>
                                        </p:tgtEl>
                                        <p:attrNameLst>
                                          <p:attrName>ppt_y</p:attrName>
                                        </p:attrNameLst>
                                      </p:cBhvr>
                                    </p:anim>
                                  </p:childTnLst>
                                </p:cTn>
                              </p:par>
                              <p:par>
                                <p:cTn id="87" presetID="51" presetClass="entr" presetSubtype="0" fill="hold" nodeType="withEffect">
                                  <p:stCondLst>
                                    <p:cond delay="0"/>
                                  </p:stCondLst>
                                  <p:childTnLst>
                                    <p:set>
                                      <p:cBhvr>
                                        <p:cTn id="88" dur="1" fill="hold">
                                          <p:stCondLst>
                                            <p:cond delay="0"/>
                                          </p:stCondLst>
                                        </p:cTn>
                                        <p:tgtEl>
                                          <p:spTgt spid="125979"/>
                                        </p:tgtEl>
                                        <p:attrNameLst>
                                          <p:attrName>style.visibility</p:attrName>
                                        </p:attrNameLst>
                                      </p:cBhvr>
                                      <p:to>
                                        <p:strVal val="visible"/>
                                      </p:to>
                                    </p:set>
                                    <p:animEffect transition="in" filter="fade">
                                      <p:cBhvr>
                                        <p:cTn id="89" dur="770" decel="100000"/>
                                        <p:tgtEl>
                                          <p:spTgt spid="125979"/>
                                        </p:tgtEl>
                                      </p:cBhvr>
                                    </p:animEffect>
                                    <p:animScale>
                                      <p:cBhvr>
                                        <p:cTn id="90" dur="770" decel="100000"/>
                                        <p:tgtEl>
                                          <p:spTgt spid="125979"/>
                                        </p:tgtEl>
                                      </p:cBhvr>
                                      <p:from x="10000" y="10000"/>
                                      <p:to x="200000" y="450000"/>
                                    </p:animScale>
                                    <p:animScale>
                                      <p:cBhvr>
                                        <p:cTn id="91" dur="1230" accel="100000" fill="hold">
                                          <p:stCondLst>
                                            <p:cond delay="770"/>
                                          </p:stCondLst>
                                        </p:cTn>
                                        <p:tgtEl>
                                          <p:spTgt spid="125979"/>
                                        </p:tgtEl>
                                      </p:cBhvr>
                                      <p:from x="200000" y="450000"/>
                                      <p:to x="100000" y="100000"/>
                                    </p:animScale>
                                    <p:set>
                                      <p:cBhvr>
                                        <p:cTn id="92" dur="770" fill="hold"/>
                                        <p:tgtEl>
                                          <p:spTgt spid="125979"/>
                                        </p:tgtEl>
                                        <p:attrNameLst>
                                          <p:attrName>ppt_x</p:attrName>
                                        </p:attrNameLst>
                                      </p:cBhvr>
                                      <p:to>
                                        <p:strVal val="(0.5)"/>
                                      </p:to>
                                    </p:set>
                                    <p:anim from="(0.5)" to="(#ppt_x)" calcmode="lin" valueType="num">
                                      <p:cBhvr>
                                        <p:cTn id="93" dur="1230" accel="100000" fill="hold">
                                          <p:stCondLst>
                                            <p:cond delay="770"/>
                                          </p:stCondLst>
                                        </p:cTn>
                                        <p:tgtEl>
                                          <p:spTgt spid="125979"/>
                                        </p:tgtEl>
                                        <p:attrNameLst>
                                          <p:attrName>ppt_x</p:attrName>
                                        </p:attrNameLst>
                                      </p:cBhvr>
                                    </p:anim>
                                    <p:set>
                                      <p:cBhvr>
                                        <p:cTn id="94" dur="770" fill="hold"/>
                                        <p:tgtEl>
                                          <p:spTgt spid="125979"/>
                                        </p:tgtEl>
                                        <p:attrNameLst>
                                          <p:attrName>ppt_y</p:attrName>
                                        </p:attrNameLst>
                                      </p:cBhvr>
                                      <p:to>
                                        <p:strVal val="(#ppt_y+0.4)"/>
                                      </p:to>
                                    </p:set>
                                    <p:anim from="(#ppt_y+0.4)" to="(#ppt_y)" calcmode="lin" valueType="num">
                                      <p:cBhvr>
                                        <p:cTn id="95" dur="1230" accel="100000" fill="hold">
                                          <p:stCondLst>
                                            <p:cond delay="770"/>
                                          </p:stCondLst>
                                        </p:cTn>
                                        <p:tgtEl>
                                          <p:spTgt spid="125979"/>
                                        </p:tgtEl>
                                        <p:attrNameLst>
                                          <p:attrName>ppt_y</p:attrName>
                                        </p:attrNameLst>
                                      </p:cBhvr>
                                    </p:anim>
                                  </p:childTnLst>
                                </p:cTn>
                              </p:par>
                            </p:childTnLst>
                          </p:cTn>
                        </p:par>
                      </p:childTnLst>
                    </p:cTn>
                  </p:par>
                  <p:par>
                    <p:cTn id="96" fill="hold" nodeType="clickPar">
                      <p:stCondLst>
                        <p:cond delay="indefinite"/>
                      </p:stCondLst>
                      <p:childTnLst>
                        <p:par>
                          <p:cTn id="97" fill="hold" nodeType="withGroup">
                            <p:stCondLst>
                              <p:cond delay="0"/>
                            </p:stCondLst>
                            <p:childTnLst>
                              <p:par>
                                <p:cTn id="98" presetID="51" presetClass="entr" presetSubtype="0" fill="hold" grpId="0" nodeType="clickEffect">
                                  <p:stCondLst>
                                    <p:cond delay="0"/>
                                  </p:stCondLst>
                                  <p:childTnLst>
                                    <p:set>
                                      <p:cBhvr>
                                        <p:cTn id="99" dur="1" fill="hold">
                                          <p:stCondLst>
                                            <p:cond delay="0"/>
                                          </p:stCondLst>
                                        </p:cTn>
                                        <p:tgtEl>
                                          <p:spTgt spid="125959"/>
                                        </p:tgtEl>
                                        <p:attrNameLst>
                                          <p:attrName>style.visibility</p:attrName>
                                        </p:attrNameLst>
                                      </p:cBhvr>
                                      <p:to>
                                        <p:strVal val="visible"/>
                                      </p:to>
                                    </p:set>
                                    <p:animEffect transition="in" filter="fade">
                                      <p:cBhvr>
                                        <p:cTn id="100" dur="770" decel="100000"/>
                                        <p:tgtEl>
                                          <p:spTgt spid="125959"/>
                                        </p:tgtEl>
                                      </p:cBhvr>
                                    </p:animEffect>
                                    <p:animScale>
                                      <p:cBhvr>
                                        <p:cTn id="101" dur="770" decel="100000"/>
                                        <p:tgtEl>
                                          <p:spTgt spid="125959"/>
                                        </p:tgtEl>
                                      </p:cBhvr>
                                      <p:from x="10000" y="10000"/>
                                      <p:to x="200000" y="450000"/>
                                    </p:animScale>
                                    <p:animScale>
                                      <p:cBhvr>
                                        <p:cTn id="102" dur="1230" accel="100000" fill="hold">
                                          <p:stCondLst>
                                            <p:cond delay="770"/>
                                          </p:stCondLst>
                                        </p:cTn>
                                        <p:tgtEl>
                                          <p:spTgt spid="125959"/>
                                        </p:tgtEl>
                                      </p:cBhvr>
                                      <p:from x="200000" y="450000"/>
                                      <p:to x="100000" y="100000"/>
                                    </p:animScale>
                                    <p:set>
                                      <p:cBhvr>
                                        <p:cTn id="103" dur="770" fill="hold"/>
                                        <p:tgtEl>
                                          <p:spTgt spid="125959"/>
                                        </p:tgtEl>
                                        <p:attrNameLst>
                                          <p:attrName>ppt_x</p:attrName>
                                        </p:attrNameLst>
                                      </p:cBhvr>
                                      <p:to>
                                        <p:strVal val="(0.5)"/>
                                      </p:to>
                                    </p:set>
                                    <p:anim from="(0.5)" to="(#ppt_x)" calcmode="lin" valueType="num">
                                      <p:cBhvr>
                                        <p:cTn id="104" dur="1230" accel="100000" fill="hold">
                                          <p:stCondLst>
                                            <p:cond delay="770"/>
                                          </p:stCondLst>
                                        </p:cTn>
                                        <p:tgtEl>
                                          <p:spTgt spid="125959"/>
                                        </p:tgtEl>
                                        <p:attrNameLst>
                                          <p:attrName>ppt_x</p:attrName>
                                        </p:attrNameLst>
                                      </p:cBhvr>
                                    </p:anim>
                                    <p:set>
                                      <p:cBhvr>
                                        <p:cTn id="105" dur="770" fill="hold"/>
                                        <p:tgtEl>
                                          <p:spTgt spid="125959"/>
                                        </p:tgtEl>
                                        <p:attrNameLst>
                                          <p:attrName>ppt_y</p:attrName>
                                        </p:attrNameLst>
                                      </p:cBhvr>
                                      <p:to>
                                        <p:strVal val="(#ppt_y+0.4)"/>
                                      </p:to>
                                    </p:set>
                                    <p:anim from="(#ppt_y+0.4)" to="(#ppt_y)" calcmode="lin" valueType="num">
                                      <p:cBhvr>
                                        <p:cTn id="106" dur="1230" accel="100000" fill="hold">
                                          <p:stCondLst>
                                            <p:cond delay="770"/>
                                          </p:stCondLst>
                                        </p:cTn>
                                        <p:tgtEl>
                                          <p:spTgt spid="125959"/>
                                        </p:tgtEl>
                                        <p:attrNameLst>
                                          <p:attrName>ppt_y</p:attrName>
                                        </p:attrNameLst>
                                      </p:cBhvr>
                                    </p:anim>
                                  </p:childTnLst>
                                </p:cTn>
                              </p:par>
                            </p:childTnLst>
                          </p:cTn>
                        </p:par>
                      </p:childTnLst>
                    </p:cTn>
                  </p:par>
                  <p:par>
                    <p:cTn id="107" fill="hold" nodeType="clickPar">
                      <p:stCondLst>
                        <p:cond delay="indefinite"/>
                      </p:stCondLst>
                      <p:childTnLst>
                        <p:par>
                          <p:cTn id="108" fill="hold" nodeType="withGroup">
                            <p:stCondLst>
                              <p:cond delay="0"/>
                            </p:stCondLst>
                            <p:childTnLst>
                              <p:par>
                                <p:cTn id="109" presetID="51" presetClass="entr" presetSubtype="0" fill="hold" nodeType="clickEffect">
                                  <p:stCondLst>
                                    <p:cond delay="0"/>
                                  </p:stCondLst>
                                  <p:childTnLst>
                                    <p:set>
                                      <p:cBhvr>
                                        <p:cTn id="110" dur="1" fill="hold">
                                          <p:stCondLst>
                                            <p:cond delay="0"/>
                                          </p:stCondLst>
                                        </p:cTn>
                                        <p:tgtEl>
                                          <p:spTgt spid="125968"/>
                                        </p:tgtEl>
                                        <p:attrNameLst>
                                          <p:attrName>style.visibility</p:attrName>
                                        </p:attrNameLst>
                                      </p:cBhvr>
                                      <p:to>
                                        <p:strVal val="visible"/>
                                      </p:to>
                                    </p:set>
                                    <p:animEffect transition="in" filter="fade">
                                      <p:cBhvr>
                                        <p:cTn id="111" dur="770" decel="100000"/>
                                        <p:tgtEl>
                                          <p:spTgt spid="125968"/>
                                        </p:tgtEl>
                                      </p:cBhvr>
                                    </p:animEffect>
                                    <p:animScale>
                                      <p:cBhvr>
                                        <p:cTn id="112" dur="770" decel="100000"/>
                                        <p:tgtEl>
                                          <p:spTgt spid="125968"/>
                                        </p:tgtEl>
                                      </p:cBhvr>
                                      <p:from x="10000" y="10000"/>
                                      <p:to x="200000" y="450000"/>
                                    </p:animScale>
                                    <p:animScale>
                                      <p:cBhvr>
                                        <p:cTn id="113" dur="1230" accel="100000" fill="hold">
                                          <p:stCondLst>
                                            <p:cond delay="770"/>
                                          </p:stCondLst>
                                        </p:cTn>
                                        <p:tgtEl>
                                          <p:spTgt spid="125968"/>
                                        </p:tgtEl>
                                      </p:cBhvr>
                                      <p:from x="200000" y="450000"/>
                                      <p:to x="100000" y="100000"/>
                                    </p:animScale>
                                    <p:set>
                                      <p:cBhvr>
                                        <p:cTn id="114" dur="770" fill="hold"/>
                                        <p:tgtEl>
                                          <p:spTgt spid="125968"/>
                                        </p:tgtEl>
                                        <p:attrNameLst>
                                          <p:attrName>ppt_x</p:attrName>
                                        </p:attrNameLst>
                                      </p:cBhvr>
                                      <p:to>
                                        <p:strVal val="(0.5)"/>
                                      </p:to>
                                    </p:set>
                                    <p:anim from="(0.5)" to="(#ppt_x)" calcmode="lin" valueType="num">
                                      <p:cBhvr>
                                        <p:cTn id="115" dur="1230" accel="100000" fill="hold">
                                          <p:stCondLst>
                                            <p:cond delay="770"/>
                                          </p:stCondLst>
                                        </p:cTn>
                                        <p:tgtEl>
                                          <p:spTgt spid="125968"/>
                                        </p:tgtEl>
                                        <p:attrNameLst>
                                          <p:attrName>ppt_x</p:attrName>
                                        </p:attrNameLst>
                                      </p:cBhvr>
                                    </p:anim>
                                    <p:set>
                                      <p:cBhvr>
                                        <p:cTn id="116" dur="770" fill="hold"/>
                                        <p:tgtEl>
                                          <p:spTgt spid="125968"/>
                                        </p:tgtEl>
                                        <p:attrNameLst>
                                          <p:attrName>ppt_y</p:attrName>
                                        </p:attrNameLst>
                                      </p:cBhvr>
                                      <p:to>
                                        <p:strVal val="(#ppt_y+0.4)"/>
                                      </p:to>
                                    </p:set>
                                    <p:anim from="(#ppt_y+0.4)" to="(#ppt_y)" calcmode="lin" valueType="num">
                                      <p:cBhvr>
                                        <p:cTn id="117" dur="1230" accel="100000" fill="hold">
                                          <p:stCondLst>
                                            <p:cond delay="770"/>
                                          </p:stCondLst>
                                        </p:cTn>
                                        <p:tgtEl>
                                          <p:spTgt spid="125968"/>
                                        </p:tgtEl>
                                        <p:attrNameLst>
                                          <p:attrName>ppt_y</p:attrName>
                                        </p:attrNameLst>
                                      </p:cBhvr>
                                    </p:anim>
                                  </p:childTnLst>
                                </p:cTn>
                              </p:par>
                            </p:childTnLst>
                          </p:cTn>
                        </p:par>
                      </p:childTnLst>
                    </p:cTn>
                  </p:par>
                  <p:par>
                    <p:cTn id="118" fill="hold" nodeType="clickPar">
                      <p:stCondLst>
                        <p:cond delay="indefinite"/>
                      </p:stCondLst>
                      <p:childTnLst>
                        <p:par>
                          <p:cTn id="119" fill="hold" nodeType="withGroup">
                            <p:stCondLst>
                              <p:cond delay="0"/>
                            </p:stCondLst>
                            <p:childTnLst>
                              <p:par>
                                <p:cTn id="120" presetID="51" presetClass="entr" presetSubtype="0" fill="hold" nodeType="clickEffect">
                                  <p:stCondLst>
                                    <p:cond delay="0"/>
                                  </p:stCondLst>
                                  <p:childTnLst>
                                    <p:set>
                                      <p:cBhvr>
                                        <p:cTn id="121" dur="1" fill="hold">
                                          <p:stCondLst>
                                            <p:cond delay="0"/>
                                          </p:stCondLst>
                                        </p:cTn>
                                        <p:tgtEl>
                                          <p:spTgt spid="125977"/>
                                        </p:tgtEl>
                                        <p:attrNameLst>
                                          <p:attrName>style.visibility</p:attrName>
                                        </p:attrNameLst>
                                      </p:cBhvr>
                                      <p:to>
                                        <p:strVal val="visible"/>
                                      </p:to>
                                    </p:set>
                                    <p:animEffect transition="in" filter="fade">
                                      <p:cBhvr>
                                        <p:cTn id="122" dur="770" decel="100000"/>
                                        <p:tgtEl>
                                          <p:spTgt spid="125977"/>
                                        </p:tgtEl>
                                      </p:cBhvr>
                                    </p:animEffect>
                                    <p:animScale>
                                      <p:cBhvr>
                                        <p:cTn id="123" dur="770" decel="100000"/>
                                        <p:tgtEl>
                                          <p:spTgt spid="125977"/>
                                        </p:tgtEl>
                                      </p:cBhvr>
                                      <p:from x="10000" y="10000"/>
                                      <p:to x="200000" y="450000"/>
                                    </p:animScale>
                                    <p:animScale>
                                      <p:cBhvr>
                                        <p:cTn id="124" dur="1230" accel="100000" fill="hold">
                                          <p:stCondLst>
                                            <p:cond delay="770"/>
                                          </p:stCondLst>
                                        </p:cTn>
                                        <p:tgtEl>
                                          <p:spTgt spid="125977"/>
                                        </p:tgtEl>
                                      </p:cBhvr>
                                      <p:from x="200000" y="450000"/>
                                      <p:to x="100000" y="100000"/>
                                    </p:animScale>
                                    <p:set>
                                      <p:cBhvr>
                                        <p:cTn id="125" dur="770" fill="hold"/>
                                        <p:tgtEl>
                                          <p:spTgt spid="125977"/>
                                        </p:tgtEl>
                                        <p:attrNameLst>
                                          <p:attrName>ppt_x</p:attrName>
                                        </p:attrNameLst>
                                      </p:cBhvr>
                                      <p:to>
                                        <p:strVal val="(0.5)"/>
                                      </p:to>
                                    </p:set>
                                    <p:anim from="(0.5)" to="(#ppt_x)" calcmode="lin" valueType="num">
                                      <p:cBhvr>
                                        <p:cTn id="126" dur="1230" accel="100000" fill="hold">
                                          <p:stCondLst>
                                            <p:cond delay="770"/>
                                          </p:stCondLst>
                                        </p:cTn>
                                        <p:tgtEl>
                                          <p:spTgt spid="125977"/>
                                        </p:tgtEl>
                                        <p:attrNameLst>
                                          <p:attrName>ppt_x</p:attrName>
                                        </p:attrNameLst>
                                      </p:cBhvr>
                                    </p:anim>
                                    <p:set>
                                      <p:cBhvr>
                                        <p:cTn id="127" dur="770" fill="hold"/>
                                        <p:tgtEl>
                                          <p:spTgt spid="125977"/>
                                        </p:tgtEl>
                                        <p:attrNameLst>
                                          <p:attrName>ppt_y</p:attrName>
                                        </p:attrNameLst>
                                      </p:cBhvr>
                                      <p:to>
                                        <p:strVal val="(#ppt_y+0.4)"/>
                                      </p:to>
                                    </p:set>
                                    <p:anim from="(#ppt_y+0.4)" to="(#ppt_y)" calcmode="lin" valueType="num">
                                      <p:cBhvr>
                                        <p:cTn id="128" dur="1230" accel="100000" fill="hold">
                                          <p:stCondLst>
                                            <p:cond delay="770"/>
                                          </p:stCondLst>
                                        </p:cTn>
                                        <p:tgtEl>
                                          <p:spTgt spid="125977"/>
                                        </p:tgtEl>
                                        <p:attrNameLst>
                                          <p:attrName>ppt_y</p:attrName>
                                        </p:attrNameLst>
                                      </p:cBhvr>
                                    </p:anim>
                                  </p:childTnLst>
                                </p:cTn>
                              </p:par>
                            </p:childTnLst>
                          </p:cTn>
                        </p:par>
                      </p:childTnLst>
                    </p:cTn>
                  </p:par>
                  <p:par>
                    <p:cTn id="129" fill="hold" nodeType="clickPar">
                      <p:stCondLst>
                        <p:cond delay="indefinite"/>
                      </p:stCondLst>
                      <p:childTnLst>
                        <p:par>
                          <p:cTn id="130" fill="hold" nodeType="withGroup">
                            <p:stCondLst>
                              <p:cond delay="0"/>
                            </p:stCondLst>
                            <p:childTnLst>
                              <p:par>
                                <p:cTn id="131" presetID="51" presetClass="entr" presetSubtype="0" fill="hold" grpId="0" nodeType="clickEffect">
                                  <p:stCondLst>
                                    <p:cond delay="0"/>
                                  </p:stCondLst>
                                  <p:childTnLst>
                                    <p:set>
                                      <p:cBhvr>
                                        <p:cTn id="132" dur="1" fill="hold">
                                          <p:stCondLst>
                                            <p:cond delay="0"/>
                                          </p:stCondLst>
                                        </p:cTn>
                                        <p:tgtEl>
                                          <p:spTgt spid="125963"/>
                                        </p:tgtEl>
                                        <p:attrNameLst>
                                          <p:attrName>style.visibility</p:attrName>
                                        </p:attrNameLst>
                                      </p:cBhvr>
                                      <p:to>
                                        <p:strVal val="visible"/>
                                      </p:to>
                                    </p:set>
                                    <p:animEffect transition="in" filter="fade">
                                      <p:cBhvr>
                                        <p:cTn id="133" dur="770" decel="100000"/>
                                        <p:tgtEl>
                                          <p:spTgt spid="125963"/>
                                        </p:tgtEl>
                                      </p:cBhvr>
                                    </p:animEffect>
                                    <p:animScale>
                                      <p:cBhvr>
                                        <p:cTn id="134" dur="770" decel="100000"/>
                                        <p:tgtEl>
                                          <p:spTgt spid="125963"/>
                                        </p:tgtEl>
                                      </p:cBhvr>
                                      <p:from x="10000" y="10000"/>
                                      <p:to x="200000" y="450000"/>
                                    </p:animScale>
                                    <p:animScale>
                                      <p:cBhvr>
                                        <p:cTn id="135" dur="1230" accel="100000" fill="hold">
                                          <p:stCondLst>
                                            <p:cond delay="770"/>
                                          </p:stCondLst>
                                        </p:cTn>
                                        <p:tgtEl>
                                          <p:spTgt spid="125963"/>
                                        </p:tgtEl>
                                      </p:cBhvr>
                                      <p:from x="200000" y="450000"/>
                                      <p:to x="100000" y="100000"/>
                                    </p:animScale>
                                    <p:set>
                                      <p:cBhvr>
                                        <p:cTn id="136" dur="770" fill="hold"/>
                                        <p:tgtEl>
                                          <p:spTgt spid="125963"/>
                                        </p:tgtEl>
                                        <p:attrNameLst>
                                          <p:attrName>ppt_x</p:attrName>
                                        </p:attrNameLst>
                                      </p:cBhvr>
                                      <p:to>
                                        <p:strVal val="(0.5)"/>
                                      </p:to>
                                    </p:set>
                                    <p:anim from="(0.5)" to="(#ppt_x)" calcmode="lin" valueType="num">
                                      <p:cBhvr>
                                        <p:cTn id="137" dur="1230" accel="100000" fill="hold">
                                          <p:stCondLst>
                                            <p:cond delay="770"/>
                                          </p:stCondLst>
                                        </p:cTn>
                                        <p:tgtEl>
                                          <p:spTgt spid="125963"/>
                                        </p:tgtEl>
                                        <p:attrNameLst>
                                          <p:attrName>ppt_x</p:attrName>
                                        </p:attrNameLst>
                                      </p:cBhvr>
                                    </p:anim>
                                    <p:set>
                                      <p:cBhvr>
                                        <p:cTn id="138" dur="770" fill="hold"/>
                                        <p:tgtEl>
                                          <p:spTgt spid="125963"/>
                                        </p:tgtEl>
                                        <p:attrNameLst>
                                          <p:attrName>ppt_y</p:attrName>
                                        </p:attrNameLst>
                                      </p:cBhvr>
                                      <p:to>
                                        <p:strVal val="(#ppt_y+0.4)"/>
                                      </p:to>
                                    </p:set>
                                    <p:anim from="(#ppt_y+0.4)" to="(#ppt_y)" calcmode="lin" valueType="num">
                                      <p:cBhvr>
                                        <p:cTn id="139" dur="1230" accel="100000" fill="hold">
                                          <p:stCondLst>
                                            <p:cond delay="770"/>
                                          </p:stCondLst>
                                        </p:cTn>
                                        <p:tgtEl>
                                          <p:spTgt spid="125963"/>
                                        </p:tgtEl>
                                        <p:attrNameLst>
                                          <p:attrName>ppt_y</p:attrName>
                                        </p:attrNameLst>
                                      </p:cBhvr>
                                    </p:anim>
                                  </p:childTnLst>
                                </p:cTn>
                              </p:par>
                            </p:childTnLst>
                          </p:cTn>
                        </p:par>
                      </p:childTnLst>
                    </p:cTn>
                  </p:par>
                  <p:par>
                    <p:cTn id="140" fill="hold" nodeType="clickPar">
                      <p:stCondLst>
                        <p:cond delay="indefinite"/>
                      </p:stCondLst>
                      <p:childTnLst>
                        <p:par>
                          <p:cTn id="141" fill="hold" nodeType="withGroup">
                            <p:stCondLst>
                              <p:cond delay="0"/>
                            </p:stCondLst>
                            <p:childTnLst>
                              <p:par>
                                <p:cTn id="142" presetID="51" presetClass="entr" presetSubtype="0" fill="hold" nodeType="clickEffect">
                                  <p:stCondLst>
                                    <p:cond delay="0"/>
                                  </p:stCondLst>
                                  <p:childTnLst>
                                    <p:set>
                                      <p:cBhvr>
                                        <p:cTn id="143" dur="1" fill="hold">
                                          <p:stCondLst>
                                            <p:cond delay="0"/>
                                          </p:stCondLst>
                                        </p:cTn>
                                        <p:tgtEl>
                                          <p:spTgt spid="125978"/>
                                        </p:tgtEl>
                                        <p:attrNameLst>
                                          <p:attrName>style.visibility</p:attrName>
                                        </p:attrNameLst>
                                      </p:cBhvr>
                                      <p:to>
                                        <p:strVal val="visible"/>
                                      </p:to>
                                    </p:set>
                                    <p:animEffect transition="in" filter="fade">
                                      <p:cBhvr>
                                        <p:cTn id="144" dur="770" decel="100000"/>
                                        <p:tgtEl>
                                          <p:spTgt spid="125978"/>
                                        </p:tgtEl>
                                      </p:cBhvr>
                                    </p:animEffect>
                                    <p:animScale>
                                      <p:cBhvr>
                                        <p:cTn id="145" dur="770" decel="100000"/>
                                        <p:tgtEl>
                                          <p:spTgt spid="125978"/>
                                        </p:tgtEl>
                                      </p:cBhvr>
                                      <p:from x="10000" y="10000"/>
                                      <p:to x="200000" y="450000"/>
                                    </p:animScale>
                                    <p:animScale>
                                      <p:cBhvr>
                                        <p:cTn id="146" dur="1230" accel="100000" fill="hold">
                                          <p:stCondLst>
                                            <p:cond delay="770"/>
                                          </p:stCondLst>
                                        </p:cTn>
                                        <p:tgtEl>
                                          <p:spTgt spid="125978"/>
                                        </p:tgtEl>
                                      </p:cBhvr>
                                      <p:from x="200000" y="450000"/>
                                      <p:to x="100000" y="100000"/>
                                    </p:animScale>
                                    <p:set>
                                      <p:cBhvr>
                                        <p:cTn id="147" dur="770" fill="hold"/>
                                        <p:tgtEl>
                                          <p:spTgt spid="125978"/>
                                        </p:tgtEl>
                                        <p:attrNameLst>
                                          <p:attrName>ppt_x</p:attrName>
                                        </p:attrNameLst>
                                      </p:cBhvr>
                                      <p:to>
                                        <p:strVal val="(0.5)"/>
                                      </p:to>
                                    </p:set>
                                    <p:anim from="(0.5)" to="(#ppt_x)" calcmode="lin" valueType="num">
                                      <p:cBhvr>
                                        <p:cTn id="148" dur="1230" accel="100000" fill="hold">
                                          <p:stCondLst>
                                            <p:cond delay="770"/>
                                          </p:stCondLst>
                                        </p:cTn>
                                        <p:tgtEl>
                                          <p:spTgt spid="125978"/>
                                        </p:tgtEl>
                                        <p:attrNameLst>
                                          <p:attrName>ppt_x</p:attrName>
                                        </p:attrNameLst>
                                      </p:cBhvr>
                                    </p:anim>
                                    <p:set>
                                      <p:cBhvr>
                                        <p:cTn id="149" dur="770" fill="hold"/>
                                        <p:tgtEl>
                                          <p:spTgt spid="125978"/>
                                        </p:tgtEl>
                                        <p:attrNameLst>
                                          <p:attrName>ppt_y</p:attrName>
                                        </p:attrNameLst>
                                      </p:cBhvr>
                                      <p:to>
                                        <p:strVal val="(#ppt_y+0.4)"/>
                                      </p:to>
                                    </p:set>
                                    <p:anim from="(#ppt_y+0.4)" to="(#ppt_y)" calcmode="lin" valueType="num">
                                      <p:cBhvr>
                                        <p:cTn id="150" dur="1230" accel="100000" fill="hold">
                                          <p:stCondLst>
                                            <p:cond delay="770"/>
                                          </p:stCondLst>
                                        </p:cTn>
                                        <p:tgtEl>
                                          <p:spTgt spid="125978"/>
                                        </p:tgtEl>
                                        <p:attrNameLst>
                                          <p:attrName>ppt_y</p:attrName>
                                        </p:attrNameLst>
                                      </p:cBhvr>
                                    </p:anim>
                                  </p:childTnLst>
                                </p:cTn>
                              </p:par>
                            </p:childTnLst>
                          </p:cTn>
                        </p:par>
                      </p:childTnLst>
                    </p:cTn>
                  </p:par>
                  <p:par>
                    <p:cTn id="151" fill="hold" nodeType="clickPar">
                      <p:stCondLst>
                        <p:cond delay="indefinite"/>
                      </p:stCondLst>
                      <p:childTnLst>
                        <p:par>
                          <p:cTn id="152" fill="hold" nodeType="withGroup">
                            <p:stCondLst>
                              <p:cond delay="0"/>
                            </p:stCondLst>
                            <p:childTnLst>
                              <p:par>
                                <p:cTn id="153" presetID="51" presetClass="entr" presetSubtype="0" fill="hold" nodeType="clickEffect">
                                  <p:stCondLst>
                                    <p:cond delay="0"/>
                                  </p:stCondLst>
                                  <p:childTnLst>
                                    <p:set>
                                      <p:cBhvr>
                                        <p:cTn id="154" dur="1" fill="hold">
                                          <p:stCondLst>
                                            <p:cond delay="0"/>
                                          </p:stCondLst>
                                        </p:cTn>
                                        <p:tgtEl>
                                          <p:spTgt spid="125969"/>
                                        </p:tgtEl>
                                        <p:attrNameLst>
                                          <p:attrName>style.visibility</p:attrName>
                                        </p:attrNameLst>
                                      </p:cBhvr>
                                      <p:to>
                                        <p:strVal val="visible"/>
                                      </p:to>
                                    </p:set>
                                    <p:animEffect transition="in" filter="fade">
                                      <p:cBhvr>
                                        <p:cTn id="155" dur="770" decel="100000"/>
                                        <p:tgtEl>
                                          <p:spTgt spid="125969"/>
                                        </p:tgtEl>
                                      </p:cBhvr>
                                    </p:animEffect>
                                    <p:animScale>
                                      <p:cBhvr>
                                        <p:cTn id="156" dur="770" decel="100000"/>
                                        <p:tgtEl>
                                          <p:spTgt spid="125969"/>
                                        </p:tgtEl>
                                      </p:cBhvr>
                                      <p:from x="10000" y="10000"/>
                                      <p:to x="200000" y="450000"/>
                                    </p:animScale>
                                    <p:animScale>
                                      <p:cBhvr>
                                        <p:cTn id="157" dur="1230" accel="100000" fill="hold">
                                          <p:stCondLst>
                                            <p:cond delay="770"/>
                                          </p:stCondLst>
                                        </p:cTn>
                                        <p:tgtEl>
                                          <p:spTgt spid="125969"/>
                                        </p:tgtEl>
                                      </p:cBhvr>
                                      <p:from x="200000" y="450000"/>
                                      <p:to x="100000" y="100000"/>
                                    </p:animScale>
                                    <p:set>
                                      <p:cBhvr>
                                        <p:cTn id="158" dur="770" fill="hold"/>
                                        <p:tgtEl>
                                          <p:spTgt spid="125969"/>
                                        </p:tgtEl>
                                        <p:attrNameLst>
                                          <p:attrName>ppt_x</p:attrName>
                                        </p:attrNameLst>
                                      </p:cBhvr>
                                      <p:to>
                                        <p:strVal val="(0.5)"/>
                                      </p:to>
                                    </p:set>
                                    <p:anim from="(0.5)" to="(#ppt_x)" calcmode="lin" valueType="num">
                                      <p:cBhvr>
                                        <p:cTn id="159" dur="1230" accel="100000" fill="hold">
                                          <p:stCondLst>
                                            <p:cond delay="770"/>
                                          </p:stCondLst>
                                        </p:cTn>
                                        <p:tgtEl>
                                          <p:spTgt spid="125969"/>
                                        </p:tgtEl>
                                        <p:attrNameLst>
                                          <p:attrName>ppt_x</p:attrName>
                                        </p:attrNameLst>
                                      </p:cBhvr>
                                    </p:anim>
                                    <p:set>
                                      <p:cBhvr>
                                        <p:cTn id="160" dur="770" fill="hold"/>
                                        <p:tgtEl>
                                          <p:spTgt spid="125969"/>
                                        </p:tgtEl>
                                        <p:attrNameLst>
                                          <p:attrName>ppt_y</p:attrName>
                                        </p:attrNameLst>
                                      </p:cBhvr>
                                      <p:to>
                                        <p:strVal val="(#ppt_y+0.4)"/>
                                      </p:to>
                                    </p:set>
                                    <p:anim from="(#ppt_y+0.4)" to="(#ppt_y)" calcmode="lin" valueType="num">
                                      <p:cBhvr>
                                        <p:cTn id="161" dur="1230" accel="100000" fill="hold">
                                          <p:stCondLst>
                                            <p:cond delay="770"/>
                                          </p:stCondLst>
                                        </p:cTn>
                                        <p:tgtEl>
                                          <p:spTgt spid="125969"/>
                                        </p:tgtEl>
                                        <p:attrNameLst>
                                          <p:attrName>ppt_y</p:attrName>
                                        </p:attrNameLst>
                                      </p:cBhvr>
                                    </p:anim>
                                  </p:childTnLst>
                                </p:cTn>
                              </p:par>
                            </p:childTnLst>
                          </p:cTn>
                        </p:par>
                      </p:childTnLst>
                    </p:cTn>
                  </p:par>
                  <p:par>
                    <p:cTn id="162" fill="hold" nodeType="clickPar">
                      <p:stCondLst>
                        <p:cond delay="indefinite"/>
                      </p:stCondLst>
                      <p:childTnLst>
                        <p:par>
                          <p:cTn id="163" fill="hold" nodeType="withGroup">
                            <p:stCondLst>
                              <p:cond delay="0"/>
                            </p:stCondLst>
                            <p:childTnLst>
                              <p:par>
                                <p:cTn id="164" presetID="51" presetClass="entr" presetSubtype="0" fill="hold" grpId="0" nodeType="clickEffect">
                                  <p:stCondLst>
                                    <p:cond delay="0"/>
                                  </p:stCondLst>
                                  <p:childTnLst>
                                    <p:set>
                                      <p:cBhvr>
                                        <p:cTn id="165" dur="1" fill="hold">
                                          <p:stCondLst>
                                            <p:cond delay="0"/>
                                          </p:stCondLst>
                                        </p:cTn>
                                        <p:tgtEl>
                                          <p:spTgt spid="125960"/>
                                        </p:tgtEl>
                                        <p:attrNameLst>
                                          <p:attrName>style.visibility</p:attrName>
                                        </p:attrNameLst>
                                      </p:cBhvr>
                                      <p:to>
                                        <p:strVal val="visible"/>
                                      </p:to>
                                    </p:set>
                                    <p:animEffect transition="in" filter="fade">
                                      <p:cBhvr>
                                        <p:cTn id="166" dur="770" decel="100000"/>
                                        <p:tgtEl>
                                          <p:spTgt spid="125960"/>
                                        </p:tgtEl>
                                      </p:cBhvr>
                                    </p:animEffect>
                                    <p:animScale>
                                      <p:cBhvr>
                                        <p:cTn id="167" dur="770" decel="100000"/>
                                        <p:tgtEl>
                                          <p:spTgt spid="125960"/>
                                        </p:tgtEl>
                                      </p:cBhvr>
                                      <p:from x="10000" y="10000"/>
                                      <p:to x="200000" y="450000"/>
                                    </p:animScale>
                                    <p:animScale>
                                      <p:cBhvr>
                                        <p:cTn id="168" dur="1230" accel="100000" fill="hold">
                                          <p:stCondLst>
                                            <p:cond delay="770"/>
                                          </p:stCondLst>
                                        </p:cTn>
                                        <p:tgtEl>
                                          <p:spTgt spid="125960"/>
                                        </p:tgtEl>
                                      </p:cBhvr>
                                      <p:from x="200000" y="450000"/>
                                      <p:to x="100000" y="100000"/>
                                    </p:animScale>
                                    <p:set>
                                      <p:cBhvr>
                                        <p:cTn id="169" dur="770" fill="hold"/>
                                        <p:tgtEl>
                                          <p:spTgt spid="125960"/>
                                        </p:tgtEl>
                                        <p:attrNameLst>
                                          <p:attrName>ppt_x</p:attrName>
                                        </p:attrNameLst>
                                      </p:cBhvr>
                                      <p:to>
                                        <p:strVal val="(0.5)"/>
                                      </p:to>
                                    </p:set>
                                    <p:anim from="(0.5)" to="(#ppt_x)" calcmode="lin" valueType="num">
                                      <p:cBhvr>
                                        <p:cTn id="170" dur="1230" accel="100000" fill="hold">
                                          <p:stCondLst>
                                            <p:cond delay="770"/>
                                          </p:stCondLst>
                                        </p:cTn>
                                        <p:tgtEl>
                                          <p:spTgt spid="125960"/>
                                        </p:tgtEl>
                                        <p:attrNameLst>
                                          <p:attrName>ppt_x</p:attrName>
                                        </p:attrNameLst>
                                      </p:cBhvr>
                                    </p:anim>
                                    <p:set>
                                      <p:cBhvr>
                                        <p:cTn id="171" dur="770" fill="hold"/>
                                        <p:tgtEl>
                                          <p:spTgt spid="125960"/>
                                        </p:tgtEl>
                                        <p:attrNameLst>
                                          <p:attrName>ppt_y</p:attrName>
                                        </p:attrNameLst>
                                      </p:cBhvr>
                                      <p:to>
                                        <p:strVal val="(#ppt_y+0.4)"/>
                                      </p:to>
                                    </p:set>
                                    <p:anim from="(#ppt_y+0.4)" to="(#ppt_y)" calcmode="lin" valueType="num">
                                      <p:cBhvr>
                                        <p:cTn id="172" dur="1230" accel="100000" fill="hold">
                                          <p:stCondLst>
                                            <p:cond delay="770"/>
                                          </p:stCondLst>
                                        </p:cTn>
                                        <p:tgtEl>
                                          <p:spTgt spid="125960"/>
                                        </p:tgtEl>
                                        <p:attrNameLst>
                                          <p:attrName>ppt_y</p:attrName>
                                        </p:attrNameLst>
                                      </p:cBhvr>
                                    </p:anim>
                                  </p:childTnLst>
                                </p:cTn>
                              </p:par>
                            </p:childTnLst>
                          </p:cTn>
                        </p:par>
                      </p:childTnLst>
                    </p:cTn>
                  </p:par>
                  <p:par>
                    <p:cTn id="173" fill="hold" nodeType="clickPar">
                      <p:stCondLst>
                        <p:cond delay="indefinite"/>
                      </p:stCondLst>
                      <p:childTnLst>
                        <p:par>
                          <p:cTn id="174" fill="hold" nodeType="withGroup">
                            <p:stCondLst>
                              <p:cond delay="0"/>
                            </p:stCondLst>
                            <p:childTnLst>
                              <p:par>
                                <p:cTn id="175" presetID="51" presetClass="entr" presetSubtype="0" fill="hold" nodeType="clickEffect">
                                  <p:stCondLst>
                                    <p:cond delay="0"/>
                                  </p:stCondLst>
                                  <p:childTnLst>
                                    <p:set>
                                      <p:cBhvr>
                                        <p:cTn id="176" dur="1" fill="hold">
                                          <p:stCondLst>
                                            <p:cond delay="0"/>
                                          </p:stCondLst>
                                        </p:cTn>
                                        <p:tgtEl>
                                          <p:spTgt spid="125971"/>
                                        </p:tgtEl>
                                        <p:attrNameLst>
                                          <p:attrName>style.visibility</p:attrName>
                                        </p:attrNameLst>
                                      </p:cBhvr>
                                      <p:to>
                                        <p:strVal val="visible"/>
                                      </p:to>
                                    </p:set>
                                    <p:animEffect transition="in" filter="fade">
                                      <p:cBhvr>
                                        <p:cTn id="177" dur="770" decel="100000"/>
                                        <p:tgtEl>
                                          <p:spTgt spid="125971"/>
                                        </p:tgtEl>
                                      </p:cBhvr>
                                    </p:animEffect>
                                    <p:animScale>
                                      <p:cBhvr>
                                        <p:cTn id="178" dur="770" decel="100000"/>
                                        <p:tgtEl>
                                          <p:spTgt spid="125971"/>
                                        </p:tgtEl>
                                      </p:cBhvr>
                                      <p:from x="10000" y="10000"/>
                                      <p:to x="200000" y="450000"/>
                                    </p:animScale>
                                    <p:animScale>
                                      <p:cBhvr>
                                        <p:cTn id="179" dur="1230" accel="100000" fill="hold">
                                          <p:stCondLst>
                                            <p:cond delay="770"/>
                                          </p:stCondLst>
                                        </p:cTn>
                                        <p:tgtEl>
                                          <p:spTgt spid="125971"/>
                                        </p:tgtEl>
                                      </p:cBhvr>
                                      <p:from x="200000" y="450000"/>
                                      <p:to x="100000" y="100000"/>
                                    </p:animScale>
                                    <p:set>
                                      <p:cBhvr>
                                        <p:cTn id="180" dur="770" fill="hold"/>
                                        <p:tgtEl>
                                          <p:spTgt spid="125971"/>
                                        </p:tgtEl>
                                        <p:attrNameLst>
                                          <p:attrName>ppt_x</p:attrName>
                                        </p:attrNameLst>
                                      </p:cBhvr>
                                      <p:to>
                                        <p:strVal val="(0.5)"/>
                                      </p:to>
                                    </p:set>
                                    <p:anim from="(0.5)" to="(#ppt_x)" calcmode="lin" valueType="num">
                                      <p:cBhvr>
                                        <p:cTn id="181" dur="1230" accel="100000" fill="hold">
                                          <p:stCondLst>
                                            <p:cond delay="770"/>
                                          </p:stCondLst>
                                        </p:cTn>
                                        <p:tgtEl>
                                          <p:spTgt spid="125971"/>
                                        </p:tgtEl>
                                        <p:attrNameLst>
                                          <p:attrName>ppt_x</p:attrName>
                                        </p:attrNameLst>
                                      </p:cBhvr>
                                    </p:anim>
                                    <p:set>
                                      <p:cBhvr>
                                        <p:cTn id="182" dur="770" fill="hold"/>
                                        <p:tgtEl>
                                          <p:spTgt spid="125971"/>
                                        </p:tgtEl>
                                        <p:attrNameLst>
                                          <p:attrName>ppt_y</p:attrName>
                                        </p:attrNameLst>
                                      </p:cBhvr>
                                      <p:to>
                                        <p:strVal val="(#ppt_y+0.4)"/>
                                      </p:to>
                                    </p:set>
                                    <p:anim from="(#ppt_y+0.4)" to="(#ppt_y)" calcmode="lin" valueType="num">
                                      <p:cBhvr>
                                        <p:cTn id="183" dur="1230" accel="100000" fill="hold">
                                          <p:stCondLst>
                                            <p:cond delay="770"/>
                                          </p:stCondLst>
                                        </p:cTn>
                                        <p:tgtEl>
                                          <p:spTgt spid="125971"/>
                                        </p:tgtEl>
                                        <p:attrNameLst>
                                          <p:attrName>ppt_y</p:attrName>
                                        </p:attrNameLst>
                                      </p:cBhvr>
                                    </p:anim>
                                  </p:childTnLst>
                                </p:cTn>
                              </p:par>
                              <p:par>
                                <p:cTn id="184" presetID="51" presetClass="entr" presetSubtype="0" fill="hold" nodeType="withEffect">
                                  <p:stCondLst>
                                    <p:cond delay="0"/>
                                  </p:stCondLst>
                                  <p:childTnLst>
                                    <p:set>
                                      <p:cBhvr>
                                        <p:cTn id="185" dur="1" fill="hold">
                                          <p:stCondLst>
                                            <p:cond delay="0"/>
                                          </p:stCondLst>
                                        </p:cTn>
                                        <p:tgtEl>
                                          <p:spTgt spid="125970"/>
                                        </p:tgtEl>
                                        <p:attrNameLst>
                                          <p:attrName>style.visibility</p:attrName>
                                        </p:attrNameLst>
                                      </p:cBhvr>
                                      <p:to>
                                        <p:strVal val="visible"/>
                                      </p:to>
                                    </p:set>
                                    <p:animEffect transition="in" filter="fade">
                                      <p:cBhvr>
                                        <p:cTn id="186" dur="770" decel="100000"/>
                                        <p:tgtEl>
                                          <p:spTgt spid="125970"/>
                                        </p:tgtEl>
                                      </p:cBhvr>
                                    </p:animEffect>
                                    <p:animScale>
                                      <p:cBhvr>
                                        <p:cTn id="187" dur="770" decel="100000"/>
                                        <p:tgtEl>
                                          <p:spTgt spid="125970"/>
                                        </p:tgtEl>
                                      </p:cBhvr>
                                      <p:from x="10000" y="10000"/>
                                      <p:to x="200000" y="450000"/>
                                    </p:animScale>
                                    <p:animScale>
                                      <p:cBhvr>
                                        <p:cTn id="188" dur="1230" accel="100000" fill="hold">
                                          <p:stCondLst>
                                            <p:cond delay="770"/>
                                          </p:stCondLst>
                                        </p:cTn>
                                        <p:tgtEl>
                                          <p:spTgt spid="125970"/>
                                        </p:tgtEl>
                                      </p:cBhvr>
                                      <p:from x="200000" y="450000"/>
                                      <p:to x="100000" y="100000"/>
                                    </p:animScale>
                                    <p:set>
                                      <p:cBhvr>
                                        <p:cTn id="189" dur="770" fill="hold"/>
                                        <p:tgtEl>
                                          <p:spTgt spid="125970"/>
                                        </p:tgtEl>
                                        <p:attrNameLst>
                                          <p:attrName>ppt_x</p:attrName>
                                        </p:attrNameLst>
                                      </p:cBhvr>
                                      <p:to>
                                        <p:strVal val="(0.5)"/>
                                      </p:to>
                                    </p:set>
                                    <p:anim from="(0.5)" to="(#ppt_x)" calcmode="lin" valueType="num">
                                      <p:cBhvr>
                                        <p:cTn id="190" dur="1230" accel="100000" fill="hold">
                                          <p:stCondLst>
                                            <p:cond delay="770"/>
                                          </p:stCondLst>
                                        </p:cTn>
                                        <p:tgtEl>
                                          <p:spTgt spid="125970"/>
                                        </p:tgtEl>
                                        <p:attrNameLst>
                                          <p:attrName>ppt_x</p:attrName>
                                        </p:attrNameLst>
                                      </p:cBhvr>
                                    </p:anim>
                                    <p:set>
                                      <p:cBhvr>
                                        <p:cTn id="191" dur="770" fill="hold"/>
                                        <p:tgtEl>
                                          <p:spTgt spid="125970"/>
                                        </p:tgtEl>
                                        <p:attrNameLst>
                                          <p:attrName>ppt_y</p:attrName>
                                        </p:attrNameLst>
                                      </p:cBhvr>
                                      <p:to>
                                        <p:strVal val="(#ppt_y+0.4)"/>
                                      </p:to>
                                    </p:set>
                                    <p:anim from="(#ppt_y+0.4)" to="(#ppt_y)" calcmode="lin" valueType="num">
                                      <p:cBhvr>
                                        <p:cTn id="192" dur="1230" accel="100000" fill="hold">
                                          <p:stCondLst>
                                            <p:cond delay="770"/>
                                          </p:stCondLst>
                                        </p:cTn>
                                        <p:tgtEl>
                                          <p:spTgt spid="125970"/>
                                        </p:tgtEl>
                                        <p:attrNameLst>
                                          <p:attrName>ppt_y</p:attrName>
                                        </p:attrNameLst>
                                      </p:cBhvr>
                                    </p:anim>
                                  </p:childTnLst>
                                </p:cTn>
                              </p:par>
                              <p:par>
                                <p:cTn id="193" presetID="51" presetClass="entr" presetSubtype="0" fill="hold" nodeType="withEffect">
                                  <p:stCondLst>
                                    <p:cond delay="0"/>
                                  </p:stCondLst>
                                  <p:childTnLst>
                                    <p:set>
                                      <p:cBhvr>
                                        <p:cTn id="194" dur="1" fill="hold">
                                          <p:stCondLst>
                                            <p:cond delay="0"/>
                                          </p:stCondLst>
                                        </p:cTn>
                                        <p:tgtEl>
                                          <p:spTgt spid="125972"/>
                                        </p:tgtEl>
                                        <p:attrNameLst>
                                          <p:attrName>style.visibility</p:attrName>
                                        </p:attrNameLst>
                                      </p:cBhvr>
                                      <p:to>
                                        <p:strVal val="visible"/>
                                      </p:to>
                                    </p:set>
                                    <p:animEffect transition="in" filter="fade">
                                      <p:cBhvr>
                                        <p:cTn id="195" dur="770" decel="100000"/>
                                        <p:tgtEl>
                                          <p:spTgt spid="125972"/>
                                        </p:tgtEl>
                                      </p:cBhvr>
                                    </p:animEffect>
                                    <p:animScale>
                                      <p:cBhvr>
                                        <p:cTn id="196" dur="770" decel="100000"/>
                                        <p:tgtEl>
                                          <p:spTgt spid="125972"/>
                                        </p:tgtEl>
                                      </p:cBhvr>
                                      <p:from x="10000" y="10000"/>
                                      <p:to x="200000" y="450000"/>
                                    </p:animScale>
                                    <p:animScale>
                                      <p:cBhvr>
                                        <p:cTn id="197" dur="1230" accel="100000" fill="hold">
                                          <p:stCondLst>
                                            <p:cond delay="770"/>
                                          </p:stCondLst>
                                        </p:cTn>
                                        <p:tgtEl>
                                          <p:spTgt spid="125972"/>
                                        </p:tgtEl>
                                      </p:cBhvr>
                                      <p:from x="200000" y="450000"/>
                                      <p:to x="100000" y="100000"/>
                                    </p:animScale>
                                    <p:set>
                                      <p:cBhvr>
                                        <p:cTn id="198" dur="770" fill="hold"/>
                                        <p:tgtEl>
                                          <p:spTgt spid="125972"/>
                                        </p:tgtEl>
                                        <p:attrNameLst>
                                          <p:attrName>ppt_x</p:attrName>
                                        </p:attrNameLst>
                                      </p:cBhvr>
                                      <p:to>
                                        <p:strVal val="(0.5)"/>
                                      </p:to>
                                    </p:set>
                                    <p:anim from="(0.5)" to="(#ppt_x)" calcmode="lin" valueType="num">
                                      <p:cBhvr>
                                        <p:cTn id="199" dur="1230" accel="100000" fill="hold">
                                          <p:stCondLst>
                                            <p:cond delay="770"/>
                                          </p:stCondLst>
                                        </p:cTn>
                                        <p:tgtEl>
                                          <p:spTgt spid="125972"/>
                                        </p:tgtEl>
                                        <p:attrNameLst>
                                          <p:attrName>ppt_x</p:attrName>
                                        </p:attrNameLst>
                                      </p:cBhvr>
                                    </p:anim>
                                    <p:set>
                                      <p:cBhvr>
                                        <p:cTn id="200" dur="770" fill="hold"/>
                                        <p:tgtEl>
                                          <p:spTgt spid="125972"/>
                                        </p:tgtEl>
                                        <p:attrNameLst>
                                          <p:attrName>ppt_y</p:attrName>
                                        </p:attrNameLst>
                                      </p:cBhvr>
                                      <p:to>
                                        <p:strVal val="(#ppt_y+0.4)"/>
                                      </p:to>
                                    </p:set>
                                    <p:anim from="(#ppt_y+0.4)" to="(#ppt_y)" calcmode="lin" valueType="num">
                                      <p:cBhvr>
                                        <p:cTn id="201" dur="1230" accel="100000" fill="hold">
                                          <p:stCondLst>
                                            <p:cond delay="770"/>
                                          </p:stCondLst>
                                        </p:cTn>
                                        <p:tgtEl>
                                          <p:spTgt spid="125972"/>
                                        </p:tgtEl>
                                        <p:attrNameLst>
                                          <p:attrName>ppt_y</p:attrName>
                                        </p:attrNameLst>
                                      </p:cBhvr>
                                    </p:anim>
                                  </p:childTnLst>
                                </p:cTn>
                              </p:par>
                            </p:childTnLst>
                          </p:cTn>
                        </p:par>
                      </p:childTnLst>
                    </p:cTn>
                  </p:par>
                  <p:par>
                    <p:cTn id="202" fill="hold" nodeType="clickPar">
                      <p:stCondLst>
                        <p:cond delay="indefinite"/>
                      </p:stCondLst>
                      <p:childTnLst>
                        <p:par>
                          <p:cTn id="203" fill="hold" nodeType="withGroup">
                            <p:stCondLst>
                              <p:cond delay="0"/>
                            </p:stCondLst>
                            <p:childTnLst>
                              <p:par>
                                <p:cTn id="204" presetID="51" presetClass="entr" presetSubtype="0" fill="hold" nodeType="clickEffect">
                                  <p:stCondLst>
                                    <p:cond delay="0"/>
                                  </p:stCondLst>
                                  <p:childTnLst>
                                    <p:set>
                                      <p:cBhvr>
                                        <p:cTn id="205" dur="1" fill="hold">
                                          <p:stCondLst>
                                            <p:cond delay="0"/>
                                          </p:stCondLst>
                                        </p:cTn>
                                        <p:tgtEl>
                                          <p:spTgt spid="125975"/>
                                        </p:tgtEl>
                                        <p:attrNameLst>
                                          <p:attrName>style.visibility</p:attrName>
                                        </p:attrNameLst>
                                      </p:cBhvr>
                                      <p:to>
                                        <p:strVal val="visible"/>
                                      </p:to>
                                    </p:set>
                                    <p:animEffect transition="in" filter="fade">
                                      <p:cBhvr>
                                        <p:cTn id="206" dur="770" decel="100000"/>
                                        <p:tgtEl>
                                          <p:spTgt spid="125975"/>
                                        </p:tgtEl>
                                      </p:cBhvr>
                                    </p:animEffect>
                                    <p:animScale>
                                      <p:cBhvr>
                                        <p:cTn id="207" dur="770" decel="100000"/>
                                        <p:tgtEl>
                                          <p:spTgt spid="125975"/>
                                        </p:tgtEl>
                                      </p:cBhvr>
                                      <p:from x="10000" y="10000"/>
                                      <p:to x="200000" y="450000"/>
                                    </p:animScale>
                                    <p:animScale>
                                      <p:cBhvr>
                                        <p:cTn id="208" dur="1230" accel="100000" fill="hold">
                                          <p:stCondLst>
                                            <p:cond delay="770"/>
                                          </p:stCondLst>
                                        </p:cTn>
                                        <p:tgtEl>
                                          <p:spTgt spid="125975"/>
                                        </p:tgtEl>
                                      </p:cBhvr>
                                      <p:from x="200000" y="450000"/>
                                      <p:to x="100000" y="100000"/>
                                    </p:animScale>
                                    <p:set>
                                      <p:cBhvr>
                                        <p:cTn id="209" dur="770" fill="hold"/>
                                        <p:tgtEl>
                                          <p:spTgt spid="125975"/>
                                        </p:tgtEl>
                                        <p:attrNameLst>
                                          <p:attrName>ppt_x</p:attrName>
                                        </p:attrNameLst>
                                      </p:cBhvr>
                                      <p:to>
                                        <p:strVal val="(0.5)"/>
                                      </p:to>
                                    </p:set>
                                    <p:anim from="(0.5)" to="(#ppt_x)" calcmode="lin" valueType="num">
                                      <p:cBhvr>
                                        <p:cTn id="210" dur="1230" accel="100000" fill="hold">
                                          <p:stCondLst>
                                            <p:cond delay="770"/>
                                          </p:stCondLst>
                                        </p:cTn>
                                        <p:tgtEl>
                                          <p:spTgt spid="125975"/>
                                        </p:tgtEl>
                                        <p:attrNameLst>
                                          <p:attrName>ppt_x</p:attrName>
                                        </p:attrNameLst>
                                      </p:cBhvr>
                                    </p:anim>
                                    <p:set>
                                      <p:cBhvr>
                                        <p:cTn id="211" dur="770" fill="hold"/>
                                        <p:tgtEl>
                                          <p:spTgt spid="125975"/>
                                        </p:tgtEl>
                                        <p:attrNameLst>
                                          <p:attrName>ppt_y</p:attrName>
                                        </p:attrNameLst>
                                      </p:cBhvr>
                                      <p:to>
                                        <p:strVal val="(#ppt_y+0.4)"/>
                                      </p:to>
                                    </p:set>
                                    <p:anim from="(#ppt_y+0.4)" to="(#ppt_y)" calcmode="lin" valueType="num">
                                      <p:cBhvr>
                                        <p:cTn id="212" dur="1230" accel="100000" fill="hold">
                                          <p:stCondLst>
                                            <p:cond delay="770"/>
                                          </p:stCondLst>
                                        </p:cTn>
                                        <p:tgtEl>
                                          <p:spTgt spid="125975"/>
                                        </p:tgtEl>
                                        <p:attrNameLst>
                                          <p:attrName>ppt_y</p:attrName>
                                        </p:attrNameLst>
                                      </p:cBhvr>
                                    </p:anim>
                                  </p:childTnLst>
                                </p:cTn>
                              </p:par>
                              <p:par>
                                <p:cTn id="213" presetID="51" presetClass="entr" presetSubtype="0" fill="hold" nodeType="withEffect">
                                  <p:stCondLst>
                                    <p:cond delay="0"/>
                                  </p:stCondLst>
                                  <p:childTnLst>
                                    <p:set>
                                      <p:cBhvr>
                                        <p:cTn id="214" dur="1" fill="hold">
                                          <p:stCondLst>
                                            <p:cond delay="0"/>
                                          </p:stCondLst>
                                        </p:cTn>
                                        <p:tgtEl>
                                          <p:spTgt spid="125974"/>
                                        </p:tgtEl>
                                        <p:attrNameLst>
                                          <p:attrName>style.visibility</p:attrName>
                                        </p:attrNameLst>
                                      </p:cBhvr>
                                      <p:to>
                                        <p:strVal val="visible"/>
                                      </p:to>
                                    </p:set>
                                    <p:animEffect transition="in" filter="fade">
                                      <p:cBhvr>
                                        <p:cTn id="215" dur="770" decel="100000"/>
                                        <p:tgtEl>
                                          <p:spTgt spid="125974"/>
                                        </p:tgtEl>
                                      </p:cBhvr>
                                    </p:animEffect>
                                    <p:animScale>
                                      <p:cBhvr>
                                        <p:cTn id="216" dur="770" decel="100000"/>
                                        <p:tgtEl>
                                          <p:spTgt spid="125974"/>
                                        </p:tgtEl>
                                      </p:cBhvr>
                                      <p:from x="10000" y="10000"/>
                                      <p:to x="200000" y="450000"/>
                                    </p:animScale>
                                    <p:animScale>
                                      <p:cBhvr>
                                        <p:cTn id="217" dur="1230" accel="100000" fill="hold">
                                          <p:stCondLst>
                                            <p:cond delay="770"/>
                                          </p:stCondLst>
                                        </p:cTn>
                                        <p:tgtEl>
                                          <p:spTgt spid="125974"/>
                                        </p:tgtEl>
                                      </p:cBhvr>
                                      <p:from x="200000" y="450000"/>
                                      <p:to x="100000" y="100000"/>
                                    </p:animScale>
                                    <p:set>
                                      <p:cBhvr>
                                        <p:cTn id="218" dur="770" fill="hold"/>
                                        <p:tgtEl>
                                          <p:spTgt spid="125974"/>
                                        </p:tgtEl>
                                        <p:attrNameLst>
                                          <p:attrName>ppt_x</p:attrName>
                                        </p:attrNameLst>
                                      </p:cBhvr>
                                      <p:to>
                                        <p:strVal val="(0.5)"/>
                                      </p:to>
                                    </p:set>
                                    <p:anim from="(0.5)" to="(#ppt_x)" calcmode="lin" valueType="num">
                                      <p:cBhvr>
                                        <p:cTn id="219" dur="1230" accel="100000" fill="hold">
                                          <p:stCondLst>
                                            <p:cond delay="770"/>
                                          </p:stCondLst>
                                        </p:cTn>
                                        <p:tgtEl>
                                          <p:spTgt spid="125974"/>
                                        </p:tgtEl>
                                        <p:attrNameLst>
                                          <p:attrName>ppt_x</p:attrName>
                                        </p:attrNameLst>
                                      </p:cBhvr>
                                    </p:anim>
                                    <p:set>
                                      <p:cBhvr>
                                        <p:cTn id="220" dur="770" fill="hold"/>
                                        <p:tgtEl>
                                          <p:spTgt spid="125974"/>
                                        </p:tgtEl>
                                        <p:attrNameLst>
                                          <p:attrName>ppt_y</p:attrName>
                                        </p:attrNameLst>
                                      </p:cBhvr>
                                      <p:to>
                                        <p:strVal val="(#ppt_y+0.4)"/>
                                      </p:to>
                                    </p:set>
                                    <p:anim from="(#ppt_y+0.4)" to="(#ppt_y)" calcmode="lin" valueType="num">
                                      <p:cBhvr>
                                        <p:cTn id="221" dur="1230" accel="100000" fill="hold">
                                          <p:stCondLst>
                                            <p:cond delay="770"/>
                                          </p:stCondLst>
                                        </p:cTn>
                                        <p:tgtEl>
                                          <p:spTgt spid="125974"/>
                                        </p:tgtEl>
                                        <p:attrNameLst>
                                          <p:attrName>ppt_y</p:attrName>
                                        </p:attrNameLst>
                                      </p:cBhvr>
                                    </p:anim>
                                  </p:childTnLst>
                                </p:cTn>
                              </p:par>
                              <p:par>
                                <p:cTn id="222" presetID="51" presetClass="entr" presetSubtype="0" fill="hold" nodeType="withEffect">
                                  <p:stCondLst>
                                    <p:cond delay="0"/>
                                  </p:stCondLst>
                                  <p:childTnLst>
                                    <p:set>
                                      <p:cBhvr>
                                        <p:cTn id="223" dur="1" fill="hold">
                                          <p:stCondLst>
                                            <p:cond delay="0"/>
                                          </p:stCondLst>
                                        </p:cTn>
                                        <p:tgtEl>
                                          <p:spTgt spid="125973"/>
                                        </p:tgtEl>
                                        <p:attrNameLst>
                                          <p:attrName>style.visibility</p:attrName>
                                        </p:attrNameLst>
                                      </p:cBhvr>
                                      <p:to>
                                        <p:strVal val="visible"/>
                                      </p:to>
                                    </p:set>
                                    <p:animEffect transition="in" filter="fade">
                                      <p:cBhvr>
                                        <p:cTn id="224" dur="770" decel="100000"/>
                                        <p:tgtEl>
                                          <p:spTgt spid="125973"/>
                                        </p:tgtEl>
                                      </p:cBhvr>
                                    </p:animEffect>
                                    <p:animScale>
                                      <p:cBhvr>
                                        <p:cTn id="225" dur="770" decel="100000"/>
                                        <p:tgtEl>
                                          <p:spTgt spid="125973"/>
                                        </p:tgtEl>
                                      </p:cBhvr>
                                      <p:from x="10000" y="10000"/>
                                      <p:to x="200000" y="450000"/>
                                    </p:animScale>
                                    <p:animScale>
                                      <p:cBhvr>
                                        <p:cTn id="226" dur="1230" accel="100000" fill="hold">
                                          <p:stCondLst>
                                            <p:cond delay="770"/>
                                          </p:stCondLst>
                                        </p:cTn>
                                        <p:tgtEl>
                                          <p:spTgt spid="125973"/>
                                        </p:tgtEl>
                                      </p:cBhvr>
                                      <p:from x="200000" y="450000"/>
                                      <p:to x="100000" y="100000"/>
                                    </p:animScale>
                                    <p:set>
                                      <p:cBhvr>
                                        <p:cTn id="227" dur="770" fill="hold"/>
                                        <p:tgtEl>
                                          <p:spTgt spid="125973"/>
                                        </p:tgtEl>
                                        <p:attrNameLst>
                                          <p:attrName>ppt_x</p:attrName>
                                        </p:attrNameLst>
                                      </p:cBhvr>
                                      <p:to>
                                        <p:strVal val="(0.5)"/>
                                      </p:to>
                                    </p:set>
                                    <p:anim from="(0.5)" to="(#ppt_x)" calcmode="lin" valueType="num">
                                      <p:cBhvr>
                                        <p:cTn id="228" dur="1230" accel="100000" fill="hold">
                                          <p:stCondLst>
                                            <p:cond delay="770"/>
                                          </p:stCondLst>
                                        </p:cTn>
                                        <p:tgtEl>
                                          <p:spTgt spid="125973"/>
                                        </p:tgtEl>
                                        <p:attrNameLst>
                                          <p:attrName>ppt_x</p:attrName>
                                        </p:attrNameLst>
                                      </p:cBhvr>
                                    </p:anim>
                                    <p:set>
                                      <p:cBhvr>
                                        <p:cTn id="229" dur="770" fill="hold"/>
                                        <p:tgtEl>
                                          <p:spTgt spid="125973"/>
                                        </p:tgtEl>
                                        <p:attrNameLst>
                                          <p:attrName>ppt_y</p:attrName>
                                        </p:attrNameLst>
                                      </p:cBhvr>
                                      <p:to>
                                        <p:strVal val="(#ppt_y+0.4)"/>
                                      </p:to>
                                    </p:set>
                                    <p:anim from="(#ppt_y+0.4)" to="(#ppt_y)" calcmode="lin" valueType="num">
                                      <p:cBhvr>
                                        <p:cTn id="230" dur="1230" accel="100000" fill="hold">
                                          <p:stCondLst>
                                            <p:cond delay="770"/>
                                          </p:stCondLst>
                                        </p:cTn>
                                        <p:tgtEl>
                                          <p:spTgt spid="125973"/>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6" grpId="0" animBg="1"/>
      <p:bldP spid="125958" grpId="0" animBg="1"/>
      <p:bldP spid="125959" grpId="0" animBg="1"/>
      <p:bldP spid="125960" grpId="0" animBg="1"/>
      <p:bldP spid="125961" grpId="0" animBg="1"/>
      <p:bldP spid="125962" grpId="0" animBg="1"/>
      <p:bldP spid="125963" grpId="0" animBg="1"/>
    </p:bld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CFCCBBC1-0307-6421-8B16-3DB0E64EEC22}"/>
              </a:ext>
            </a:extLst>
          </p:cNvPr>
          <p:cNvPicPr>
            <a:picLocks noGrp="1" noChangeAspect="1"/>
          </p:cNvPicPr>
          <p:nvPr>
            <p:ph idx="4294967295"/>
          </p:nvPr>
        </p:nvPicPr>
        <p:blipFill>
          <a:blip r:embed="rId2"/>
          <a:stretch>
            <a:fillRect/>
          </a:stretch>
        </p:blipFill>
        <p:spPr>
          <a:xfrm>
            <a:off x="2441276" y="243681"/>
            <a:ext cx="6908800" cy="6370638"/>
          </a:xfrm>
          <a:prstGeom prst="rect">
            <a:avLst/>
          </a:prstGeom>
        </p:spPr>
      </p:pic>
    </p:spTree>
    <p:extLst>
      <p:ext uri="{BB962C8B-B14F-4D97-AF65-F5344CB8AC3E}">
        <p14:creationId xmlns:p14="http://schemas.microsoft.com/office/powerpoint/2010/main" val="2177420076"/>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FBDC3D6-BB50-D55B-5980-D9D7EA6B6499}"/>
              </a:ext>
            </a:extLst>
          </p:cNvPr>
          <p:cNvPicPr>
            <a:picLocks noGrp="1" noChangeAspect="1"/>
          </p:cNvPicPr>
          <p:nvPr>
            <p:ph idx="4294967295"/>
          </p:nvPr>
        </p:nvPicPr>
        <p:blipFill>
          <a:blip r:embed="rId2"/>
          <a:srcRect l="12551"/>
          <a:stretch>
            <a:fillRect/>
          </a:stretch>
        </p:blipFill>
        <p:spPr>
          <a:xfrm>
            <a:off x="1624941" y="67185"/>
            <a:ext cx="9445625" cy="6075362"/>
          </a:xfrm>
          <a:prstGeom prst="rect">
            <a:avLst/>
          </a:prstGeom>
        </p:spPr>
      </p:pic>
    </p:spTree>
    <p:extLst>
      <p:ext uri="{BB962C8B-B14F-4D97-AF65-F5344CB8AC3E}">
        <p14:creationId xmlns:p14="http://schemas.microsoft.com/office/powerpoint/2010/main" val="3284357407"/>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FA16ECE-A785-6928-AE63-8CC3E91AB281}"/>
              </a:ext>
            </a:extLst>
          </p:cNvPr>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0000"/>
              </a:solidFill>
              <a:effectLst/>
              <a:uLnTx/>
              <a:uFillTx/>
              <a:latin typeface="Arial"/>
              <a:ea typeface="+mn-ea"/>
              <a:cs typeface="0 Soroosh" panose="00000400000000000000" pitchFamily="2" charset="-78"/>
            </a:endParaRPr>
          </a:p>
        </p:txBody>
      </p:sp>
      <p:sp>
        <p:nvSpPr>
          <p:cNvPr id="3" name="Slide Number Placeholder 2">
            <a:extLst>
              <a:ext uri="{FF2B5EF4-FFF2-40B4-BE49-F238E27FC236}">
                <a16:creationId xmlns:a16="http://schemas.microsoft.com/office/drawing/2014/main" id="{7129A19F-549E-8447-50F9-668EA58BE78C}"/>
              </a:ext>
            </a:extLst>
          </p:cNvPr>
          <p:cNvSpPr>
            <a:spLocks noGrp="1"/>
          </p:cNvSpPr>
          <p:nvPr>
            <p:ph type="sldNum" sz="quarter" idx="12"/>
          </p:nvPr>
        </p:nvSpPr>
        <p:spPr/>
        <p:txBody>
          <a:bodyPr/>
          <a:lstStyle/>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pic>
        <p:nvPicPr>
          <p:cNvPr id="4" name="Picture 3">
            <a:extLst>
              <a:ext uri="{FF2B5EF4-FFF2-40B4-BE49-F238E27FC236}">
                <a16:creationId xmlns:a16="http://schemas.microsoft.com/office/drawing/2014/main" id="{5039D830-33B2-3BD6-8012-BE759F6EFA10}"/>
              </a:ext>
            </a:extLst>
          </p:cNvPr>
          <p:cNvPicPr>
            <a:picLocks noChangeAspect="1"/>
          </p:cNvPicPr>
          <p:nvPr/>
        </p:nvPicPr>
        <p:blipFill>
          <a:blip r:embed="rId2"/>
          <a:srcRect l="11890" t="3572" r="9043" b="4662"/>
          <a:stretch>
            <a:fillRect/>
          </a:stretch>
        </p:blipFill>
        <p:spPr>
          <a:xfrm>
            <a:off x="2697480" y="103443"/>
            <a:ext cx="6995160" cy="6612535"/>
          </a:xfrm>
          <a:prstGeom prst="rect">
            <a:avLst/>
          </a:prstGeom>
        </p:spPr>
      </p:pic>
    </p:spTree>
    <p:extLst>
      <p:ext uri="{BB962C8B-B14F-4D97-AF65-F5344CB8AC3E}">
        <p14:creationId xmlns:p14="http://schemas.microsoft.com/office/powerpoint/2010/main" val="398196762"/>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CFCC1-6FE0-C1E5-9A94-7BAE11AA897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97F89F3-3D93-4B9C-E6AA-88093C82DD86}"/>
              </a:ext>
            </a:extLst>
          </p:cNvPr>
          <p:cNvSpPr txBox="1"/>
          <p:nvPr/>
        </p:nvSpPr>
        <p:spPr>
          <a:xfrm>
            <a:off x="750498" y="940279"/>
            <a:ext cx="10379015" cy="4401205"/>
          </a:xfrm>
          <a:prstGeom prst="rect">
            <a:avLst/>
          </a:prstGeom>
          <a:noFill/>
        </p:spPr>
        <p:txBody>
          <a:bodyPr wrap="square">
            <a:spAutoFit/>
          </a:bodyPr>
          <a:lstStyle/>
          <a:p>
            <a:pPr algn="r" rtl="1">
              <a:buNone/>
            </a:pPr>
            <a:r>
              <a:rPr lang="fa-IR" sz="2800" b="1" dirty="0">
                <a:cs typeface="B Nazanin" panose="00000400000000000000" pitchFamily="2" charset="-78"/>
              </a:rPr>
              <a:t>اثر پیگمالیون یعنی:</a:t>
            </a:r>
          </a:p>
          <a:p>
            <a:pPr algn="r" rtl="1">
              <a:buNone/>
            </a:pPr>
            <a:endParaRPr lang="fa-IR" sz="2800" b="1" dirty="0">
              <a:cs typeface="B Nazanin" panose="00000400000000000000" pitchFamily="2" charset="-78"/>
            </a:endParaRPr>
          </a:p>
          <a:p>
            <a:pPr algn="r" rtl="1">
              <a:buNone/>
            </a:pPr>
            <a:endParaRPr lang="fa-IR" sz="2800" b="1" dirty="0">
              <a:cs typeface="B Nazanin" panose="00000400000000000000" pitchFamily="2" charset="-78"/>
            </a:endParaRPr>
          </a:p>
          <a:p>
            <a:pPr algn="r" rtl="1">
              <a:buNone/>
            </a:pPr>
            <a:br>
              <a:rPr lang="fa-IR" sz="2800" b="1" dirty="0">
                <a:cs typeface="B Nazanin" panose="00000400000000000000" pitchFamily="2" charset="-78"/>
              </a:rPr>
            </a:br>
            <a:r>
              <a:rPr lang="fa-IR" sz="2800" b="1" dirty="0">
                <a:cs typeface="B Nazanin" panose="00000400000000000000" pitchFamily="2" charset="-78"/>
              </a:rPr>
              <a:t>اگر از فردی انتظار بالایی داشته باشی، احتمال زیاد همان عملکرد بالا را از او می‌بینی.</a:t>
            </a:r>
          </a:p>
          <a:p>
            <a:pPr algn="r" rtl="1">
              <a:buNone/>
            </a:pPr>
            <a:endParaRPr lang="fa-IR" sz="2800" dirty="0">
              <a:cs typeface="B Nazanin" panose="00000400000000000000" pitchFamily="2" charset="-78"/>
            </a:endParaRPr>
          </a:p>
          <a:p>
            <a:pPr algn="r" rtl="1">
              <a:buNone/>
            </a:pPr>
            <a:r>
              <a:rPr lang="fa-IR" sz="2800" dirty="0">
                <a:cs typeface="B Nazanin" panose="00000400000000000000" pitchFamily="2" charset="-78"/>
              </a:rPr>
              <a:t>یا برعکس:</a:t>
            </a:r>
          </a:p>
          <a:p>
            <a:pPr algn="r" rtl="1">
              <a:buNone/>
            </a:pPr>
            <a:r>
              <a:rPr lang="fa-IR" sz="2800" dirty="0">
                <a:cs typeface="B Nazanin" panose="00000400000000000000" pitchFamily="2" charset="-78"/>
              </a:rPr>
              <a:t>اگر انتظارات مدیر </a:t>
            </a:r>
            <a:r>
              <a:rPr lang="fa-IR" sz="2800" i="1" dirty="0">
                <a:cs typeface="B Nazanin" panose="00000400000000000000" pitchFamily="2" charset="-78"/>
              </a:rPr>
              <a:t>کم</a:t>
            </a:r>
            <a:r>
              <a:rPr lang="fa-IR" sz="2800" dirty="0">
                <a:cs typeface="B Nazanin" panose="00000400000000000000" pitchFamily="2" charset="-78"/>
              </a:rPr>
              <a:t> باشد → عملکرد کارمند هم معمولاً کم می‌شود.</a:t>
            </a:r>
          </a:p>
          <a:p>
            <a:pPr algn="r" rtl="1">
              <a:buNone/>
            </a:pPr>
            <a:endParaRPr lang="fa-IR" sz="2800" dirty="0">
              <a:cs typeface="B Nazanin" panose="00000400000000000000" pitchFamily="2" charset="-78"/>
            </a:endParaRPr>
          </a:p>
          <a:p>
            <a:pPr algn="r" rtl="1">
              <a:buNone/>
            </a:pPr>
            <a:r>
              <a:rPr lang="fa-IR" sz="2800" dirty="0">
                <a:cs typeface="B Nazanin" panose="00000400000000000000" pitchFamily="2" charset="-78"/>
              </a:rPr>
              <a:t>این پدیده همان </a:t>
            </a:r>
            <a:r>
              <a:rPr lang="fa-IR" sz="2800" b="1" dirty="0">
                <a:cs typeface="B Nazanin" panose="00000400000000000000" pitchFamily="2" charset="-78"/>
              </a:rPr>
              <a:t>پیش‌گویی خودتحقق‌بخش </a:t>
            </a:r>
            <a:r>
              <a:rPr lang="en-US" sz="2800" b="1" dirty="0">
                <a:cs typeface="B Nazanin" panose="00000400000000000000" pitchFamily="2" charset="-78"/>
              </a:rPr>
              <a:t>Self-Fulfilling Prophecy</a:t>
            </a:r>
            <a:r>
              <a:rPr lang="fa-IR" sz="2800" dirty="0">
                <a:cs typeface="B Nazanin" panose="00000400000000000000" pitchFamily="2" charset="-78"/>
              </a:rPr>
              <a:t>است.</a:t>
            </a:r>
          </a:p>
        </p:txBody>
      </p:sp>
    </p:spTree>
    <p:extLst>
      <p:ext uri="{BB962C8B-B14F-4D97-AF65-F5344CB8AC3E}">
        <p14:creationId xmlns:p14="http://schemas.microsoft.com/office/powerpoint/2010/main" val="1898835273"/>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35DE8-FC07-754A-CAB2-DA9CAF73FC6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2554F56-D556-677D-3321-98E3F5B0E5A1}"/>
              </a:ext>
            </a:extLst>
          </p:cNvPr>
          <p:cNvSpPr txBox="1"/>
          <p:nvPr/>
        </p:nvSpPr>
        <p:spPr>
          <a:xfrm>
            <a:off x="1492370" y="1440611"/>
            <a:ext cx="9342407" cy="4524315"/>
          </a:xfrm>
          <a:prstGeom prst="rect">
            <a:avLst/>
          </a:prstGeom>
          <a:noFill/>
        </p:spPr>
        <p:txBody>
          <a:bodyPr wrap="square">
            <a:spAutoFit/>
          </a:bodyPr>
          <a:lstStyle/>
          <a:p>
            <a:pPr algn="r" rtl="1">
              <a:buNone/>
            </a:pPr>
            <a:r>
              <a:rPr lang="fa-IR" sz="2400" b="1" dirty="0">
                <a:cs typeface="B Nazanin" panose="00000400000000000000" pitchFamily="2" charset="-78"/>
              </a:rPr>
              <a:t>سازوکار اثر پیگمالیون چگونه عمل می‌کند؟</a:t>
            </a:r>
          </a:p>
          <a:p>
            <a:pPr algn="r" rtl="1">
              <a:buNone/>
            </a:pPr>
            <a:r>
              <a:rPr lang="fa-IR" sz="2400" dirty="0">
                <a:cs typeface="B Nazanin" panose="00000400000000000000" pitchFamily="2" charset="-78"/>
              </a:rPr>
              <a:t>انتظارهای بالای مدیر باعث ایجاد یک چرخه مثبت می‌شود:</a:t>
            </a:r>
          </a:p>
          <a:p>
            <a:pPr algn="r" rtl="1">
              <a:buNone/>
            </a:pPr>
            <a:endParaRPr lang="fa-IR" sz="2400" dirty="0">
              <a:cs typeface="B Nazanin" panose="00000400000000000000" pitchFamily="2" charset="-78"/>
            </a:endParaRPr>
          </a:p>
          <a:p>
            <a:pPr algn="r" rtl="1">
              <a:buNone/>
            </a:pPr>
            <a:endParaRPr lang="fa-IR" sz="2400" dirty="0">
              <a:cs typeface="B Nazanin" panose="00000400000000000000" pitchFamily="2" charset="-78"/>
            </a:endParaRPr>
          </a:p>
          <a:p>
            <a:pPr algn="r" rtl="1">
              <a:buFont typeface="+mj-lt"/>
              <a:buAutoNum type="arabicPeriod"/>
            </a:pPr>
            <a:r>
              <a:rPr lang="fa-IR" sz="2400" b="1" dirty="0">
                <a:cs typeface="B Nazanin" panose="00000400000000000000" pitchFamily="2" charset="-78"/>
              </a:rPr>
              <a:t>باور مدیر</a:t>
            </a:r>
            <a:br>
              <a:rPr lang="fa-IR" sz="2400" dirty="0">
                <a:cs typeface="B Nazanin" panose="00000400000000000000" pitchFamily="2" charset="-78"/>
              </a:rPr>
            </a:br>
            <a:r>
              <a:rPr lang="fa-IR" sz="2400" dirty="0">
                <a:cs typeface="B Nazanin" panose="00000400000000000000" pitchFamily="2" charset="-78"/>
              </a:rPr>
              <a:t>«این کارمند توانمند است، موفق می‌شود.»</a:t>
            </a:r>
          </a:p>
          <a:p>
            <a:pPr algn="r" rtl="1">
              <a:buFont typeface="+mj-lt"/>
              <a:buAutoNum type="arabicPeriod"/>
            </a:pPr>
            <a:r>
              <a:rPr lang="fa-IR" sz="2400" b="1" dirty="0">
                <a:cs typeface="B Nazanin" panose="00000400000000000000" pitchFamily="2" charset="-78"/>
              </a:rPr>
              <a:t>رفتار مدیر</a:t>
            </a:r>
            <a:br>
              <a:rPr lang="fa-IR" sz="2400" dirty="0">
                <a:cs typeface="B Nazanin" panose="00000400000000000000" pitchFamily="2" charset="-78"/>
              </a:rPr>
            </a:br>
            <a:r>
              <a:rPr lang="fa-IR" sz="2400" dirty="0">
                <a:cs typeface="B Nazanin" panose="00000400000000000000" pitchFamily="2" charset="-78"/>
              </a:rPr>
              <a:t>توجه بیشتر، بازخورد مثبت، فرصت یادگیری، اعتماد بیشتر.</a:t>
            </a:r>
          </a:p>
          <a:p>
            <a:pPr algn="r" rtl="1">
              <a:buFont typeface="+mj-lt"/>
              <a:buAutoNum type="arabicPeriod"/>
            </a:pPr>
            <a:r>
              <a:rPr lang="fa-IR" sz="2400" b="1" dirty="0">
                <a:cs typeface="B Nazanin" panose="00000400000000000000" pitchFamily="2" charset="-78"/>
              </a:rPr>
              <a:t>تغییر رفتار کارمند</a:t>
            </a:r>
            <a:br>
              <a:rPr lang="fa-IR" sz="2400" dirty="0">
                <a:cs typeface="B Nazanin" panose="00000400000000000000" pitchFamily="2" charset="-78"/>
              </a:rPr>
            </a:br>
            <a:r>
              <a:rPr lang="fa-IR" sz="2400" dirty="0">
                <a:cs typeface="B Nazanin" panose="00000400000000000000" pitchFamily="2" charset="-78"/>
              </a:rPr>
              <a:t>انگیزه بالاتر، تلاش بیشتر، مشارکت بیشتر.</a:t>
            </a:r>
          </a:p>
          <a:p>
            <a:pPr algn="r" rtl="1">
              <a:buFont typeface="+mj-lt"/>
              <a:buAutoNum type="arabicPeriod"/>
            </a:pPr>
            <a:r>
              <a:rPr lang="fa-IR" sz="2400" b="1" dirty="0">
                <a:cs typeface="B Nazanin" panose="00000400000000000000" pitchFamily="2" charset="-78"/>
              </a:rPr>
              <a:t>نتیجه واقعی</a:t>
            </a:r>
            <a:br>
              <a:rPr lang="fa-IR" sz="2400" dirty="0">
                <a:cs typeface="B Nazanin" panose="00000400000000000000" pitchFamily="2" charset="-78"/>
              </a:rPr>
            </a:br>
            <a:r>
              <a:rPr lang="fa-IR" sz="2400" dirty="0">
                <a:cs typeface="B Nazanin" panose="00000400000000000000" pitchFamily="2" charset="-78"/>
              </a:rPr>
              <a:t>عملکرد بالا → که باعث می‌شود مدیر دوباره باورش تقویت شود.</a:t>
            </a:r>
          </a:p>
        </p:txBody>
      </p:sp>
    </p:spTree>
    <p:extLst>
      <p:ext uri="{BB962C8B-B14F-4D97-AF65-F5344CB8AC3E}">
        <p14:creationId xmlns:p14="http://schemas.microsoft.com/office/powerpoint/2010/main" val="1947620036"/>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07AD98-501B-37D8-C046-D6BD4AE19348}"/>
              </a:ext>
            </a:extLst>
          </p:cNvPr>
          <p:cNvSpPr txBox="1"/>
          <p:nvPr/>
        </p:nvSpPr>
        <p:spPr>
          <a:xfrm>
            <a:off x="2736730" y="1413063"/>
            <a:ext cx="7985904" cy="5032147"/>
          </a:xfrm>
          <a:prstGeom prst="rect">
            <a:avLst/>
          </a:prstGeom>
          <a:noFill/>
        </p:spPr>
        <p:txBody>
          <a:bodyPr wrap="square">
            <a:spAutoFit/>
          </a:bodyPr>
          <a:lstStyle/>
          <a:p>
            <a:pPr algn="r" rtl="1">
              <a:lnSpc>
                <a:spcPct val="150000"/>
              </a:lnSpc>
              <a:buNone/>
            </a:pPr>
            <a:r>
              <a:rPr lang="fa-IR" sz="2400" b="1" dirty="0">
                <a:cs typeface="B Nazanin" panose="00000400000000000000" pitchFamily="2" charset="-78"/>
              </a:rPr>
              <a:t>چگونه مدیران می‌توانند پیگمالیون را فعال کنند؟</a:t>
            </a:r>
          </a:p>
          <a:p>
            <a:pPr algn="r" rtl="1">
              <a:lnSpc>
                <a:spcPct val="150000"/>
              </a:lnSpc>
              <a:buNone/>
            </a:pPr>
            <a:endParaRPr lang="fa-IR" sz="2400" b="1" dirty="0">
              <a:cs typeface="B Nazanin" panose="00000400000000000000" pitchFamily="2" charset="-78"/>
            </a:endParaRPr>
          </a:p>
          <a:p>
            <a:pPr algn="r" rtl="1">
              <a:lnSpc>
                <a:spcPct val="150000"/>
              </a:lnSpc>
              <a:buFont typeface="+mj-lt"/>
              <a:buAutoNum type="arabicPeriod"/>
            </a:pPr>
            <a:r>
              <a:rPr lang="fa-IR" sz="2400" b="1" dirty="0">
                <a:cs typeface="B Nazanin" panose="00000400000000000000" pitchFamily="2" charset="-78"/>
              </a:rPr>
              <a:t>انتظارات واضح و بالا بیان کنید</a:t>
            </a:r>
            <a:br>
              <a:rPr lang="fa-IR" sz="2400" dirty="0">
                <a:cs typeface="B Nazanin" panose="00000400000000000000" pitchFamily="2" charset="-78"/>
              </a:rPr>
            </a:br>
            <a:r>
              <a:rPr lang="fa-IR" sz="2400" dirty="0">
                <a:cs typeface="B Nazanin" panose="00000400000000000000" pitchFamily="2" charset="-78"/>
              </a:rPr>
              <a:t>(نه غیرواقعی، بلکه «چالشی» و قابل دستیابی)</a:t>
            </a:r>
          </a:p>
          <a:p>
            <a:pPr algn="r" rtl="1">
              <a:lnSpc>
                <a:spcPct val="150000"/>
              </a:lnSpc>
              <a:buFont typeface="+mj-lt"/>
              <a:buAutoNum type="arabicPeriod"/>
            </a:pPr>
            <a:r>
              <a:rPr lang="fa-IR" sz="2400" b="1" dirty="0">
                <a:cs typeface="B Nazanin" panose="00000400000000000000" pitchFamily="2" charset="-78"/>
              </a:rPr>
              <a:t>بازخورد مثبت و به‌موقع بدهید</a:t>
            </a:r>
            <a:endParaRPr lang="fa-IR" sz="2400" dirty="0">
              <a:cs typeface="B Nazanin" panose="00000400000000000000" pitchFamily="2" charset="-78"/>
            </a:endParaRPr>
          </a:p>
          <a:p>
            <a:pPr algn="r" rtl="1">
              <a:lnSpc>
                <a:spcPct val="150000"/>
              </a:lnSpc>
              <a:buFont typeface="+mj-lt"/>
              <a:buAutoNum type="arabicPeriod"/>
            </a:pPr>
            <a:r>
              <a:rPr lang="fa-IR" sz="2400" b="1" dirty="0">
                <a:cs typeface="B Nazanin" panose="00000400000000000000" pitchFamily="2" charset="-78"/>
              </a:rPr>
              <a:t>فرصت رشد و مسئولیت بیشتر بدهید</a:t>
            </a:r>
            <a:endParaRPr lang="fa-IR" sz="2400" dirty="0">
              <a:cs typeface="B Nazanin" panose="00000400000000000000" pitchFamily="2" charset="-78"/>
            </a:endParaRPr>
          </a:p>
          <a:p>
            <a:pPr algn="r" rtl="1">
              <a:lnSpc>
                <a:spcPct val="150000"/>
              </a:lnSpc>
              <a:buFont typeface="+mj-lt"/>
              <a:buAutoNum type="arabicPeriod"/>
            </a:pPr>
            <a:r>
              <a:rPr lang="fa-IR" sz="2400" b="1" dirty="0">
                <a:cs typeface="B Nazanin" panose="00000400000000000000" pitchFamily="2" charset="-78"/>
              </a:rPr>
              <a:t>به کارمند اعتماد کنید</a:t>
            </a:r>
            <a:endParaRPr lang="fa-IR" sz="2400" dirty="0">
              <a:cs typeface="B Nazanin" panose="00000400000000000000" pitchFamily="2" charset="-78"/>
            </a:endParaRPr>
          </a:p>
          <a:p>
            <a:pPr algn="r" rtl="1">
              <a:lnSpc>
                <a:spcPct val="150000"/>
              </a:lnSpc>
              <a:buFont typeface="+mj-lt"/>
              <a:buAutoNum type="arabicPeriod"/>
            </a:pPr>
            <a:r>
              <a:rPr lang="fa-IR" sz="2400" b="1" dirty="0">
                <a:cs typeface="B Nazanin" panose="00000400000000000000" pitchFamily="2" charset="-78"/>
              </a:rPr>
              <a:t>بر نقاط قوت تمرکز کنید</a:t>
            </a:r>
            <a:endParaRPr lang="fa-IR" sz="2400" dirty="0">
              <a:cs typeface="B Nazanin" panose="00000400000000000000" pitchFamily="2" charset="-78"/>
            </a:endParaRPr>
          </a:p>
          <a:p>
            <a:pPr algn="r" rtl="1">
              <a:lnSpc>
                <a:spcPct val="150000"/>
              </a:lnSpc>
              <a:buFont typeface="+mj-lt"/>
              <a:buAutoNum type="arabicPeriod"/>
            </a:pPr>
            <a:r>
              <a:rPr lang="fa-IR" sz="2400" b="1" dirty="0">
                <a:cs typeface="B Nazanin" panose="00000400000000000000" pitchFamily="2" charset="-78"/>
              </a:rPr>
              <a:t>به جای کنترل، مربیگری کنید</a:t>
            </a:r>
            <a:endParaRPr lang="fa-IR" sz="2400" dirty="0">
              <a:cs typeface="B Nazanin" panose="00000400000000000000" pitchFamily="2" charset="-78"/>
            </a:endParaRPr>
          </a:p>
        </p:txBody>
      </p:sp>
    </p:spTree>
    <p:extLst>
      <p:ext uri="{BB962C8B-B14F-4D97-AF65-F5344CB8AC3E}">
        <p14:creationId xmlns:p14="http://schemas.microsoft.com/office/powerpoint/2010/main" val="3299766138"/>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1E8A2B1-C0BE-095F-CBB1-2D09FECE0A66}"/>
              </a:ext>
            </a:extLst>
          </p:cNvPr>
          <p:cNvSpPr txBox="1"/>
          <p:nvPr/>
        </p:nvSpPr>
        <p:spPr>
          <a:xfrm>
            <a:off x="1000665" y="1302589"/>
            <a:ext cx="9687464" cy="2262158"/>
          </a:xfrm>
          <a:prstGeom prst="rect">
            <a:avLst/>
          </a:prstGeom>
          <a:noFill/>
        </p:spPr>
        <p:txBody>
          <a:bodyPr wrap="square">
            <a:spAutoFit/>
          </a:bodyPr>
          <a:lstStyle/>
          <a:p>
            <a:pPr algn="r" rtl="1">
              <a:lnSpc>
                <a:spcPct val="150000"/>
              </a:lnSpc>
              <a:buNone/>
            </a:pPr>
            <a:r>
              <a:rPr lang="fa-IR" sz="2400" b="1" dirty="0">
                <a:cs typeface="B Nazanin" panose="00000400000000000000" pitchFamily="2" charset="-78"/>
              </a:rPr>
              <a:t>مدل کاتر</a:t>
            </a:r>
          </a:p>
          <a:p>
            <a:pPr algn="r" rtl="1">
              <a:lnSpc>
                <a:spcPct val="150000"/>
              </a:lnSpc>
              <a:buNone/>
            </a:pPr>
            <a:r>
              <a:rPr lang="fa-IR" sz="2400" dirty="0">
                <a:cs typeface="B Nazanin" panose="00000400000000000000" pitchFamily="2" charset="-78"/>
              </a:rPr>
              <a:t>کاتر می‌گوید:</a:t>
            </a:r>
            <a:br>
              <a:rPr lang="fa-IR" sz="2400" dirty="0">
                <a:cs typeface="B Nazanin" panose="00000400000000000000" pitchFamily="2" charset="-78"/>
              </a:rPr>
            </a:br>
            <a:r>
              <a:rPr lang="fa-IR" sz="2400" dirty="0">
                <a:cs typeface="B Nazanin" panose="00000400000000000000" pitchFamily="2" charset="-78"/>
              </a:rPr>
              <a:t>«۹۰٪ پروژه‌های تغییر شکست می‌خورند، چون مدیران مراحل را اشتباه یا ناقص اجرا می‌کنند.»</a:t>
            </a:r>
          </a:p>
          <a:p>
            <a:pPr algn="r" rtl="1">
              <a:lnSpc>
                <a:spcPct val="150000"/>
              </a:lnSpc>
              <a:buNone/>
            </a:pPr>
            <a:r>
              <a:rPr lang="fa-IR" sz="2400" dirty="0">
                <a:cs typeface="B Nazanin" panose="00000400000000000000" pitchFamily="2" charset="-78"/>
              </a:rPr>
              <a:t>برای موفقیت، سازمان باید این </a:t>
            </a:r>
            <a:r>
              <a:rPr lang="fa-IR" sz="2400" b="1" dirty="0">
                <a:cs typeface="B Nazanin" panose="00000400000000000000" pitchFamily="2" charset="-78"/>
              </a:rPr>
              <a:t>۸ قدم</a:t>
            </a:r>
            <a:r>
              <a:rPr lang="fa-IR" sz="2400" dirty="0">
                <a:cs typeface="B Nazanin" panose="00000400000000000000" pitchFamily="2" charset="-78"/>
              </a:rPr>
              <a:t> را به ترتیب طی کند:</a:t>
            </a:r>
          </a:p>
        </p:txBody>
      </p:sp>
    </p:spTree>
    <p:extLst>
      <p:ext uri="{BB962C8B-B14F-4D97-AF65-F5344CB8AC3E}">
        <p14:creationId xmlns:p14="http://schemas.microsoft.com/office/powerpoint/2010/main" val="1744864729"/>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EA1D6E-4E20-E2AA-191F-C5814DEB3762}"/>
              </a:ext>
            </a:extLst>
          </p:cNvPr>
          <p:cNvSpPr txBox="1"/>
          <p:nvPr/>
        </p:nvSpPr>
        <p:spPr>
          <a:xfrm>
            <a:off x="1561381" y="1147313"/>
            <a:ext cx="9514936" cy="4801314"/>
          </a:xfrm>
          <a:prstGeom prst="rect">
            <a:avLst/>
          </a:prstGeom>
          <a:noFill/>
        </p:spPr>
        <p:txBody>
          <a:bodyPr wrap="square">
            <a:spAutoFit/>
          </a:bodyPr>
          <a:lstStyle/>
          <a:p>
            <a:pPr algn="r" rtl="1">
              <a:buNone/>
            </a:pPr>
            <a:r>
              <a:rPr lang="en-US" b="1" dirty="0">
                <a:cs typeface="B Nazanin" panose="00000400000000000000" pitchFamily="2" charset="-78"/>
              </a:rPr>
              <a:t>🔵 </a:t>
            </a:r>
            <a:r>
              <a:rPr lang="fa-IR" b="1" dirty="0">
                <a:cs typeface="B Nazanin" panose="00000400000000000000" pitchFamily="2" charset="-78"/>
              </a:rPr>
              <a:t>۱) ایجاد حس ضرورت </a:t>
            </a:r>
            <a:r>
              <a:rPr lang="en-US" b="1" dirty="0">
                <a:cs typeface="B Nazanin" panose="00000400000000000000" pitchFamily="2" charset="-78"/>
              </a:rPr>
              <a:t>Create a Sense of Urgency</a:t>
            </a:r>
            <a:endParaRPr lang="fa-IR" b="1" dirty="0">
              <a:cs typeface="B Nazanin" panose="00000400000000000000" pitchFamily="2" charset="-78"/>
            </a:endParaRPr>
          </a:p>
          <a:p>
            <a:pPr algn="r" rtl="1">
              <a:buNone/>
            </a:pPr>
            <a:endParaRPr lang="en-US" b="1" dirty="0">
              <a:cs typeface="B Nazanin" panose="00000400000000000000" pitchFamily="2" charset="-78"/>
            </a:endParaRPr>
          </a:p>
          <a:p>
            <a:pPr algn="r" rtl="1">
              <a:buNone/>
            </a:pPr>
            <a:r>
              <a:rPr lang="fa-IR" dirty="0">
                <a:cs typeface="B Nazanin" panose="00000400000000000000" pitchFamily="2" charset="-78"/>
              </a:rPr>
              <a:t>یعنی سازمان باید باور کند </a:t>
            </a:r>
            <a:r>
              <a:rPr lang="fa-IR" b="1" dirty="0">
                <a:cs typeface="B Nazanin" panose="00000400000000000000" pitchFamily="2" charset="-78"/>
              </a:rPr>
              <a:t>تغییر ضروری است</a:t>
            </a:r>
            <a:r>
              <a:rPr lang="fa-IR" dirty="0">
                <a:cs typeface="B Nazanin" panose="00000400000000000000" pitchFamily="2" charset="-78"/>
              </a:rPr>
              <a:t>.</a:t>
            </a:r>
            <a:br>
              <a:rPr lang="fa-IR" dirty="0">
                <a:cs typeface="B Nazanin" panose="00000400000000000000" pitchFamily="2" charset="-78"/>
              </a:rPr>
            </a:br>
            <a:r>
              <a:rPr lang="fa-IR" dirty="0">
                <a:cs typeface="B Nazanin" panose="00000400000000000000" pitchFamily="2" charset="-78"/>
              </a:rPr>
              <a:t>مثال: افت فروش، ورود رقیب، تغییر قوانین.</a:t>
            </a:r>
          </a:p>
          <a:p>
            <a:pPr algn="r" rtl="1">
              <a:buNone/>
            </a:pPr>
            <a:r>
              <a:rPr lang="en-US" dirty="0">
                <a:cs typeface="B Nazanin" panose="00000400000000000000" pitchFamily="2" charset="-78"/>
              </a:rPr>
              <a:t>🔸 </a:t>
            </a:r>
            <a:r>
              <a:rPr lang="fa-IR" dirty="0">
                <a:cs typeface="B Nazanin" panose="00000400000000000000" pitchFamily="2" charset="-78"/>
              </a:rPr>
              <a:t>بدون «احساس خطر» → هیچ تغییری شروع نمی‌شود.</a:t>
            </a:r>
          </a:p>
          <a:p>
            <a:pPr algn="r" rtl="1">
              <a:buNone/>
            </a:pPr>
            <a:br>
              <a:rPr lang="fa-IR" dirty="0">
                <a:cs typeface="B Nazanin" panose="00000400000000000000" pitchFamily="2" charset="-78"/>
              </a:rPr>
            </a:br>
            <a:endParaRPr lang="fa-IR" dirty="0">
              <a:cs typeface="B Nazanin" panose="00000400000000000000" pitchFamily="2" charset="-78"/>
            </a:endParaRPr>
          </a:p>
          <a:p>
            <a:pPr algn="r" rtl="1">
              <a:buNone/>
            </a:pPr>
            <a:r>
              <a:rPr lang="en-US" b="1" dirty="0">
                <a:cs typeface="B Nazanin" panose="00000400000000000000" pitchFamily="2" charset="-78"/>
              </a:rPr>
              <a:t>🔵 </a:t>
            </a:r>
            <a:r>
              <a:rPr lang="fa-IR" b="1" dirty="0">
                <a:cs typeface="B Nazanin" panose="00000400000000000000" pitchFamily="2" charset="-78"/>
              </a:rPr>
              <a:t>۲) تشکیل ائتلاف رهبری </a:t>
            </a:r>
            <a:r>
              <a:rPr lang="en-US" b="1" dirty="0">
                <a:cs typeface="B Nazanin" panose="00000400000000000000" pitchFamily="2" charset="-78"/>
              </a:rPr>
              <a:t>Build a Guiding Coalition</a:t>
            </a:r>
            <a:endParaRPr lang="fa-IR" b="1" dirty="0">
              <a:cs typeface="B Nazanin" panose="00000400000000000000" pitchFamily="2" charset="-78"/>
            </a:endParaRPr>
          </a:p>
          <a:p>
            <a:pPr algn="r" rtl="1">
              <a:buNone/>
            </a:pPr>
            <a:endParaRPr lang="en-US" b="1" dirty="0">
              <a:cs typeface="B Nazanin" panose="00000400000000000000" pitchFamily="2" charset="-78"/>
            </a:endParaRPr>
          </a:p>
          <a:p>
            <a:pPr algn="r" rtl="1">
              <a:buNone/>
            </a:pPr>
            <a:r>
              <a:rPr lang="fa-IR" dirty="0">
                <a:cs typeface="B Nazanin" panose="00000400000000000000" pitchFamily="2" charset="-78"/>
              </a:rPr>
              <a:t>یک تیم قوی، معتبر و مورداعتماد برای هدایت تغییر تشکیل می‌شود.</a:t>
            </a:r>
          </a:p>
          <a:p>
            <a:pPr algn="r" rtl="1">
              <a:buNone/>
            </a:pPr>
            <a:r>
              <a:rPr lang="en-US" dirty="0">
                <a:cs typeface="B Nazanin" panose="00000400000000000000" pitchFamily="2" charset="-78"/>
              </a:rPr>
              <a:t>🔸 </a:t>
            </a:r>
            <a:r>
              <a:rPr lang="fa-IR" dirty="0">
                <a:cs typeface="B Nazanin" panose="00000400000000000000" pitchFamily="2" charset="-78"/>
              </a:rPr>
              <a:t>این تیم موتور تغییر است.</a:t>
            </a:r>
          </a:p>
          <a:p>
            <a:pPr algn="r" rtl="1">
              <a:buNone/>
            </a:pPr>
            <a:br>
              <a:rPr lang="fa-IR" dirty="0">
                <a:cs typeface="B Nazanin" panose="00000400000000000000" pitchFamily="2" charset="-78"/>
              </a:rPr>
            </a:br>
            <a:endParaRPr lang="fa-IR" dirty="0">
              <a:cs typeface="B Nazanin" panose="00000400000000000000" pitchFamily="2" charset="-78"/>
            </a:endParaRPr>
          </a:p>
          <a:p>
            <a:pPr algn="r" rtl="1">
              <a:buNone/>
            </a:pPr>
            <a:r>
              <a:rPr lang="en-US" b="1" dirty="0">
                <a:cs typeface="B Nazanin" panose="00000400000000000000" pitchFamily="2" charset="-78"/>
              </a:rPr>
              <a:t>🔵 </a:t>
            </a:r>
            <a:r>
              <a:rPr lang="fa-IR" b="1" dirty="0">
                <a:cs typeface="B Nazanin" panose="00000400000000000000" pitchFamily="2" charset="-78"/>
              </a:rPr>
              <a:t>۳) تدوین چشم‌انداز و استراتژی تغییر </a:t>
            </a:r>
            <a:r>
              <a:rPr lang="en-US" b="1" dirty="0">
                <a:cs typeface="B Nazanin" panose="00000400000000000000" pitchFamily="2" charset="-78"/>
              </a:rPr>
              <a:t>Form a Strategic Vision &amp; Initiatives</a:t>
            </a:r>
            <a:endParaRPr lang="fa-IR" b="1" dirty="0">
              <a:cs typeface="B Nazanin" panose="00000400000000000000" pitchFamily="2" charset="-78"/>
            </a:endParaRPr>
          </a:p>
          <a:p>
            <a:pPr algn="r" rtl="1">
              <a:buNone/>
            </a:pPr>
            <a:endParaRPr lang="en-US" b="1" dirty="0">
              <a:cs typeface="B Nazanin" panose="00000400000000000000" pitchFamily="2" charset="-78"/>
            </a:endParaRPr>
          </a:p>
          <a:p>
            <a:pPr algn="r" rtl="1">
              <a:buNone/>
            </a:pPr>
            <a:r>
              <a:rPr lang="fa-IR" dirty="0">
                <a:cs typeface="B Nazanin" panose="00000400000000000000" pitchFamily="2" charset="-78"/>
              </a:rPr>
              <a:t>پاسخ به این سؤال: «می‌خواهیم بعد از تغییر چگونه باشیم؟»</a:t>
            </a:r>
          </a:p>
          <a:p>
            <a:pPr algn="r" rtl="1">
              <a:buNone/>
            </a:pPr>
            <a:r>
              <a:rPr lang="en-US" dirty="0">
                <a:cs typeface="B Nazanin" panose="00000400000000000000" pitchFamily="2" charset="-78"/>
              </a:rPr>
              <a:t>🔸 </a:t>
            </a:r>
            <a:r>
              <a:rPr lang="fa-IR" dirty="0">
                <a:cs typeface="B Nazanin" panose="00000400000000000000" pitchFamily="2" charset="-78"/>
              </a:rPr>
              <a:t>باید </a:t>
            </a:r>
            <a:r>
              <a:rPr lang="fa-IR" b="1" dirty="0">
                <a:cs typeface="B Nazanin" panose="00000400000000000000" pitchFamily="2" charset="-78"/>
              </a:rPr>
              <a:t>واضح، جذاب و قابل اندازه‌گیری</a:t>
            </a:r>
            <a:r>
              <a:rPr lang="fa-IR" dirty="0">
                <a:cs typeface="B Nazanin" panose="00000400000000000000" pitchFamily="2" charset="-78"/>
              </a:rPr>
              <a:t> باشد.</a:t>
            </a:r>
          </a:p>
        </p:txBody>
      </p:sp>
    </p:spTree>
    <p:extLst>
      <p:ext uri="{BB962C8B-B14F-4D97-AF65-F5344CB8AC3E}">
        <p14:creationId xmlns:p14="http://schemas.microsoft.com/office/powerpoint/2010/main" val="501323403"/>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59B85C-BA7F-6983-3689-7A000C831520}"/>
              </a:ext>
            </a:extLst>
          </p:cNvPr>
          <p:cNvSpPr txBox="1"/>
          <p:nvPr/>
        </p:nvSpPr>
        <p:spPr>
          <a:xfrm>
            <a:off x="1889186" y="1028342"/>
            <a:ext cx="9532188" cy="5293757"/>
          </a:xfrm>
          <a:prstGeom prst="rect">
            <a:avLst/>
          </a:prstGeom>
          <a:noFill/>
        </p:spPr>
        <p:txBody>
          <a:bodyPr wrap="square">
            <a:spAutoFit/>
          </a:bodyPr>
          <a:lstStyle/>
          <a:p>
            <a:pPr algn="just" rtl="1">
              <a:buNone/>
            </a:pPr>
            <a:r>
              <a:rPr lang="en-US" sz="2000" b="1" dirty="0">
                <a:cs typeface="B Nazanin" panose="00000400000000000000" pitchFamily="2" charset="-78"/>
              </a:rPr>
              <a:t>🔵 </a:t>
            </a:r>
            <a:r>
              <a:rPr lang="fa-IR" sz="2000" b="1" dirty="0">
                <a:cs typeface="B Nazanin" panose="00000400000000000000" pitchFamily="2" charset="-78"/>
              </a:rPr>
              <a:t>۴) اطلاع‌رسانی و درگیرسازی </a:t>
            </a:r>
            <a:r>
              <a:rPr lang="en-US" sz="2000" b="1" dirty="0">
                <a:cs typeface="B Nazanin" panose="00000400000000000000" pitchFamily="2" charset="-78"/>
              </a:rPr>
              <a:t>Communicate the Vision</a:t>
            </a:r>
          </a:p>
          <a:p>
            <a:pPr algn="just" rtl="1">
              <a:buNone/>
            </a:pPr>
            <a:r>
              <a:rPr lang="fa-IR" sz="2000" dirty="0">
                <a:cs typeface="B Nazanin" panose="00000400000000000000" pitchFamily="2" charset="-78"/>
              </a:rPr>
              <a:t>چشم‌انداز باید بارها و از راه‌های مختلف به همه منتقل شود.</a:t>
            </a:r>
          </a:p>
          <a:p>
            <a:pPr algn="just" rtl="1">
              <a:buNone/>
            </a:pPr>
            <a:r>
              <a:rPr lang="en-US" sz="2000" dirty="0">
                <a:cs typeface="B Nazanin" panose="00000400000000000000" pitchFamily="2" charset="-78"/>
              </a:rPr>
              <a:t>🔸 </a:t>
            </a:r>
            <a:r>
              <a:rPr lang="fa-IR" sz="2000" dirty="0">
                <a:cs typeface="B Nazanin" panose="00000400000000000000" pitchFamily="2" charset="-78"/>
              </a:rPr>
              <a:t>پیام کوتاه، ساده، تکرارشونده.</a:t>
            </a:r>
          </a:p>
          <a:p>
            <a:pPr algn="just" rtl="1">
              <a:buNone/>
            </a:pPr>
            <a:br>
              <a:rPr lang="fa-IR" sz="2000" dirty="0">
                <a:cs typeface="B Nazanin" panose="00000400000000000000" pitchFamily="2" charset="-78"/>
              </a:rPr>
            </a:br>
            <a:endParaRPr lang="fa-IR" sz="2000" dirty="0">
              <a:cs typeface="B Nazanin" panose="00000400000000000000" pitchFamily="2" charset="-78"/>
            </a:endParaRPr>
          </a:p>
          <a:p>
            <a:pPr algn="just" rtl="1">
              <a:buNone/>
            </a:pPr>
            <a:r>
              <a:rPr lang="en-US" sz="2000" b="1" dirty="0">
                <a:cs typeface="B Nazanin" panose="00000400000000000000" pitchFamily="2" charset="-78"/>
              </a:rPr>
              <a:t>🔵 </a:t>
            </a:r>
            <a:r>
              <a:rPr lang="fa-IR" sz="2000" b="1" dirty="0">
                <a:cs typeface="B Nazanin" panose="00000400000000000000" pitchFamily="2" charset="-78"/>
              </a:rPr>
              <a:t>۵) توانمندسازی کارکنان </a:t>
            </a:r>
            <a:r>
              <a:rPr lang="en-US" sz="2000" b="1" dirty="0">
                <a:cs typeface="B Nazanin" panose="00000400000000000000" pitchFamily="2" charset="-78"/>
              </a:rPr>
              <a:t>Empower Broad-Based Action</a:t>
            </a:r>
          </a:p>
          <a:p>
            <a:pPr algn="just" rtl="1">
              <a:buNone/>
            </a:pPr>
            <a:r>
              <a:rPr lang="fa-IR" sz="2000" dirty="0">
                <a:cs typeface="B Nazanin" panose="00000400000000000000" pitchFamily="2" charset="-78"/>
              </a:rPr>
              <a:t>مانع‌ها را بردارید:</a:t>
            </a:r>
          </a:p>
          <a:p>
            <a:pPr algn="just" rtl="1">
              <a:buFont typeface="Arial" panose="020B0604020202020204" pitchFamily="34" charset="0"/>
              <a:buChar char="•"/>
            </a:pPr>
            <a:r>
              <a:rPr lang="fa-IR" sz="2000" dirty="0">
                <a:cs typeface="B Nazanin" panose="00000400000000000000" pitchFamily="2" charset="-78"/>
              </a:rPr>
              <a:t>ساختار اشتباه</a:t>
            </a:r>
          </a:p>
          <a:p>
            <a:pPr algn="just" rtl="1">
              <a:buFont typeface="Arial" panose="020B0604020202020204" pitchFamily="34" charset="0"/>
              <a:buChar char="•"/>
            </a:pPr>
            <a:r>
              <a:rPr lang="fa-IR" sz="2000" dirty="0">
                <a:cs typeface="B Nazanin" panose="00000400000000000000" pitchFamily="2" charset="-78"/>
              </a:rPr>
              <a:t>ترس کارکنان</a:t>
            </a:r>
          </a:p>
          <a:p>
            <a:pPr algn="just" rtl="1">
              <a:buFont typeface="Arial" panose="020B0604020202020204" pitchFamily="34" charset="0"/>
              <a:buChar char="•"/>
            </a:pPr>
            <a:r>
              <a:rPr lang="fa-IR" sz="2000" dirty="0">
                <a:cs typeface="B Nazanin" panose="00000400000000000000" pitchFamily="2" charset="-78"/>
              </a:rPr>
              <a:t>نبود مهارت</a:t>
            </a:r>
          </a:p>
          <a:p>
            <a:pPr algn="just" rtl="1">
              <a:buFont typeface="Arial" panose="020B0604020202020204" pitchFamily="34" charset="0"/>
              <a:buChar char="•"/>
            </a:pPr>
            <a:r>
              <a:rPr lang="fa-IR" sz="2000" dirty="0">
                <a:cs typeface="B Nazanin" panose="00000400000000000000" pitchFamily="2" charset="-78"/>
              </a:rPr>
              <a:t>قوانین خشک</a:t>
            </a:r>
          </a:p>
          <a:p>
            <a:pPr algn="just" rtl="1">
              <a:buNone/>
            </a:pPr>
            <a:r>
              <a:rPr lang="en-US" sz="2000" dirty="0">
                <a:cs typeface="B Nazanin" panose="00000400000000000000" pitchFamily="2" charset="-78"/>
              </a:rPr>
              <a:t>🔸 </a:t>
            </a:r>
            <a:r>
              <a:rPr lang="fa-IR" sz="2000" dirty="0">
                <a:cs typeface="B Nazanin" panose="00000400000000000000" pitchFamily="2" charset="-78"/>
              </a:rPr>
              <a:t>کارکنان باید بتوانند </a:t>
            </a:r>
            <a:r>
              <a:rPr lang="fa-IR" sz="2000" b="1" dirty="0">
                <a:cs typeface="B Nazanin" panose="00000400000000000000" pitchFamily="2" charset="-78"/>
              </a:rPr>
              <a:t>اقدام کنند، نه فقط بشنوند.</a:t>
            </a:r>
            <a:endParaRPr lang="fa-IR" sz="2000" dirty="0">
              <a:cs typeface="B Nazanin" panose="00000400000000000000" pitchFamily="2" charset="-78"/>
            </a:endParaRPr>
          </a:p>
          <a:p>
            <a:pPr algn="just" rtl="1">
              <a:buNone/>
            </a:pPr>
            <a:br>
              <a:rPr lang="fa-IR" sz="2000" dirty="0">
                <a:cs typeface="B Nazanin" panose="00000400000000000000" pitchFamily="2" charset="-78"/>
              </a:rPr>
            </a:br>
            <a:endParaRPr lang="fa-IR" sz="2000" dirty="0">
              <a:cs typeface="B Nazanin" panose="00000400000000000000" pitchFamily="2" charset="-78"/>
            </a:endParaRPr>
          </a:p>
          <a:p>
            <a:pPr algn="just" rtl="1">
              <a:buNone/>
            </a:pPr>
            <a:r>
              <a:rPr lang="en-US" sz="2000" b="1" dirty="0">
                <a:cs typeface="B Nazanin" panose="00000400000000000000" pitchFamily="2" charset="-78"/>
              </a:rPr>
              <a:t>🔵 </a:t>
            </a:r>
            <a:r>
              <a:rPr lang="fa-IR" sz="2000" b="1" dirty="0">
                <a:cs typeface="B Nazanin" panose="00000400000000000000" pitchFamily="2" charset="-78"/>
              </a:rPr>
              <a:t>۶) تولید موفقیت‌های کوتاه‌مدت </a:t>
            </a:r>
            <a:r>
              <a:rPr lang="en-US" sz="2000" b="1" dirty="0">
                <a:cs typeface="B Nazanin" panose="00000400000000000000" pitchFamily="2" charset="-78"/>
              </a:rPr>
              <a:t>Generate Short-Term Wins</a:t>
            </a:r>
          </a:p>
          <a:p>
            <a:pPr algn="just" rtl="1">
              <a:buNone/>
            </a:pPr>
            <a:r>
              <a:rPr lang="fa-IR" sz="2000" dirty="0">
                <a:cs typeface="B Nazanin" panose="00000400000000000000" pitchFamily="2" charset="-78"/>
              </a:rPr>
              <a:t>یعنی در مسیر طولانی تغییر، </a:t>
            </a:r>
            <a:r>
              <a:rPr lang="fa-IR" sz="2000" b="1" dirty="0">
                <a:cs typeface="B Nazanin" panose="00000400000000000000" pitchFamily="2" charset="-78"/>
              </a:rPr>
              <a:t>پیروزی‌های کوچک و سریع</a:t>
            </a:r>
            <a:r>
              <a:rPr lang="fa-IR" sz="2000" dirty="0">
                <a:cs typeface="B Nazanin" panose="00000400000000000000" pitchFamily="2" charset="-78"/>
              </a:rPr>
              <a:t> ایجاد کنید.</a:t>
            </a:r>
          </a:p>
          <a:p>
            <a:pPr algn="just" rtl="1">
              <a:buNone/>
            </a:pPr>
            <a:r>
              <a:rPr lang="en-US" sz="2000" dirty="0">
                <a:cs typeface="B Nazanin" panose="00000400000000000000" pitchFamily="2" charset="-78"/>
              </a:rPr>
              <a:t>🔸 </a:t>
            </a:r>
            <a:r>
              <a:rPr lang="fa-IR" sz="2000" dirty="0">
                <a:cs typeface="B Nazanin" panose="00000400000000000000" pitchFamily="2" charset="-78"/>
              </a:rPr>
              <a:t>این کار باعث انگیزه، روحیه و ادامه مسیر می‌شود.</a:t>
            </a:r>
          </a:p>
        </p:txBody>
      </p:sp>
    </p:spTree>
    <p:extLst>
      <p:ext uri="{BB962C8B-B14F-4D97-AF65-F5344CB8AC3E}">
        <p14:creationId xmlns:p14="http://schemas.microsoft.com/office/powerpoint/2010/main" val="3554104835"/>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C0C89-C634-E612-10FE-426F65C9694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4695395-816C-1CC5-303C-6E0AFA0636F5}"/>
              </a:ext>
            </a:extLst>
          </p:cNvPr>
          <p:cNvSpPr txBox="1"/>
          <p:nvPr/>
        </p:nvSpPr>
        <p:spPr>
          <a:xfrm>
            <a:off x="1526876" y="1443841"/>
            <a:ext cx="9946256" cy="3785652"/>
          </a:xfrm>
          <a:prstGeom prst="rect">
            <a:avLst/>
          </a:prstGeom>
          <a:noFill/>
        </p:spPr>
        <p:txBody>
          <a:bodyPr wrap="square">
            <a:spAutoFit/>
          </a:bodyPr>
          <a:lstStyle/>
          <a:p>
            <a:pPr algn="r" rtl="1">
              <a:buNone/>
            </a:pPr>
            <a:r>
              <a:rPr lang="en-US" sz="2400" b="1" dirty="0">
                <a:cs typeface="B Nazanin" panose="00000400000000000000" pitchFamily="2" charset="-78"/>
              </a:rPr>
              <a:t>🔵 </a:t>
            </a:r>
            <a:r>
              <a:rPr lang="fa-IR" sz="2400" b="1" dirty="0">
                <a:cs typeface="B Nazanin" panose="00000400000000000000" pitchFamily="2" charset="-78"/>
              </a:rPr>
              <a:t>۷) تثبیت و گسترش تغییر </a:t>
            </a:r>
            <a:r>
              <a:rPr lang="en-US" sz="2400" b="1" dirty="0">
                <a:cs typeface="B Nazanin" panose="00000400000000000000" pitchFamily="2" charset="-78"/>
              </a:rPr>
              <a:t>Sustain &amp; Accelerate</a:t>
            </a:r>
          </a:p>
          <a:p>
            <a:pPr algn="r" rtl="1">
              <a:buNone/>
            </a:pPr>
            <a:r>
              <a:rPr lang="fa-IR" sz="2400" dirty="0">
                <a:cs typeface="B Nazanin" panose="00000400000000000000" pitchFamily="2" charset="-78"/>
              </a:rPr>
              <a:t>بعد از موفقیت اولیه، تغییر را رها نکنید.</a:t>
            </a:r>
            <a:br>
              <a:rPr lang="fa-IR" sz="2400" dirty="0">
                <a:cs typeface="B Nazanin" panose="00000400000000000000" pitchFamily="2" charset="-78"/>
              </a:rPr>
            </a:br>
            <a:r>
              <a:rPr lang="fa-IR" sz="2400" dirty="0">
                <a:cs typeface="B Nazanin" panose="00000400000000000000" pitchFamily="2" charset="-78"/>
              </a:rPr>
              <a:t>نتایج را تحلیل کنید و تغییر را به بخش‌های دیگر سازمان </a:t>
            </a:r>
            <a:r>
              <a:rPr lang="fa-IR" sz="2400" b="1" dirty="0">
                <a:cs typeface="B Nazanin" panose="00000400000000000000" pitchFamily="2" charset="-78"/>
              </a:rPr>
              <a:t>گسترش دهید</a:t>
            </a:r>
            <a:r>
              <a:rPr lang="fa-IR" sz="2400" dirty="0">
                <a:cs typeface="B Nazanin" panose="00000400000000000000" pitchFamily="2" charset="-78"/>
              </a:rPr>
              <a:t>.</a:t>
            </a:r>
          </a:p>
          <a:p>
            <a:pPr algn="r" rtl="1">
              <a:buNone/>
            </a:pPr>
            <a:br>
              <a:rPr lang="fa-IR" sz="2400" dirty="0">
                <a:cs typeface="B Nazanin" panose="00000400000000000000" pitchFamily="2" charset="-78"/>
              </a:rPr>
            </a:br>
            <a:endParaRPr lang="fa-IR" sz="2400" dirty="0">
              <a:cs typeface="B Nazanin" panose="00000400000000000000" pitchFamily="2" charset="-78"/>
            </a:endParaRPr>
          </a:p>
          <a:p>
            <a:pPr algn="r" rtl="1">
              <a:buNone/>
            </a:pPr>
            <a:r>
              <a:rPr lang="en-US" sz="2400" b="1" dirty="0">
                <a:cs typeface="B Nazanin" panose="00000400000000000000" pitchFamily="2" charset="-78"/>
              </a:rPr>
              <a:t>🔵 </a:t>
            </a:r>
            <a:r>
              <a:rPr lang="fa-IR" sz="2400" b="1" dirty="0">
                <a:cs typeface="B Nazanin" panose="00000400000000000000" pitchFamily="2" charset="-78"/>
              </a:rPr>
              <a:t>۸) نهادینه‌سازی در فرهنگ سازمان </a:t>
            </a:r>
            <a:r>
              <a:rPr lang="en-US" sz="2400" b="1" dirty="0">
                <a:cs typeface="B Nazanin" panose="00000400000000000000" pitchFamily="2" charset="-78"/>
              </a:rPr>
              <a:t>Institute Change in Culture</a:t>
            </a:r>
          </a:p>
          <a:p>
            <a:pPr algn="r" rtl="1">
              <a:buNone/>
            </a:pPr>
            <a:r>
              <a:rPr lang="fa-IR" sz="2400" dirty="0">
                <a:cs typeface="B Nazanin" panose="00000400000000000000" pitchFamily="2" charset="-78"/>
              </a:rPr>
              <a:t>تغییر باید تبدیل به </a:t>
            </a:r>
            <a:r>
              <a:rPr lang="fa-IR" sz="2400" b="1" dirty="0">
                <a:cs typeface="B Nazanin" panose="00000400000000000000" pitchFamily="2" charset="-78"/>
              </a:rPr>
              <a:t>عادت سازمانی</a:t>
            </a:r>
            <a:r>
              <a:rPr lang="fa-IR" sz="2400" dirty="0">
                <a:cs typeface="B Nazanin" panose="00000400000000000000" pitchFamily="2" charset="-78"/>
              </a:rPr>
              <a:t> شود.</a:t>
            </a:r>
          </a:p>
          <a:p>
            <a:pPr algn="r" rtl="1">
              <a:buNone/>
            </a:pPr>
            <a:r>
              <a:rPr lang="en-US" sz="2400" dirty="0">
                <a:cs typeface="B Nazanin" panose="00000400000000000000" pitchFamily="2" charset="-78"/>
              </a:rPr>
              <a:t>🔸 </a:t>
            </a:r>
            <a:r>
              <a:rPr lang="fa-IR" sz="2400" dirty="0">
                <a:cs typeface="B Nazanin" panose="00000400000000000000" pitchFamily="2" charset="-78"/>
              </a:rPr>
              <a:t>یعنی در سیستم، پاداش، آموزش، فرآیندها و رفتار مدیران وارد شود.</a:t>
            </a:r>
          </a:p>
          <a:p>
            <a:pPr algn="r" rtl="1">
              <a:buNone/>
            </a:pPr>
            <a:br>
              <a:rPr lang="fa-IR" sz="2400" dirty="0">
                <a:cs typeface="B Nazanin" panose="00000400000000000000" pitchFamily="2" charset="-78"/>
              </a:rPr>
            </a:br>
            <a:endParaRPr lang="fa-IR" sz="2400" dirty="0">
              <a:cs typeface="B Nazanin" panose="00000400000000000000" pitchFamily="2" charset="-78"/>
            </a:endParaRPr>
          </a:p>
        </p:txBody>
      </p:sp>
    </p:spTree>
    <p:extLst>
      <p:ext uri="{BB962C8B-B14F-4D97-AF65-F5344CB8AC3E}">
        <p14:creationId xmlns:p14="http://schemas.microsoft.com/office/powerpoint/2010/main" val="1219948342"/>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91667-0E11-0A3D-5135-946266060BD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B012D9E-18EB-7437-8CA0-F0DEB615E815}"/>
              </a:ext>
            </a:extLst>
          </p:cNvPr>
          <p:cNvSpPr txBox="1"/>
          <p:nvPr/>
        </p:nvSpPr>
        <p:spPr>
          <a:xfrm>
            <a:off x="905775" y="1206116"/>
            <a:ext cx="9885870" cy="3046988"/>
          </a:xfrm>
          <a:prstGeom prst="rect">
            <a:avLst/>
          </a:prstGeom>
          <a:noFill/>
        </p:spPr>
        <p:txBody>
          <a:bodyPr wrap="square">
            <a:spAutoFit/>
          </a:bodyPr>
          <a:lstStyle/>
          <a:p>
            <a:pPr algn="r" rtl="1">
              <a:buNone/>
            </a:pPr>
            <a:r>
              <a:rPr lang="fa-IR" sz="2400" dirty="0">
                <a:cs typeface="B Nazanin" panose="00000400000000000000" pitchFamily="2" charset="-78"/>
              </a:rPr>
              <a:t>نظریه </a:t>
            </a:r>
            <a:r>
              <a:rPr lang="fa-IR" sz="2400" b="1" dirty="0">
                <a:cs typeface="B Nazanin" panose="00000400000000000000" pitchFamily="2" charset="-78"/>
              </a:rPr>
              <a:t>انتظار وروم </a:t>
            </a:r>
            <a:r>
              <a:rPr lang="en-US" sz="2400" b="1" dirty="0">
                <a:cs typeface="B Nazanin" panose="00000400000000000000" pitchFamily="2" charset="-78"/>
              </a:rPr>
              <a:t>Vroom’s Expectancy Theory</a:t>
            </a:r>
            <a:endParaRPr lang="fa-IR" sz="2400" dirty="0">
              <a:cs typeface="B Nazanin" panose="00000400000000000000" pitchFamily="2" charset="-78"/>
            </a:endParaRPr>
          </a:p>
          <a:p>
            <a:pPr algn="r" rtl="1">
              <a:buNone/>
            </a:pPr>
            <a:r>
              <a:rPr lang="fa-IR" sz="2400" dirty="0">
                <a:cs typeface="B Nazanin" panose="00000400000000000000" pitchFamily="2" charset="-78"/>
              </a:rPr>
              <a:t>یکی از دقیق‌ترین و کاربردی‌ترین نظریه‌های انگیزش در رفتار سازمانی است.</a:t>
            </a:r>
          </a:p>
          <a:p>
            <a:pPr algn="r" rtl="1">
              <a:buNone/>
            </a:pPr>
            <a:endParaRPr lang="fa-IR" sz="2400" dirty="0">
              <a:cs typeface="B Nazanin" panose="00000400000000000000" pitchFamily="2" charset="-78"/>
            </a:endParaRPr>
          </a:p>
          <a:p>
            <a:pPr algn="r" rtl="1">
              <a:buNone/>
            </a:pPr>
            <a:br>
              <a:rPr lang="fa-IR" sz="2400" dirty="0">
                <a:cs typeface="B Nazanin" panose="00000400000000000000" pitchFamily="2" charset="-78"/>
              </a:rPr>
            </a:br>
            <a:r>
              <a:rPr lang="fa-IR" sz="2400" dirty="0">
                <a:cs typeface="B Nazanin" panose="00000400000000000000" pitchFamily="2" charset="-78"/>
              </a:rPr>
              <a:t>فرمول اصلی آن:</a:t>
            </a:r>
          </a:p>
          <a:p>
            <a:pPr algn="r" rtl="1">
              <a:buNone/>
            </a:pPr>
            <a:endParaRPr lang="fa-IR" sz="2400" dirty="0">
              <a:cs typeface="B Nazanin" panose="00000400000000000000" pitchFamily="2" charset="-78"/>
            </a:endParaRPr>
          </a:p>
          <a:p>
            <a:pPr algn="r" rtl="1">
              <a:buNone/>
            </a:pPr>
            <a:r>
              <a:rPr lang="en-US" sz="2400" b="1" dirty="0">
                <a:cs typeface="B Nazanin" panose="00000400000000000000" pitchFamily="2" charset="-78"/>
              </a:rPr>
              <a:t>⭐ </a:t>
            </a:r>
            <a:r>
              <a:rPr lang="fa-IR" sz="2400" b="1" dirty="0">
                <a:cs typeface="B Nazanin" panose="00000400000000000000" pitchFamily="2" charset="-78"/>
              </a:rPr>
              <a:t>انگیزش = انتظار × ابزارمندی × جذابیت</a:t>
            </a:r>
          </a:p>
          <a:p>
            <a:pPr algn="r" rtl="1">
              <a:buNone/>
            </a:pPr>
            <a:r>
              <a:rPr lang="fa-IR" sz="2400" dirty="0">
                <a:cs typeface="B Nazanin" panose="00000400000000000000" pitchFamily="2" charset="-78"/>
              </a:rPr>
              <a:t>( </a:t>
            </a:r>
            <a:r>
              <a:rPr lang="en-US" sz="2400" b="1" dirty="0">
                <a:cs typeface="B Nazanin" panose="00000400000000000000" pitchFamily="2" charset="-78"/>
              </a:rPr>
              <a:t>Motivation = Expectancy × Instrumentality × Valence</a:t>
            </a:r>
            <a:r>
              <a:rPr lang="en-US" sz="2400" dirty="0">
                <a:cs typeface="B Nazanin" panose="00000400000000000000" pitchFamily="2" charset="-78"/>
              </a:rPr>
              <a:t> )</a:t>
            </a:r>
          </a:p>
        </p:txBody>
      </p:sp>
    </p:spTree>
    <p:extLst>
      <p:ext uri="{BB962C8B-B14F-4D97-AF65-F5344CB8AC3E}">
        <p14:creationId xmlns:p14="http://schemas.microsoft.com/office/powerpoint/2010/main" val="1185889524"/>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35FDD-BF6F-7D3C-DEAA-BEA033AE570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83F0B64-F0E5-EF4F-3B37-17CD930C8F5D}"/>
              </a:ext>
            </a:extLst>
          </p:cNvPr>
          <p:cNvSpPr txBox="1"/>
          <p:nvPr/>
        </p:nvSpPr>
        <p:spPr>
          <a:xfrm>
            <a:off x="1716657" y="785002"/>
            <a:ext cx="9394165" cy="4893647"/>
          </a:xfrm>
          <a:prstGeom prst="rect">
            <a:avLst/>
          </a:prstGeom>
          <a:noFill/>
        </p:spPr>
        <p:txBody>
          <a:bodyPr wrap="square">
            <a:spAutoFit/>
          </a:bodyPr>
          <a:lstStyle/>
          <a:p>
            <a:pPr algn="just" rtl="1">
              <a:buNone/>
            </a:pPr>
            <a:r>
              <a:rPr lang="en-US" sz="2400" b="1" dirty="0">
                <a:cs typeface="B Nazanin" panose="00000400000000000000" pitchFamily="2" charset="-78"/>
              </a:rPr>
              <a:t>🔵 </a:t>
            </a:r>
            <a:r>
              <a:rPr lang="fa-IR" sz="2400" b="1" dirty="0">
                <a:cs typeface="B Nazanin" panose="00000400000000000000" pitchFamily="2" charset="-78"/>
              </a:rPr>
              <a:t>۱) انتظار </a:t>
            </a:r>
            <a:r>
              <a:rPr lang="en-US" sz="2400" b="1" dirty="0">
                <a:cs typeface="B Nazanin" panose="00000400000000000000" pitchFamily="2" charset="-78"/>
              </a:rPr>
              <a:t>Expectancy</a:t>
            </a:r>
          </a:p>
          <a:p>
            <a:pPr algn="just" rtl="1">
              <a:buNone/>
            </a:pPr>
            <a:r>
              <a:rPr lang="fa-IR" sz="2400" dirty="0">
                <a:cs typeface="B Nazanin" panose="00000400000000000000" pitchFamily="2" charset="-78"/>
              </a:rPr>
              <a:t>یعنی </a:t>
            </a:r>
            <a:r>
              <a:rPr lang="fa-IR" sz="2400" b="1" dirty="0">
                <a:cs typeface="B Nazanin" panose="00000400000000000000" pitchFamily="2" charset="-78"/>
              </a:rPr>
              <a:t>باور کارمند</a:t>
            </a:r>
            <a:r>
              <a:rPr lang="fa-IR" sz="2400" dirty="0">
                <a:cs typeface="B Nazanin" panose="00000400000000000000" pitchFamily="2" charset="-78"/>
              </a:rPr>
              <a:t> به اینکه:</a:t>
            </a:r>
          </a:p>
          <a:p>
            <a:pPr algn="just" rtl="1">
              <a:buNone/>
            </a:pPr>
            <a:endParaRPr lang="fa-IR" sz="2400" dirty="0">
              <a:cs typeface="B Nazanin" panose="00000400000000000000" pitchFamily="2" charset="-78"/>
            </a:endParaRPr>
          </a:p>
          <a:p>
            <a:pPr algn="just" rtl="1">
              <a:buNone/>
            </a:pPr>
            <a:r>
              <a:rPr lang="fa-IR" sz="2400" b="1" dirty="0">
                <a:cs typeface="B Nazanin" panose="00000400000000000000" pitchFamily="2" charset="-78"/>
              </a:rPr>
              <a:t>«اگر تلاش کنم → می‌توانم عملکرد خوبی داشته باشم.»</a:t>
            </a:r>
          </a:p>
          <a:p>
            <a:pPr algn="just" rtl="1">
              <a:buNone/>
            </a:pPr>
            <a:endParaRPr lang="fa-IR" sz="2400" b="1" dirty="0">
              <a:cs typeface="B Nazanin" panose="00000400000000000000" pitchFamily="2" charset="-78"/>
            </a:endParaRPr>
          </a:p>
          <a:p>
            <a:pPr algn="just" rtl="1">
              <a:buNone/>
            </a:pPr>
            <a:r>
              <a:rPr lang="fa-IR" sz="2400" b="1" dirty="0">
                <a:cs typeface="B Nazanin" panose="00000400000000000000" pitchFamily="2" charset="-78"/>
              </a:rPr>
              <a:t>وابسته به موارد زیر:</a:t>
            </a:r>
          </a:p>
          <a:p>
            <a:pPr algn="just" rtl="1">
              <a:buNone/>
            </a:pPr>
            <a:endParaRPr lang="fa-IR" sz="2400" b="1" dirty="0">
              <a:cs typeface="B Nazanin" panose="00000400000000000000" pitchFamily="2" charset="-78"/>
            </a:endParaRPr>
          </a:p>
          <a:p>
            <a:pPr algn="just" rtl="1">
              <a:buFont typeface="Arial" panose="020B0604020202020204" pitchFamily="34" charset="0"/>
              <a:buChar char="•"/>
            </a:pPr>
            <a:r>
              <a:rPr lang="fa-IR" sz="2400" dirty="0">
                <a:cs typeface="B Nazanin" panose="00000400000000000000" pitchFamily="2" charset="-78"/>
              </a:rPr>
              <a:t>مهارت و آموزش</a:t>
            </a:r>
          </a:p>
          <a:p>
            <a:pPr algn="just" rtl="1">
              <a:buFont typeface="Arial" panose="020B0604020202020204" pitchFamily="34" charset="0"/>
              <a:buChar char="•"/>
            </a:pPr>
            <a:r>
              <a:rPr lang="fa-IR" sz="2400" dirty="0">
                <a:cs typeface="B Nazanin" panose="00000400000000000000" pitchFamily="2" charset="-78"/>
              </a:rPr>
              <a:t>منابع کافی</a:t>
            </a:r>
          </a:p>
          <a:p>
            <a:pPr algn="just" rtl="1">
              <a:buFont typeface="Arial" panose="020B0604020202020204" pitchFamily="34" charset="0"/>
              <a:buChar char="•"/>
            </a:pPr>
            <a:r>
              <a:rPr lang="fa-IR" sz="2400" dirty="0">
                <a:cs typeface="B Nazanin" panose="00000400000000000000" pitchFamily="2" charset="-78"/>
              </a:rPr>
              <a:t>ابزار و امکانات</a:t>
            </a:r>
          </a:p>
          <a:p>
            <a:pPr algn="just" rtl="1">
              <a:buFont typeface="Arial" panose="020B0604020202020204" pitchFamily="34" charset="0"/>
              <a:buChar char="•"/>
            </a:pPr>
            <a:r>
              <a:rPr lang="fa-IR" sz="2400" dirty="0">
                <a:cs typeface="B Nazanin" panose="00000400000000000000" pitchFamily="2" charset="-78"/>
              </a:rPr>
              <a:t>حمایت مدیر</a:t>
            </a:r>
          </a:p>
          <a:p>
            <a:pPr algn="just" rtl="1">
              <a:buFont typeface="Arial" panose="020B0604020202020204" pitchFamily="34" charset="0"/>
              <a:buChar char="•"/>
            </a:pPr>
            <a:r>
              <a:rPr lang="fa-IR" sz="2400" dirty="0">
                <a:cs typeface="B Nazanin" panose="00000400000000000000" pitchFamily="2" charset="-78"/>
              </a:rPr>
              <a:t>اعتمادبه‌نفس</a:t>
            </a:r>
          </a:p>
          <a:p>
            <a:pPr algn="just" rtl="1">
              <a:buNone/>
            </a:pPr>
            <a:r>
              <a:rPr lang="fa-IR" sz="2400" dirty="0">
                <a:cs typeface="B Nazanin" panose="00000400000000000000" pitchFamily="2" charset="-78"/>
              </a:rPr>
              <a:t>اگر فرد فکر کند «تلاش فایده ندارد»، انتظار صفر می‌شود → انگیزش صفر.</a:t>
            </a:r>
          </a:p>
        </p:txBody>
      </p:sp>
    </p:spTree>
    <p:extLst>
      <p:ext uri="{BB962C8B-B14F-4D97-AF65-F5344CB8AC3E}">
        <p14:creationId xmlns:p14="http://schemas.microsoft.com/office/powerpoint/2010/main" val="1582397639"/>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96B8B-C0D6-0AB4-1DB3-8D7BD1F48E3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D5068AB-3374-66CE-7334-B159C133386C}"/>
              </a:ext>
            </a:extLst>
          </p:cNvPr>
          <p:cNvSpPr txBox="1"/>
          <p:nvPr/>
        </p:nvSpPr>
        <p:spPr>
          <a:xfrm>
            <a:off x="3021401" y="982176"/>
            <a:ext cx="7968651" cy="5632311"/>
          </a:xfrm>
          <a:prstGeom prst="rect">
            <a:avLst/>
          </a:prstGeom>
          <a:noFill/>
        </p:spPr>
        <p:txBody>
          <a:bodyPr wrap="square">
            <a:spAutoFit/>
          </a:bodyPr>
          <a:lstStyle/>
          <a:p>
            <a:pPr algn="just" rtl="1">
              <a:buNone/>
            </a:pPr>
            <a:r>
              <a:rPr lang="en-US" sz="2400" b="1" dirty="0">
                <a:cs typeface="B Nazanin" panose="00000400000000000000" pitchFamily="2" charset="-78"/>
              </a:rPr>
              <a:t>🔵 </a:t>
            </a:r>
            <a:r>
              <a:rPr lang="fa-IR" sz="2400" b="1" dirty="0">
                <a:cs typeface="B Nazanin" panose="00000400000000000000" pitchFamily="2" charset="-78"/>
              </a:rPr>
              <a:t>۲) ابزارمندی </a:t>
            </a:r>
            <a:r>
              <a:rPr lang="en-US" sz="2400" b="1" dirty="0">
                <a:cs typeface="B Nazanin" panose="00000400000000000000" pitchFamily="2" charset="-78"/>
              </a:rPr>
              <a:t>Instrumentality</a:t>
            </a:r>
            <a:endParaRPr lang="fa-IR" sz="2400" b="1" dirty="0">
              <a:cs typeface="B Nazanin" panose="00000400000000000000" pitchFamily="2" charset="-78"/>
            </a:endParaRPr>
          </a:p>
          <a:p>
            <a:pPr algn="just" rtl="1">
              <a:buNone/>
            </a:pPr>
            <a:endParaRPr lang="en-US" sz="2400" b="1" dirty="0">
              <a:cs typeface="B Nazanin" panose="00000400000000000000" pitchFamily="2" charset="-78"/>
            </a:endParaRPr>
          </a:p>
          <a:p>
            <a:pPr algn="just" rtl="1">
              <a:buNone/>
            </a:pPr>
            <a:r>
              <a:rPr lang="fa-IR" sz="2400" dirty="0">
                <a:cs typeface="B Nazanin" panose="00000400000000000000" pitchFamily="2" charset="-78"/>
              </a:rPr>
              <a:t>یعنی </a:t>
            </a:r>
            <a:r>
              <a:rPr lang="fa-IR" sz="2400" b="1" dirty="0">
                <a:cs typeface="B Nazanin" panose="00000400000000000000" pitchFamily="2" charset="-78"/>
              </a:rPr>
              <a:t>باور کارمند</a:t>
            </a:r>
            <a:r>
              <a:rPr lang="fa-IR" sz="2400" dirty="0">
                <a:cs typeface="B Nazanin" panose="00000400000000000000" pitchFamily="2" charset="-78"/>
              </a:rPr>
              <a:t> به اینکه:</a:t>
            </a:r>
          </a:p>
          <a:p>
            <a:pPr algn="just" rtl="1">
              <a:buNone/>
            </a:pPr>
            <a:endParaRPr lang="fa-IR" sz="2400" dirty="0">
              <a:cs typeface="B Nazanin" panose="00000400000000000000" pitchFamily="2" charset="-78"/>
            </a:endParaRPr>
          </a:p>
          <a:p>
            <a:pPr algn="just" rtl="1">
              <a:buNone/>
            </a:pPr>
            <a:r>
              <a:rPr lang="fa-IR" sz="2400" b="1" dirty="0">
                <a:cs typeface="B Nazanin" panose="00000400000000000000" pitchFamily="2" charset="-78"/>
              </a:rPr>
              <a:t>«اگر عملکرد خوبی داشته باشم → پاداش می‌گیرم.»</a:t>
            </a:r>
          </a:p>
          <a:p>
            <a:pPr algn="just" rtl="1">
              <a:buNone/>
            </a:pPr>
            <a:endParaRPr lang="fa-IR" sz="2400" b="1" dirty="0">
              <a:cs typeface="B Nazanin" panose="00000400000000000000" pitchFamily="2" charset="-78"/>
            </a:endParaRPr>
          </a:p>
          <a:p>
            <a:pPr algn="just" rtl="1">
              <a:buNone/>
            </a:pPr>
            <a:r>
              <a:rPr lang="fa-IR" sz="2400" dirty="0">
                <a:cs typeface="B Nazanin" panose="00000400000000000000" pitchFamily="2" charset="-78"/>
              </a:rPr>
              <a:t>یعنی رابطه بین </a:t>
            </a:r>
            <a:r>
              <a:rPr lang="fa-IR" sz="2400" b="1" dirty="0">
                <a:cs typeface="B Nazanin" panose="00000400000000000000" pitchFamily="2" charset="-78"/>
              </a:rPr>
              <a:t>عملکرد → پاداش</a:t>
            </a:r>
            <a:r>
              <a:rPr lang="fa-IR" sz="2400" dirty="0">
                <a:cs typeface="B Nazanin" panose="00000400000000000000" pitchFamily="2" charset="-78"/>
              </a:rPr>
              <a:t>.</a:t>
            </a:r>
          </a:p>
          <a:p>
            <a:pPr algn="just" rtl="1">
              <a:buNone/>
            </a:pPr>
            <a:endParaRPr lang="fa-IR" sz="2400" dirty="0">
              <a:cs typeface="B Nazanin" panose="00000400000000000000" pitchFamily="2" charset="-78"/>
            </a:endParaRPr>
          </a:p>
          <a:p>
            <a:pPr algn="just" rtl="1">
              <a:buNone/>
            </a:pPr>
            <a:r>
              <a:rPr lang="fa-IR" sz="2400" dirty="0">
                <a:cs typeface="B Nazanin" panose="00000400000000000000" pitchFamily="2" charset="-78"/>
              </a:rPr>
              <a:t>وابسته به:</a:t>
            </a:r>
          </a:p>
          <a:p>
            <a:pPr algn="just" rtl="1">
              <a:buFont typeface="Arial" panose="020B0604020202020204" pitchFamily="34" charset="0"/>
              <a:buChar char="•"/>
            </a:pPr>
            <a:r>
              <a:rPr lang="fa-IR" sz="2400" dirty="0">
                <a:cs typeface="B Nazanin" panose="00000400000000000000" pitchFamily="2" charset="-78"/>
              </a:rPr>
              <a:t>شفاف بودن سیستم پاداش</a:t>
            </a:r>
          </a:p>
          <a:p>
            <a:pPr algn="just" rtl="1">
              <a:buFont typeface="Arial" panose="020B0604020202020204" pitchFamily="34" charset="0"/>
              <a:buChar char="•"/>
            </a:pPr>
            <a:r>
              <a:rPr lang="fa-IR" sz="2400" dirty="0">
                <a:cs typeface="B Nazanin" panose="00000400000000000000" pitchFamily="2" charset="-78"/>
              </a:rPr>
              <a:t>عدالت سازمانی</a:t>
            </a:r>
          </a:p>
          <a:p>
            <a:pPr algn="just" rtl="1">
              <a:buFont typeface="Arial" panose="020B0604020202020204" pitchFamily="34" charset="0"/>
              <a:buChar char="•"/>
            </a:pPr>
            <a:r>
              <a:rPr lang="fa-IR" sz="2400" dirty="0">
                <a:cs typeface="B Nazanin" panose="00000400000000000000" pitchFamily="2" charset="-78"/>
              </a:rPr>
              <a:t>قابل اعتماد بودن مدیر</a:t>
            </a:r>
          </a:p>
          <a:p>
            <a:pPr algn="just" rtl="1">
              <a:buFont typeface="Arial" panose="020B0604020202020204" pitchFamily="34" charset="0"/>
              <a:buChar char="•"/>
            </a:pPr>
            <a:r>
              <a:rPr lang="fa-IR" sz="2400" dirty="0">
                <a:cs typeface="B Nazanin" panose="00000400000000000000" pitchFamily="2" charset="-78"/>
              </a:rPr>
              <a:t>عدم تبعیض</a:t>
            </a:r>
          </a:p>
          <a:p>
            <a:pPr algn="just" rtl="1">
              <a:buFont typeface="Arial" panose="020B0604020202020204" pitchFamily="34" charset="0"/>
              <a:buChar char="•"/>
            </a:pPr>
            <a:r>
              <a:rPr lang="fa-IR" sz="2400" dirty="0">
                <a:cs typeface="B Nazanin" panose="00000400000000000000" pitchFamily="2" charset="-78"/>
              </a:rPr>
              <a:t>اجرای واقعی وعده‌ها</a:t>
            </a:r>
          </a:p>
          <a:p>
            <a:pPr algn="just" rtl="1">
              <a:buNone/>
            </a:pPr>
            <a:r>
              <a:rPr lang="fa-IR" sz="2400" dirty="0">
                <a:cs typeface="B Nazanin" panose="00000400000000000000" pitchFamily="2" charset="-78"/>
              </a:rPr>
              <a:t>اگر کارمند فکر کند پاداش‌ها «سلیقه‌ای» است → ابزارمندی صفر → انگیزش صفر.</a:t>
            </a:r>
          </a:p>
        </p:txBody>
      </p:sp>
    </p:spTree>
    <p:extLst>
      <p:ext uri="{BB962C8B-B14F-4D97-AF65-F5344CB8AC3E}">
        <p14:creationId xmlns:p14="http://schemas.microsoft.com/office/powerpoint/2010/main" val="3517113776"/>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4D2560-A622-7F6A-76EB-7C3754360AF5}"/>
              </a:ext>
            </a:extLst>
          </p:cNvPr>
          <p:cNvSpPr txBox="1"/>
          <p:nvPr/>
        </p:nvSpPr>
        <p:spPr>
          <a:xfrm>
            <a:off x="3073159" y="982176"/>
            <a:ext cx="7960025" cy="4893647"/>
          </a:xfrm>
          <a:prstGeom prst="rect">
            <a:avLst/>
          </a:prstGeom>
          <a:noFill/>
        </p:spPr>
        <p:txBody>
          <a:bodyPr wrap="square">
            <a:spAutoFit/>
          </a:bodyPr>
          <a:lstStyle/>
          <a:p>
            <a:pPr algn="just" rtl="1">
              <a:buNone/>
            </a:pPr>
            <a:r>
              <a:rPr lang="en-US" sz="2400" b="1" dirty="0">
                <a:cs typeface="B Nazanin" panose="00000400000000000000" pitchFamily="2" charset="-78"/>
              </a:rPr>
              <a:t>🔵 </a:t>
            </a:r>
            <a:r>
              <a:rPr lang="fa-IR" sz="2400" b="1" dirty="0">
                <a:cs typeface="B Nazanin" panose="00000400000000000000" pitchFamily="2" charset="-78"/>
              </a:rPr>
              <a:t>۳) جذابیت یا ارزش پاداش </a:t>
            </a:r>
            <a:r>
              <a:rPr lang="en-US" sz="2400" b="1" dirty="0">
                <a:cs typeface="B Nazanin" panose="00000400000000000000" pitchFamily="2" charset="-78"/>
              </a:rPr>
              <a:t>Valence</a:t>
            </a:r>
          </a:p>
          <a:p>
            <a:pPr algn="just" rtl="1">
              <a:buNone/>
            </a:pPr>
            <a:r>
              <a:rPr lang="fa-IR" sz="2400" dirty="0">
                <a:cs typeface="B Nazanin" panose="00000400000000000000" pitchFamily="2" charset="-78"/>
              </a:rPr>
              <a:t>یعنی:</a:t>
            </a:r>
          </a:p>
          <a:p>
            <a:pPr algn="just" rtl="1">
              <a:buNone/>
            </a:pPr>
            <a:endParaRPr lang="fa-IR" sz="2400" dirty="0">
              <a:cs typeface="B Nazanin" panose="00000400000000000000" pitchFamily="2" charset="-78"/>
            </a:endParaRPr>
          </a:p>
          <a:p>
            <a:pPr algn="just" rtl="1">
              <a:buNone/>
            </a:pPr>
            <a:r>
              <a:rPr lang="fa-IR" sz="2400" b="1" dirty="0">
                <a:cs typeface="B Nazanin" panose="00000400000000000000" pitchFamily="2" charset="-78"/>
              </a:rPr>
              <a:t>«پاداش چقدر برای من ارزش دارد؟»</a:t>
            </a:r>
          </a:p>
          <a:p>
            <a:pPr algn="just" rtl="1">
              <a:buNone/>
            </a:pPr>
            <a:endParaRPr lang="fa-IR" sz="2400" b="1" dirty="0">
              <a:cs typeface="B Nazanin" panose="00000400000000000000" pitchFamily="2" charset="-78"/>
            </a:endParaRPr>
          </a:p>
          <a:p>
            <a:pPr algn="just" rtl="1">
              <a:buNone/>
            </a:pPr>
            <a:r>
              <a:rPr lang="fa-IR" sz="2400" dirty="0">
                <a:cs typeface="B Nazanin" panose="00000400000000000000" pitchFamily="2" charset="-78"/>
              </a:rPr>
              <a:t>مثال‌ها:</a:t>
            </a:r>
          </a:p>
          <a:p>
            <a:pPr algn="just" rtl="1">
              <a:buNone/>
            </a:pPr>
            <a:r>
              <a:rPr lang="fa-IR" sz="2400" dirty="0">
                <a:cs typeface="B Nazanin" panose="00000400000000000000" pitchFamily="2" charset="-78"/>
              </a:rPr>
              <a:t>حقوق و پاداش مالی</a:t>
            </a:r>
          </a:p>
          <a:p>
            <a:pPr algn="just" rtl="1">
              <a:buFont typeface="Arial" panose="020B0604020202020204" pitchFamily="34" charset="0"/>
              <a:buChar char="•"/>
            </a:pPr>
            <a:r>
              <a:rPr lang="fa-IR" sz="2400" dirty="0">
                <a:cs typeface="B Nazanin" panose="00000400000000000000" pitchFamily="2" charset="-78"/>
              </a:rPr>
              <a:t>ارتقاء</a:t>
            </a:r>
          </a:p>
          <a:p>
            <a:pPr algn="just" rtl="1">
              <a:buFont typeface="Arial" panose="020B0604020202020204" pitchFamily="34" charset="0"/>
              <a:buChar char="•"/>
            </a:pPr>
            <a:r>
              <a:rPr lang="fa-IR" sz="2400" dirty="0">
                <a:cs typeface="B Nazanin" panose="00000400000000000000" pitchFamily="2" charset="-78"/>
              </a:rPr>
              <a:t>احترام</a:t>
            </a:r>
          </a:p>
          <a:p>
            <a:pPr algn="just" rtl="1">
              <a:buFont typeface="Arial" panose="020B0604020202020204" pitchFamily="34" charset="0"/>
              <a:buChar char="•"/>
            </a:pPr>
            <a:r>
              <a:rPr lang="fa-IR" sz="2400" dirty="0">
                <a:cs typeface="B Nazanin" panose="00000400000000000000" pitchFamily="2" charset="-78"/>
              </a:rPr>
              <a:t>انعطاف زمانی</a:t>
            </a:r>
          </a:p>
          <a:p>
            <a:pPr algn="just" rtl="1">
              <a:buFont typeface="Arial" panose="020B0604020202020204" pitchFamily="34" charset="0"/>
              <a:buChar char="•"/>
            </a:pPr>
            <a:r>
              <a:rPr lang="fa-IR" sz="2400" dirty="0">
                <a:cs typeface="B Nazanin" panose="00000400000000000000" pitchFamily="2" charset="-78"/>
              </a:rPr>
              <a:t>امنیت شغلی</a:t>
            </a:r>
          </a:p>
          <a:p>
            <a:pPr algn="just" rtl="1">
              <a:buFont typeface="Arial" panose="020B0604020202020204" pitchFamily="34" charset="0"/>
              <a:buChar char="•"/>
            </a:pPr>
            <a:r>
              <a:rPr lang="fa-IR" sz="2400" dirty="0">
                <a:cs typeface="B Nazanin" panose="00000400000000000000" pitchFamily="2" charset="-78"/>
              </a:rPr>
              <a:t>یادگیری و رشد</a:t>
            </a:r>
          </a:p>
          <a:p>
            <a:pPr algn="just" rtl="1">
              <a:buNone/>
            </a:pPr>
            <a:r>
              <a:rPr lang="fa-IR" sz="2400" dirty="0">
                <a:cs typeface="B Nazanin" panose="00000400000000000000" pitchFamily="2" charset="-78"/>
              </a:rPr>
              <a:t>اگر پاداش مورد علاقه فرد نباشد → جذابیت صفر → انگیزش صفر.</a:t>
            </a:r>
          </a:p>
        </p:txBody>
      </p:sp>
    </p:spTree>
    <p:extLst>
      <p:ext uri="{BB962C8B-B14F-4D97-AF65-F5344CB8AC3E}">
        <p14:creationId xmlns:p14="http://schemas.microsoft.com/office/powerpoint/2010/main" val="897217677"/>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9D65C-D631-4BC7-FBA3-8338EC8091D2}"/>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4AF9DB07-F0AF-35C2-D5A3-46A002642E00}"/>
              </a:ext>
            </a:extLst>
          </p:cNvPr>
          <p:cNvPicPr>
            <a:picLocks noGrp="1" noChangeAspect="1"/>
          </p:cNvPicPr>
          <p:nvPr>
            <p:ph idx="1"/>
          </p:nvPr>
        </p:nvPicPr>
        <p:blipFill>
          <a:blip r:embed="rId2"/>
          <a:stretch>
            <a:fillRect/>
          </a:stretch>
        </p:blipFill>
        <p:spPr>
          <a:xfrm>
            <a:off x="2572955" y="1553832"/>
            <a:ext cx="7406653" cy="4183142"/>
          </a:xfrm>
          <a:prstGeom prst="rect">
            <a:avLst/>
          </a:prstGeom>
        </p:spPr>
      </p:pic>
    </p:spTree>
    <p:extLst>
      <p:ext uri="{BB962C8B-B14F-4D97-AF65-F5344CB8AC3E}">
        <p14:creationId xmlns:p14="http://schemas.microsoft.com/office/powerpoint/2010/main" val="3934836094"/>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342F01D1-7798-4B21-3B19-D8A029EBEB6B}"/>
              </a:ext>
            </a:extLst>
          </p:cNvPr>
          <p:cNvSpPr>
            <a:spLocks noGrp="1" noChangeArrowheads="1"/>
          </p:cNvSpPr>
          <p:nvPr>
            <p:ph type="title"/>
          </p:nvPr>
        </p:nvSpPr>
        <p:spPr/>
        <p:txBody>
          <a:bodyPr/>
          <a:lstStyle/>
          <a:p>
            <a:pPr algn="r" eaLnBrk="1" fontAlgn="auto" hangingPunct="1">
              <a:spcAft>
                <a:spcPts val="0"/>
              </a:spcAft>
              <a:defRPr/>
            </a:pPr>
            <a:r>
              <a:rPr lang="fa-IR" b="0"/>
              <a:t>روشهاي ايجاد انگيزش در كاركنان</a:t>
            </a:r>
            <a:endParaRPr lang="en-US" b="0"/>
          </a:p>
        </p:txBody>
      </p:sp>
      <p:sp>
        <p:nvSpPr>
          <p:cNvPr id="78851" name="Rectangle 3">
            <a:extLst>
              <a:ext uri="{FF2B5EF4-FFF2-40B4-BE49-F238E27FC236}">
                <a16:creationId xmlns:a16="http://schemas.microsoft.com/office/drawing/2014/main" id="{B3880DBA-D90A-F02C-A33F-EDF4EFBD9D01}"/>
              </a:ext>
            </a:extLst>
          </p:cNvPr>
          <p:cNvSpPr>
            <a:spLocks noGrp="1" noChangeArrowheads="1"/>
          </p:cNvSpPr>
          <p:nvPr>
            <p:ph idx="1"/>
          </p:nvPr>
        </p:nvSpPr>
        <p:spPr/>
        <p:txBody>
          <a:bodyPr>
            <a:normAutofit/>
          </a:bodyPr>
          <a:lstStyle/>
          <a:p>
            <a:pPr marL="365760" indent="-256032" eaLnBrk="1" fontAlgn="auto" hangingPunct="1">
              <a:lnSpc>
                <a:spcPct val="120000"/>
              </a:lnSpc>
              <a:spcAft>
                <a:spcPts val="0"/>
              </a:spcAft>
              <a:buFont typeface="Wingdings 3"/>
              <a:buChar char=""/>
              <a:defRPr/>
            </a:pPr>
            <a:r>
              <a:rPr lang="fa-IR">
                <a:effectLst>
                  <a:outerShdw blurRad="38100" dist="38100" dir="2700000" algn="tl">
                    <a:srgbClr val="FFFFFF"/>
                  </a:outerShdw>
                </a:effectLst>
                <a:latin typeface="Arial" charset="0"/>
              </a:rPr>
              <a:t>شناسايي تفاوتهاي فردي</a:t>
            </a:r>
          </a:p>
          <a:p>
            <a:pPr marL="365760" indent="-256032" eaLnBrk="1" fontAlgn="auto" hangingPunct="1">
              <a:lnSpc>
                <a:spcPct val="120000"/>
              </a:lnSpc>
              <a:spcAft>
                <a:spcPts val="0"/>
              </a:spcAft>
              <a:buFont typeface="Wingdings 3"/>
              <a:buChar char=""/>
              <a:defRPr/>
            </a:pPr>
            <a:r>
              <a:rPr lang="fa-IR">
                <a:effectLst>
                  <a:outerShdw blurRad="38100" dist="38100" dir="2700000" algn="tl">
                    <a:srgbClr val="FFFFFF"/>
                  </a:outerShdw>
                </a:effectLst>
                <a:latin typeface="Arial" charset="0"/>
              </a:rPr>
              <a:t>تعیین اهداف روشن و واضح</a:t>
            </a:r>
          </a:p>
          <a:p>
            <a:pPr marL="365760" indent="-256032" eaLnBrk="1" fontAlgn="auto" hangingPunct="1">
              <a:lnSpc>
                <a:spcPct val="120000"/>
              </a:lnSpc>
              <a:spcAft>
                <a:spcPts val="0"/>
              </a:spcAft>
              <a:buFont typeface="Wingdings 3"/>
              <a:buChar char=""/>
              <a:defRPr/>
            </a:pPr>
            <a:r>
              <a:rPr lang="fa-IR">
                <a:effectLst>
                  <a:outerShdw blurRad="38100" dist="38100" dir="2700000" algn="tl">
                    <a:srgbClr val="FFFFFF"/>
                  </a:outerShdw>
                </a:effectLst>
                <a:latin typeface="Arial" charset="0"/>
              </a:rPr>
              <a:t>مشاركت افراد در تصميم گيريها</a:t>
            </a:r>
          </a:p>
          <a:p>
            <a:pPr marL="365760" indent="-256032" eaLnBrk="1" fontAlgn="auto" hangingPunct="1">
              <a:lnSpc>
                <a:spcPct val="120000"/>
              </a:lnSpc>
              <a:spcAft>
                <a:spcPts val="0"/>
              </a:spcAft>
              <a:buFont typeface="Wingdings 3"/>
              <a:buChar char=""/>
              <a:defRPr/>
            </a:pPr>
            <a:r>
              <a:rPr lang="fa-IR">
                <a:effectLst>
                  <a:outerShdw blurRad="38100" dist="38100" dir="2700000" algn="tl">
                    <a:srgbClr val="FFFFFF"/>
                  </a:outerShdw>
                </a:effectLst>
                <a:latin typeface="Arial" charset="0"/>
              </a:rPr>
              <a:t>پاداش </a:t>
            </a:r>
            <a:endParaRPr lang="en-US">
              <a:effectLst>
                <a:outerShdw blurRad="38100" dist="38100" dir="2700000" algn="tl">
                  <a:srgbClr val="FFFFFF"/>
                </a:outerShdw>
              </a:effectLst>
              <a:latin typeface="Arial" charset="0"/>
            </a:endParaRPr>
          </a:p>
          <a:p>
            <a:pPr marL="365760" indent="-256032" eaLnBrk="1" fontAlgn="auto" hangingPunct="1">
              <a:lnSpc>
                <a:spcPct val="120000"/>
              </a:lnSpc>
              <a:spcAft>
                <a:spcPts val="0"/>
              </a:spcAft>
              <a:buFont typeface="Wingdings 3"/>
              <a:buChar char=""/>
              <a:defRPr/>
            </a:pPr>
            <a:r>
              <a:rPr lang="fa-IR">
                <a:effectLst>
                  <a:outerShdw blurRad="38100" dist="38100" dir="2700000" algn="tl">
                    <a:srgbClr val="FFFFFF"/>
                  </a:outerShdw>
                </a:effectLst>
                <a:latin typeface="Arial" charset="0"/>
              </a:rPr>
              <a:t>كنترل سيستم از لحاظ رعايت برابري</a:t>
            </a:r>
          </a:p>
          <a:p>
            <a:pPr marL="365760" indent="-256032" eaLnBrk="1" fontAlgn="auto" hangingPunct="1">
              <a:lnSpc>
                <a:spcPct val="120000"/>
              </a:lnSpc>
              <a:spcAft>
                <a:spcPts val="0"/>
              </a:spcAft>
              <a:buFont typeface="Wingdings 3"/>
              <a:buChar char=""/>
              <a:defRPr/>
            </a:pPr>
            <a:r>
              <a:rPr lang="fa-IR">
                <a:effectLst>
                  <a:outerShdw blurRad="38100" dist="38100" dir="2700000" algn="tl">
                    <a:srgbClr val="FFFFFF"/>
                  </a:outerShdw>
                </a:effectLst>
                <a:latin typeface="Arial" charset="0"/>
              </a:rPr>
              <a:t>توسعه شغلی</a:t>
            </a:r>
          </a:p>
          <a:p>
            <a:pPr marL="365760" indent="-256032" eaLnBrk="1" fontAlgn="auto" hangingPunct="1">
              <a:lnSpc>
                <a:spcPct val="120000"/>
              </a:lnSpc>
              <a:spcAft>
                <a:spcPts val="0"/>
              </a:spcAft>
              <a:buFont typeface="Wingdings 3"/>
              <a:buChar char=""/>
              <a:defRPr/>
            </a:pPr>
            <a:r>
              <a:rPr lang="fa-IR">
                <a:effectLst>
                  <a:outerShdw blurRad="38100" dist="38100" dir="2700000" algn="tl">
                    <a:srgbClr val="FFFFFF"/>
                  </a:outerShdw>
                </a:effectLst>
                <a:latin typeface="Arial" charset="0"/>
              </a:rPr>
              <a:t>غنی سازی شغلی</a:t>
            </a:r>
            <a:endParaRPr lang="en-US">
              <a:effectLst>
                <a:outerShdw blurRad="38100" dist="38100" dir="2700000" algn="tl">
                  <a:srgbClr val="FFFFFF"/>
                </a:outerShdw>
              </a:effectLst>
              <a:latin typeface="Arial" charset="0"/>
            </a:endParaRPr>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C:\Documents and Settings\javadinia\My Documents\My Pictures\burn-out.JPG">
            <a:extLst>
              <a:ext uri="{FF2B5EF4-FFF2-40B4-BE49-F238E27FC236}">
                <a16:creationId xmlns:a16="http://schemas.microsoft.com/office/drawing/2014/main" id="{F4BAA270-FD99-896F-D77F-195BE710AF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0177"/>
          <a:stretch>
            <a:fillRect/>
          </a:stretch>
        </p:blipFill>
        <p:spPr bwMode="auto">
          <a:xfrm>
            <a:off x="3000376" y="2205039"/>
            <a:ext cx="6626225" cy="3648075"/>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7171" name="Text Box 4">
            <a:extLst>
              <a:ext uri="{FF2B5EF4-FFF2-40B4-BE49-F238E27FC236}">
                <a16:creationId xmlns:a16="http://schemas.microsoft.com/office/drawing/2014/main" id="{22872BE3-31E3-7480-BB25-5AC7C6B65CF5}"/>
              </a:ext>
            </a:extLst>
          </p:cNvPr>
          <p:cNvSpPr txBox="1">
            <a:spLocks noChangeArrowheads="1"/>
          </p:cNvSpPr>
          <p:nvPr/>
        </p:nvSpPr>
        <p:spPr bwMode="auto">
          <a:xfrm>
            <a:off x="2424113" y="612775"/>
            <a:ext cx="7524750"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fa-IR" altLang="en-US" sz="2800" dirty="0">
                <a:solidFill>
                  <a:srgbClr val="FF0000"/>
                </a:solidFill>
                <a:cs typeface="B Nazanin" panose="00000400000000000000" pitchFamily="2" charset="-78"/>
              </a:rPr>
              <a:t>بررسي علائم فرسودگی شغلی </a:t>
            </a:r>
            <a:r>
              <a:rPr lang="en-US" altLang="en-US" b="1" dirty="0">
                <a:solidFill>
                  <a:srgbClr val="FF0000"/>
                </a:solidFill>
                <a:latin typeface="Garamond" panose="02020404030301010803" pitchFamily="18" charset="0"/>
                <a:cs typeface="B Nazanin" panose="00000400000000000000" pitchFamily="2" charset="-78"/>
              </a:rPr>
              <a:t>(Job Burnout)</a:t>
            </a:r>
            <a:r>
              <a:rPr lang="en-US" altLang="en-US" sz="2800" dirty="0">
                <a:solidFill>
                  <a:srgbClr val="FF0000"/>
                </a:solidFill>
                <a:cs typeface="B Nazanin" panose="00000400000000000000" pitchFamily="2" charset="-78"/>
              </a:rPr>
              <a:t>	</a:t>
            </a:r>
            <a:endParaRPr lang="fa-IR" altLang="en-US" sz="2800" dirty="0">
              <a:solidFill>
                <a:srgbClr val="FF0000"/>
              </a:solidFill>
              <a:cs typeface="B Nazanin" panose="00000400000000000000" pitchFamily="2" charset="-78"/>
            </a:endParaRPr>
          </a:p>
          <a:p>
            <a:pPr algn="ctr" eaLnBrk="1" hangingPunct="1">
              <a:spcBef>
                <a:spcPct val="50000"/>
              </a:spcBef>
              <a:buFontTx/>
              <a:buNone/>
            </a:pPr>
            <a:r>
              <a:rPr lang="fa-IR" altLang="en-US" sz="2800" dirty="0">
                <a:solidFill>
                  <a:srgbClr val="FF0000"/>
                </a:solidFill>
                <a:cs typeface="B Nazanin" panose="00000400000000000000" pitchFamily="2" charset="-78"/>
              </a:rPr>
              <a:t>وراه هاي برون رفت ازآن</a:t>
            </a:r>
            <a:endParaRPr lang="en-US" altLang="en-US" sz="2800" dirty="0">
              <a:solidFill>
                <a:srgbClr val="FF0000"/>
              </a:solidFill>
              <a:cs typeface="B Nazanin" panose="00000400000000000000" pitchFamily="2" charset="-78"/>
            </a:endParaRPr>
          </a:p>
        </p:txBody>
      </p:sp>
    </p:spTree>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ooter Placeholder 2">
            <a:extLst>
              <a:ext uri="{FF2B5EF4-FFF2-40B4-BE49-F238E27FC236}">
                <a16:creationId xmlns:a16="http://schemas.microsoft.com/office/drawing/2014/main" id="{C4CBD243-EE92-C4DC-1197-D29F5B553029}"/>
              </a:ext>
            </a:extLst>
          </p:cNvPr>
          <p:cNvSpPr>
            <a:spLocks noGrp="1"/>
          </p:cNvSpPr>
          <p:nvPr>
            <p:ph type="ftr" sz="quarter" idx="11"/>
          </p:nvPr>
        </p:nvSpPr>
        <p:spPr/>
        <p:txBody>
          <a:bodyPr/>
          <a:lstStyle/>
          <a:p>
            <a:pPr lvl="1">
              <a:defRPr/>
            </a:pPr>
            <a:endParaRPr lang="en-US" dirty="0"/>
          </a:p>
        </p:txBody>
      </p:sp>
      <p:sp>
        <p:nvSpPr>
          <p:cNvPr id="12291" name="Rectangle 33">
            <a:extLst>
              <a:ext uri="{FF2B5EF4-FFF2-40B4-BE49-F238E27FC236}">
                <a16:creationId xmlns:a16="http://schemas.microsoft.com/office/drawing/2014/main" id="{B6C4C60A-2336-B671-573B-A73B71F19DED}"/>
              </a:ext>
            </a:extLst>
          </p:cNvPr>
          <p:cNvSpPr>
            <a:spLocks noChangeArrowheads="1"/>
          </p:cNvSpPr>
          <p:nvPr/>
        </p:nvSpPr>
        <p:spPr bwMode="auto">
          <a:xfrm>
            <a:off x="1581151" y="1196975"/>
            <a:ext cx="9001125" cy="5111750"/>
          </a:xfrm>
          <a:prstGeom prst="rect">
            <a:avLst/>
          </a:prstGeom>
          <a:solidFill>
            <a:srgbClr val="66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eaLnBrk="1" hangingPunct="1">
              <a:spcBef>
                <a:spcPct val="0"/>
              </a:spcBef>
              <a:buClrTx/>
              <a:buFontTx/>
              <a:buNone/>
            </a:pPr>
            <a:endParaRPr lang="en-US" altLang="en-US" sz="1800">
              <a:latin typeface="Arial" panose="020B0604020202020204" pitchFamily="34" charset="0"/>
            </a:endParaRPr>
          </a:p>
        </p:txBody>
      </p:sp>
      <p:sp>
        <p:nvSpPr>
          <p:cNvPr id="12292" name="AutoShape 8">
            <a:extLst>
              <a:ext uri="{FF2B5EF4-FFF2-40B4-BE49-F238E27FC236}">
                <a16:creationId xmlns:a16="http://schemas.microsoft.com/office/drawing/2014/main" id="{20BBE5BC-5806-D603-67CF-3DAD4511CA1F}"/>
              </a:ext>
            </a:extLst>
          </p:cNvPr>
          <p:cNvSpPr>
            <a:spLocks noChangeArrowheads="1"/>
          </p:cNvSpPr>
          <p:nvPr/>
        </p:nvSpPr>
        <p:spPr bwMode="auto">
          <a:xfrm>
            <a:off x="1524000" y="-26988"/>
            <a:ext cx="9144000" cy="503238"/>
          </a:xfrm>
          <a:prstGeom prst="bevel">
            <a:avLst>
              <a:gd name="adj" fmla="val 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eaLnBrk="1" hangingPunct="1">
              <a:spcBef>
                <a:spcPct val="0"/>
              </a:spcBef>
              <a:buClrTx/>
              <a:buFontTx/>
              <a:buNone/>
            </a:pPr>
            <a:endParaRPr lang="en-US" altLang="en-US" sz="1800">
              <a:latin typeface="Arial" panose="020B0604020202020204" pitchFamily="34" charset="0"/>
            </a:endParaRPr>
          </a:p>
        </p:txBody>
      </p:sp>
      <p:sp>
        <p:nvSpPr>
          <p:cNvPr id="12293" name="Rectangle 9">
            <a:extLst>
              <a:ext uri="{FF2B5EF4-FFF2-40B4-BE49-F238E27FC236}">
                <a16:creationId xmlns:a16="http://schemas.microsoft.com/office/drawing/2014/main" id="{66DE2DAA-53EB-1CBC-EDFA-70F484398948}"/>
              </a:ext>
            </a:extLst>
          </p:cNvPr>
          <p:cNvSpPr>
            <a:spLocks noChangeArrowheads="1"/>
          </p:cNvSpPr>
          <p:nvPr/>
        </p:nvSpPr>
        <p:spPr bwMode="auto">
          <a:xfrm>
            <a:off x="3432175" y="0"/>
            <a:ext cx="52959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eaLnBrk="1" hangingPunct="1">
              <a:spcBef>
                <a:spcPct val="0"/>
              </a:spcBef>
              <a:buClrTx/>
              <a:buFontTx/>
              <a:buNone/>
            </a:pPr>
            <a:r>
              <a:rPr lang="fa-IR" altLang="en-US" sz="1900" dirty="0">
                <a:solidFill>
                  <a:srgbClr val="FFFF00"/>
                </a:solidFill>
                <a:cs typeface="B Nazanin" panose="00000400000000000000" pitchFamily="2" charset="-78"/>
              </a:rPr>
              <a:t>گروههاي مستعد ابتلا به فرسودگی شغلی</a:t>
            </a:r>
            <a:endParaRPr lang="en-US" altLang="en-US" sz="1400" b="1" dirty="0">
              <a:solidFill>
                <a:srgbClr val="FFFF00"/>
              </a:solidFill>
              <a:cs typeface="B Nazanin" panose="00000400000000000000" pitchFamily="2" charset="-78"/>
            </a:endParaRPr>
          </a:p>
        </p:txBody>
      </p:sp>
      <p:grpSp>
        <p:nvGrpSpPr>
          <p:cNvPr id="2" name="Group 34">
            <a:extLst>
              <a:ext uri="{FF2B5EF4-FFF2-40B4-BE49-F238E27FC236}">
                <a16:creationId xmlns:a16="http://schemas.microsoft.com/office/drawing/2014/main" id="{2F55E598-7D82-F90A-A4F8-460AE1DA24EF}"/>
              </a:ext>
            </a:extLst>
          </p:cNvPr>
          <p:cNvGrpSpPr>
            <a:grpSpLocks/>
          </p:cNvGrpSpPr>
          <p:nvPr/>
        </p:nvGrpSpPr>
        <p:grpSpPr bwMode="auto">
          <a:xfrm>
            <a:off x="1703388" y="2114551"/>
            <a:ext cx="1871662" cy="2538413"/>
            <a:chOff x="113" y="1332"/>
            <a:chExt cx="1179" cy="1599"/>
          </a:xfrm>
        </p:grpSpPr>
        <p:sp>
          <p:nvSpPr>
            <p:cNvPr id="12307" name="AutoShape 5">
              <a:extLst>
                <a:ext uri="{FF2B5EF4-FFF2-40B4-BE49-F238E27FC236}">
                  <a16:creationId xmlns:a16="http://schemas.microsoft.com/office/drawing/2014/main" id="{1A8913BA-D733-8EB6-37E8-9560BFC19974}"/>
                </a:ext>
              </a:extLst>
            </p:cNvPr>
            <p:cNvSpPr>
              <a:spLocks noChangeArrowheads="1"/>
            </p:cNvSpPr>
            <p:nvPr/>
          </p:nvSpPr>
          <p:spPr bwMode="auto">
            <a:xfrm>
              <a:off x="113" y="1480"/>
              <a:ext cx="1179" cy="1451"/>
            </a:xfrm>
            <a:prstGeom prst="octagon">
              <a:avLst>
                <a:gd name="adj" fmla="val 5060"/>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eaLnBrk="1" hangingPunct="1">
                <a:spcBef>
                  <a:spcPct val="0"/>
                </a:spcBef>
                <a:buClrTx/>
                <a:buFontTx/>
                <a:buNone/>
              </a:pPr>
              <a:endParaRPr lang="en-US" altLang="en-US" sz="1800">
                <a:latin typeface="Arial" panose="020B0604020202020204" pitchFamily="34" charset="0"/>
              </a:endParaRPr>
            </a:p>
          </p:txBody>
        </p:sp>
        <p:sp>
          <p:nvSpPr>
            <p:cNvPr id="12308" name="Rectangle 11">
              <a:extLst>
                <a:ext uri="{FF2B5EF4-FFF2-40B4-BE49-F238E27FC236}">
                  <a16:creationId xmlns:a16="http://schemas.microsoft.com/office/drawing/2014/main" id="{B8F95FB2-6758-CD18-60E8-343674B2001A}"/>
                </a:ext>
              </a:extLst>
            </p:cNvPr>
            <p:cNvSpPr>
              <a:spLocks noChangeArrowheads="1"/>
            </p:cNvSpPr>
            <p:nvPr/>
          </p:nvSpPr>
          <p:spPr bwMode="auto">
            <a:xfrm>
              <a:off x="113" y="1842"/>
              <a:ext cx="1061"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eaLnBrk="1" hangingPunct="1">
                <a:spcBef>
                  <a:spcPct val="0"/>
                </a:spcBef>
                <a:buClrTx/>
                <a:buFontTx/>
                <a:buNone/>
              </a:pPr>
              <a:endParaRPr lang="fa-IR" altLang="en-US" sz="1000" dirty="0">
                <a:solidFill>
                  <a:srgbClr val="FFFF00"/>
                </a:solidFill>
                <a:cs typeface="B Nazanin" panose="00000400000000000000" pitchFamily="2" charset="-78"/>
              </a:endParaRPr>
            </a:p>
            <a:p>
              <a:pPr algn="ctr" eaLnBrk="1" hangingPunct="1">
                <a:spcBef>
                  <a:spcPct val="0"/>
                </a:spcBef>
                <a:buClrTx/>
                <a:buFontTx/>
                <a:buNone/>
              </a:pPr>
              <a:r>
                <a:rPr lang="fa-IR" altLang="en-US" sz="2000" dirty="0">
                  <a:solidFill>
                    <a:srgbClr val="FFFF00"/>
                  </a:solidFill>
                  <a:cs typeface="B Nazanin" panose="00000400000000000000" pitchFamily="2" charset="-78"/>
                </a:rPr>
                <a:t>کارکنان فداکار</a:t>
              </a:r>
            </a:p>
            <a:p>
              <a:pPr algn="ctr" eaLnBrk="1" hangingPunct="1">
                <a:spcBef>
                  <a:spcPct val="0"/>
                </a:spcBef>
                <a:buClrTx/>
                <a:buFontTx/>
                <a:buNone/>
              </a:pPr>
              <a:r>
                <a:rPr lang="fa-IR" altLang="en-US" sz="2000" dirty="0">
                  <a:solidFill>
                    <a:srgbClr val="FFFF00"/>
                  </a:solidFill>
                  <a:cs typeface="B Nazanin" panose="00000400000000000000" pitchFamily="2" charset="-78"/>
                </a:rPr>
                <a:t> و متعهد به سازمان</a:t>
              </a:r>
              <a:endParaRPr lang="en-US" altLang="en-US" sz="2000" dirty="0">
                <a:solidFill>
                  <a:srgbClr val="FFFF00"/>
                </a:solidFill>
                <a:cs typeface="B Nazanin" panose="00000400000000000000" pitchFamily="2" charset="-78"/>
              </a:endParaRPr>
            </a:p>
          </p:txBody>
        </p:sp>
        <p:sp>
          <p:nvSpPr>
            <p:cNvPr id="12309" name="Rectangle 24">
              <a:extLst>
                <a:ext uri="{FF2B5EF4-FFF2-40B4-BE49-F238E27FC236}">
                  <a16:creationId xmlns:a16="http://schemas.microsoft.com/office/drawing/2014/main" id="{5A78960F-85BA-54A5-5FF7-F6DB9388B129}"/>
                </a:ext>
              </a:extLst>
            </p:cNvPr>
            <p:cNvSpPr>
              <a:spLocks noChangeArrowheads="1"/>
            </p:cNvSpPr>
            <p:nvPr/>
          </p:nvSpPr>
          <p:spPr bwMode="auto">
            <a:xfrm>
              <a:off x="405" y="1332"/>
              <a:ext cx="493" cy="213"/>
            </a:xfrm>
            <a:prstGeom prst="rect">
              <a:avLst/>
            </a:prstGeom>
            <a:solidFill>
              <a:srgbClr val="CCFFFF"/>
            </a:solidFill>
            <a:ln w="9525" algn="ctr">
              <a:solidFill>
                <a:srgbClr val="CC0000"/>
              </a:solidFill>
              <a:miter lim="800000"/>
              <a:headEnd/>
              <a:tailEnd/>
            </a:ln>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eaLnBrk="1" hangingPunct="1">
                <a:spcBef>
                  <a:spcPct val="0"/>
                </a:spcBef>
                <a:buClrTx/>
                <a:buFontTx/>
                <a:buNone/>
              </a:pPr>
              <a:r>
                <a:rPr lang="fa-IR" altLang="en-US" sz="1600">
                  <a:solidFill>
                    <a:srgbClr val="800000"/>
                  </a:solidFill>
                  <a:latin typeface="Arial" panose="020B0604020202020204" pitchFamily="34" charset="0"/>
                  <a:cs typeface="Titr Farsi" pitchFamily="2" charset="0"/>
                </a:rPr>
                <a:t>گروه (1)</a:t>
              </a:r>
              <a:endParaRPr lang="en-US" altLang="en-US" sz="1600">
                <a:solidFill>
                  <a:srgbClr val="800000"/>
                </a:solidFill>
                <a:latin typeface="Arial" panose="020B0604020202020204" pitchFamily="34" charset="0"/>
                <a:cs typeface="Titr Farsi" pitchFamily="2" charset="0"/>
              </a:endParaRPr>
            </a:p>
          </p:txBody>
        </p:sp>
      </p:grpSp>
      <p:grpSp>
        <p:nvGrpSpPr>
          <p:cNvPr id="3" name="Group 35">
            <a:extLst>
              <a:ext uri="{FF2B5EF4-FFF2-40B4-BE49-F238E27FC236}">
                <a16:creationId xmlns:a16="http://schemas.microsoft.com/office/drawing/2014/main" id="{7DA3C184-AD11-E8BA-1976-1DC174E06CB5}"/>
              </a:ext>
            </a:extLst>
          </p:cNvPr>
          <p:cNvGrpSpPr>
            <a:grpSpLocks/>
          </p:cNvGrpSpPr>
          <p:nvPr/>
        </p:nvGrpSpPr>
        <p:grpSpPr bwMode="auto">
          <a:xfrm>
            <a:off x="3540126" y="2108201"/>
            <a:ext cx="2557463" cy="2543175"/>
            <a:chOff x="1270" y="1328"/>
            <a:chExt cx="1611" cy="1602"/>
          </a:xfrm>
        </p:grpSpPr>
        <p:sp>
          <p:nvSpPr>
            <p:cNvPr id="12304" name="AutoShape 4">
              <a:extLst>
                <a:ext uri="{FF2B5EF4-FFF2-40B4-BE49-F238E27FC236}">
                  <a16:creationId xmlns:a16="http://schemas.microsoft.com/office/drawing/2014/main" id="{5B65080B-4440-DDD4-7198-715BC84B5B54}"/>
                </a:ext>
              </a:extLst>
            </p:cNvPr>
            <p:cNvSpPr>
              <a:spLocks noChangeArrowheads="1"/>
            </p:cNvSpPr>
            <p:nvPr/>
          </p:nvSpPr>
          <p:spPr bwMode="auto">
            <a:xfrm>
              <a:off x="1406" y="1475"/>
              <a:ext cx="1338" cy="1455"/>
            </a:xfrm>
            <a:prstGeom prst="octagon">
              <a:avLst>
                <a:gd name="adj" fmla="val 3602"/>
              </a:avLst>
            </a:prstGeom>
            <a:noFill/>
            <a:ln w="9525" algn="ctr">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eaLnBrk="1" hangingPunct="1">
                <a:spcBef>
                  <a:spcPct val="0"/>
                </a:spcBef>
                <a:buClrTx/>
                <a:buFontTx/>
                <a:buNone/>
              </a:pPr>
              <a:endParaRPr lang="en-US" altLang="en-US" sz="1800">
                <a:latin typeface="Arial" panose="020B0604020202020204" pitchFamily="34" charset="0"/>
              </a:endParaRPr>
            </a:p>
          </p:txBody>
        </p:sp>
        <p:sp>
          <p:nvSpPr>
            <p:cNvPr id="12305" name="Rectangle 22">
              <a:extLst>
                <a:ext uri="{FF2B5EF4-FFF2-40B4-BE49-F238E27FC236}">
                  <a16:creationId xmlns:a16="http://schemas.microsoft.com/office/drawing/2014/main" id="{8439984F-A041-7E07-2CF4-250D72BC7EAC}"/>
                </a:ext>
              </a:extLst>
            </p:cNvPr>
            <p:cNvSpPr>
              <a:spLocks noChangeArrowheads="1"/>
            </p:cNvSpPr>
            <p:nvPr/>
          </p:nvSpPr>
          <p:spPr bwMode="auto">
            <a:xfrm>
              <a:off x="1270" y="1699"/>
              <a:ext cx="1611" cy="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eaLnBrk="1" hangingPunct="1">
                <a:spcBef>
                  <a:spcPct val="0"/>
                </a:spcBef>
                <a:buClrTx/>
                <a:buFontTx/>
                <a:buNone/>
              </a:pPr>
              <a:r>
                <a:rPr lang="fa-IR" altLang="en-US" sz="2000" dirty="0">
                  <a:solidFill>
                    <a:srgbClr val="FFFF00"/>
                  </a:solidFill>
                  <a:cs typeface="B Nazanin" panose="00000400000000000000" pitchFamily="2" charset="-78"/>
                </a:rPr>
                <a:t>افرادی که سازمان</a:t>
              </a:r>
            </a:p>
            <a:p>
              <a:pPr algn="ctr" eaLnBrk="1" hangingPunct="1">
                <a:spcBef>
                  <a:spcPct val="0"/>
                </a:spcBef>
                <a:buClrTx/>
                <a:buFontTx/>
                <a:buNone/>
              </a:pPr>
              <a:r>
                <a:rPr lang="fa-IR" altLang="en-US" sz="2000" dirty="0">
                  <a:solidFill>
                    <a:srgbClr val="FFFF00"/>
                  </a:solidFill>
                  <a:cs typeface="B Nazanin" panose="00000400000000000000" pitchFamily="2" charset="-78"/>
                </a:rPr>
                <a:t> را به عنوان جايگزينی</a:t>
              </a:r>
            </a:p>
            <a:p>
              <a:pPr algn="ctr" eaLnBrk="1" hangingPunct="1">
                <a:spcBef>
                  <a:spcPct val="0"/>
                </a:spcBef>
                <a:buClrTx/>
                <a:buFontTx/>
                <a:buNone/>
              </a:pPr>
              <a:r>
                <a:rPr lang="fa-IR" altLang="en-US" sz="2000" dirty="0">
                  <a:solidFill>
                    <a:srgbClr val="FFFF00"/>
                  </a:solidFill>
                  <a:cs typeface="B Nazanin" panose="00000400000000000000" pitchFamily="2" charset="-78"/>
                </a:rPr>
                <a:t> برای زندگی اجتماعی </a:t>
              </a:r>
            </a:p>
            <a:p>
              <a:pPr algn="ctr" eaLnBrk="1" hangingPunct="1">
                <a:spcBef>
                  <a:spcPct val="0"/>
                </a:spcBef>
                <a:buClrTx/>
                <a:buFontTx/>
                <a:buNone/>
              </a:pPr>
              <a:r>
                <a:rPr lang="fa-IR" altLang="en-US" sz="2000" dirty="0">
                  <a:solidFill>
                    <a:srgbClr val="FFFF00"/>
                  </a:solidFill>
                  <a:cs typeface="B Nazanin" panose="00000400000000000000" pitchFamily="2" charset="-78"/>
                </a:rPr>
                <a:t>به کار می برند</a:t>
              </a:r>
              <a:endParaRPr lang="en-US" altLang="en-US" sz="2000" dirty="0">
                <a:solidFill>
                  <a:srgbClr val="FFFF00"/>
                </a:solidFill>
                <a:cs typeface="B Nazanin" panose="00000400000000000000" pitchFamily="2" charset="-78"/>
              </a:endParaRPr>
            </a:p>
          </p:txBody>
        </p:sp>
        <p:sp>
          <p:nvSpPr>
            <p:cNvPr id="12306" name="Rectangle 25">
              <a:extLst>
                <a:ext uri="{FF2B5EF4-FFF2-40B4-BE49-F238E27FC236}">
                  <a16:creationId xmlns:a16="http://schemas.microsoft.com/office/drawing/2014/main" id="{130613B5-6425-CCFE-A8D7-D6A0CC5BBB26}"/>
                </a:ext>
              </a:extLst>
            </p:cNvPr>
            <p:cNvSpPr>
              <a:spLocks noChangeArrowheads="1"/>
            </p:cNvSpPr>
            <p:nvPr/>
          </p:nvSpPr>
          <p:spPr bwMode="auto">
            <a:xfrm>
              <a:off x="1795" y="1328"/>
              <a:ext cx="493" cy="213"/>
            </a:xfrm>
            <a:prstGeom prst="rect">
              <a:avLst/>
            </a:prstGeom>
            <a:solidFill>
              <a:srgbClr val="CCFFFF"/>
            </a:solidFill>
            <a:ln w="9525" algn="ctr">
              <a:solidFill>
                <a:srgbClr val="CC0000"/>
              </a:solidFill>
              <a:miter lim="800000"/>
              <a:headEnd/>
              <a:tailEnd/>
            </a:ln>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eaLnBrk="1" hangingPunct="1">
                <a:spcBef>
                  <a:spcPct val="0"/>
                </a:spcBef>
                <a:buClrTx/>
                <a:buFontTx/>
                <a:buNone/>
              </a:pPr>
              <a:r>
                <a:rPr lang="fa-IR" altLang="en-US" sz="1600">
                  <a:solidFill>
                    <a:srgbClr val="800000"/>
                  </a:solidFill>
                  <a:latin typeface="Arial" panose="020B0604020202020204" pitchFamily="34" charset="0"/>
                  <a:cs typeface="Titr Farsi" pitchFamily="2" charset="0"/>
                </a:rPr>
                <a:t>گروه (2)</a:t>
              </a:r>
              <a:endParaRPr lang="en-US" altLang="en-US" sz="1600">
                <a:solidFill>
                  <a:srgbClr val="800000"/>
                </a:solidFill>
                <a:latin typeface="Arial" panose="020B0604020202020204" pitchFamily="34" charset="0"/>
                <a:cs typeface="Titr Farsi" pitchFamily="2" charset="0"/>
              </a:endParaRPr>
            </a:p>
          </p:txBody>
        </p:sp>
      </p:grpSp>
      <p:grpSp>
        <p:nvGrpSpPr>
          <p:cNvPr id="4" name="Group 36">
            <a:extLst>
              <a:ext uri="{FF2B5EF4-FFF2-40B4-BE49-F238E27FC236}">
                <a16:creationId xmlns:a16="http://schemas.microsoft.com/office/drawing/2014/main" id="{436E80E8-7B5E-FE17-FE7F-761B35000874}"/>
              </a:ext>
            </a:extLst>
          </p:cNvPr>
          <p:cNvGrpSpPr>
            <a:grpSpLocks/>
          </p:cNvGrpSpPr>
          <p:nvPr/>
        </p:nvGrpSpPr>
        <p:grpSpPr bwMode="auto">
          <a:xfrm>
            <a:off x="6096001" y="2101851"/>
            <a:ext cx="2087563" cy="2549525"/>
            <a:chOff x="2880" y="1324"/>
            <a:chExt cx="1315" cy="1606"/>
          </a:xfrm>
        </p:grpSpPr>
        <p:sp>
          <p:nvSpPr>
            <p:cNvPr id="12301" name="AutoShape 3">
              <a:extLst>
                <a:ext uri="{FF2B5EF4-FFF2-40B4-BE49-F238E27FC236}">
                  <a16:creationId xmlns:a16="http://schemas.microsoft.com/office/drawing/2014/main" id="{730BDFF2-E7F7-F351-7752-3B6A93D82520}"/>
                </a:ext>
              </a:extLst>
            </p:cNvPr>
            <p:cNvSpPr>
              <a:spLocks noChangeArrowheads="1"/>
            </p:cNvSpPr>
            <p:nvPr/>
          </p:nvSpPr>
          <p:spPr bwMode="auto">
            <a:xfrm>
              <a:off x="2880" y="1475"/>
              <a:ext cx="1315" cy="1455"/>
            </a:xfrm>
            <a:prstGeom prst="octagon">
              <a:avLst>
                <a:gd name="adj" fmla="val 3838"/>
              </a:avLst>
            </a:prstGeom>
            <a:noFill/>
            <a:ln w="9525" algn="ctr">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eaLnBrk="1" hangingPunct="1">
                <a:spcBef>
                  <a:spcPct val="0"/>
                </a:spcBef>
                <a:buClrTx/>
                <a:buFontTx/>
                <a:buNone/>
              </a:pPr>
              <a:endParaRPr lang="en-US" altLang="en-US" sz="1800">
                <a:latin typeface="Arial" panose="020B0604020202020204" pitchFamily="34" charset="0"/>
              </a:endParaRPr>
            </a:p>
          </p:txBody>
        </p:sp>
        <p:sp>
          <p:nvSpPr>
            <p:cNvPr id="12302" name="Rectangle 14">
              <a:extLst>
                <a:ext uri="{FF2B5EF4-FFF2-40B4-BE49-F238E27FC236}">
                  <a16:creationId xmlns:a16="http://schemas.microsoft.com/office/drawing/2014/main" id="{90A90662-C1BA-D85B-7C78-0C725E76088D}"/>
                </a:ext>
              </a:extLst>
            </p:cNvPr>
            <p:cNvSpPr>
              <a:spLocks noChangeArrowheads="1"/>
            </p:cNvSpPr>
            <p:nvPr/>
          </p:nvSpPr>
          <p:spPr bwMode="auto">
            <a:xfrm>
              <a:off x="3152" y="1933"/>
              <a:ext cx="75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eaLnBrk="1" hangingPunct="1">
                <a:spcBef>
                  <a:spcPct val="0"/>
                </a:spcBef>
                <a:buClrTx/>
                <a:buFontTx/>
                <a:buNone/>
              </a:pPr>
              <a:r>
                <a:rPr lang="fa-IR" altLang="en-US" sz="2000" dirty="0">
                  <a:solidFill>
                    <a:srgbClr val="FFFF00"/>
                  </a:solidFill>
                  <a:cs typeface="B Nazanin" panose="00000400000000000000" pitchFamily="2" charset="-78"/>
                </a:rPr>
                <a:t>افراد </a:t>
              </a:r>
            </a:p>
            <a:p>
              <a:pPr algn="ctr" eaLnBrk="1" hangingPunct="1">
                <a:spcBef>
                  <a:spcPct val="0"/>
                </a:spcBef>
                <a:buClrTx/>
                <a:buFontTx/>
                <a:buNone/>
              </a:pPr>
              <a:r>
                <a:rPr lang="fa-IR" altLang="en-US" sz="2000" dirty="0">
                  <a:solidFill>
                    <a:srgbClr val="FFFF00"/>
                  </a:solidFill>
                  <a:cs typeface="B Nazanin" panose="00000400000000000000" pitchFamily="2" charset="-78"/>
                </a:rPr>
                <a:t>سلطه طلب</a:t>
              </a:r>
              <a:endParaRPr lang="en-US" altLang="en-US" sz="2000" dirty="0">
                <a:solidFill>
                  <a:srgbClr val="FFFF00"/>
                </a:solidFill>
                <a:cs typeface="B Nazanin" panose="00000400000000000000" pitchFamily="2" charset="-78"/>
              </a:endParaRPr>
            </a:p>
          </p:txBody>
        </p:sp>
        <p:sp>
          <p:nvSpPr>
            <p:cNvPr id="12303" name="Rectangle 26">
              <a:extLst>
                <a:ext uri="{FF2B5EF4-FFF2-40B4-BE49-F238E27FC236}">
                  <a16:creationId xmlns:a16="http://schemas.microsoft.com/office/drawing/2014/main" id="{2A117DF6-7E5B-1F55-1046-8891EAC2A95F}"/>
                </a:ext>
              </a:extLst>
            </p:cNvPr>
            <p:cNvSpPr>
              <a:spLocks noChangeArrowheads="1"/>
            </p:cNvSpPr>
            <p:nvPr/>
          </p:nvSpPr>
          <p:spPr bwMode="auto">
            <a:xfrm>
              <a:off x="3258" y="1324"/>
              <a:ext cx="493" cy="213"/>
            </a:xfrm>
            <a:prstGeom prst="rect">
              <a:avLst/>
            </a:prstGeom>
            <a:solidFill>
              <a:srgbClr val="CCFFFF"/>
            </a:solidFill>
            <a:ln w="9525" algn="ctr">
              <a:solidFill>
                <a:srgbClr val="CC0000"/>
              </a:solidFill>
              <a:miter lim="800000"/>
              <a:headEnd/>
              <a:tailEnd/>
            </a:ln>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eaLnBrk="1" hangingPunct="1">
                <a:spcBef>
                  <a:spcPct val="0"/>
                </a:spcBef>
                <a:buClrTx/>
                <a:buFontTx/>
                <a:buNone/>
              </a:pPr>
              <a:r>
                <a:rPr lang="fa-IR" altLang="en-US" sz="1600">
                  <a:solidFill>
                    <a:srgbClr val="800000"/>
                  </a:solidFill>
                  <a:latin typeface="Arial" panose="020B0604020202020204" pitchFamily="34" charset="0"/>
                  <a:cs typeface="Titr Farsi" pitchFamily="2" charset="0"/>
                </a:rPr>
                <a:t>گروه (3)</a:t>
              </a:r>
              <a:endParaRPr lang="en-US" altLang="en-US" sz="1600">
                <a:solidFill>
                  <a:srgbClr val="800000"/>
                </a:solidFill>
                <a:latin typeface="Arial" panose="020B0604020202020204" pitchFamily="34" charset="0"/>
                <a:cs typeface="Titr Farsi" pitchFamily="2" charset="0"/>
              </a:endParaRPr>
            </a:p>
          </p:txBody>
        </p:sp>
      </p:grpSp>
      <p:grpSp>
        <p:nvGrpSpPr>
          <p:cNvPr id="5" name="Group 37">
            <a:extLst>
              <a:ext uri="{FF2B5EF4-FFF2-40B4-BE49-F238E27FC236}">
                <a16:creationId xmlns:a16="http://schemas.microsoft.com/office/drawing/2014/main" id="{B6380875-85BE-9CA8-B2CA-8EC298515676}"/>
              </a:ext>
            </a:extLst>
          </p:cNvPr>
          <p:cNvGrpSpPr>
            <a:grpSpLocks/>
          </p:cNvGrpSpPr>
          <p:nvPr/>
        </p:nvGrpSpPr>
        <p:grpSpPr bwMode="auto">
          <a:xfrm>
            <a:off x="8366126" y="2101851"/>
            <a:ext cx="1978025" cy="2549525"/>
            <a:chOff x="4310" y="1324"/>
            <a:chExt cx="1246" cy="1606"/>
          </a:xfrm>
        </p:grpSpPr>
        <p:sp>
          <p:nvSpPr>
            <p:cNvPr id="12298" name="AutoShape 2">
              <a:extLst>
                <a:ext uri="{FF2B5EF4-FFF2-40B4-BE49-F238E27FC236}">
                  <a16:creationId xmlns:a16="http://schemas.microsoft.com/office/drawing/2014/main" id="{261CEE37-F703-9783-EA1F-00C29F3653D6}"/>
                </a:ext>
              </a:extLst>
            </p:cNvPr>
            <p:cNvSpPr>
              <a:spLocks noChangeArrowheads="1"/>
            </p:cNvSpPr>
            <p:nvPr/>
          </p:nvSpPr>
          <p:spPr bwMode="auto">
            <a:xfrm>
              <a:off x="4310" y="1475"/>
              <a:ext cx="1246" cy="1455"/>
            </a:xfrm>
            <a:prstGeom prst="octagon">
              <a:avLst>
                <a:gd name="adj" fmla="val 5144"/>
              </a:avLst>
            </a:prstGeom>
            <a:noFill/>
            <a:ln w="9525" algn="ctr">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eaLnBrk="1" hangingPunct="1">
                <a:spcBef>
                  <a:spcPct val="0"/>
                </a:spcBef>
                <a:buClrTx/>
                <a:buFontTx/>
                <a:buNone/>
              </a:pPr>
              <a:endParaRPr lang="en-US" altLang="en-US" sz="1800">
                <a:latin typeface="Arial" panose="020B0604020202020204" pitchFamily="34" charset="0"/>
              </a:endParaRPr>
            </a:p>
          </p:txBody>
        </p:sp>
        <p:sp>
          <p:nvSpPr>
            <p:cNvPr id="12299" name="Rectangle 13">
              <a:extLst>
                <a:ext uri="{FF2B5EF4-FFF2-40B4-BE49-F238E27FC236}">
                  <a16:creationId xmlns:a16="http://schemas.microsoft.com/office/drawing/2014/main" id="{437BFE02-CDE9-CCB8-BFA7-C74CABA8121E}"/>
                </a:ext>
              </a:extLst>
            </p:cNvPr>
            <p:cNvSpPr>
              <a:spLocks noChangeArrowheads="1"/>
            </p:cNvSpPr>
            <p:nvPr/>
          </p:nvSpPr>
          <p:spPr bwMode="auto">
            <a:xfrm>
              <a:off x="4513" y="1888"/>
              <a:ext cx="901"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eaLnBrk="1" hangingPunct="1">
                <a:spcBef>
                  <a:spcPct val="0"/>
                </a:spcBef>
                <a:buClrTx/>
                <a:buFontTx/>
                <a:buNone/>
              </a:pPr>
              <a:r>
                <a:rPr lang="fa-IR" altLang="en-US" sz="2000">
                  <a:solidFill>
                    <a:srgbClr val="FFFF00"/>
                  </a:solidFill>
                  <a:cs typeface="Titr Farsi" pitchFamily="2" charset="0"/>
                </a:rPr>
                <a:t>مديران و </a:t>
              </a:r>
            </a:p>
            <a:p>
              <a:pPr algn="ctr" eaLnBrk="1" hangingPunct="1">
                <a:spcBef>
                  <a:spcPct val="0"/>
                </a:spcBef>
                <a:buClrTx/>
                <a:buFontTx/>
                <a:buNone/>
              </a:pPr>
              <a:r>
                <a:rPr lang="fa-IR" altLang="en-US" sz="2000">
                  <a:solidFill>
                    <a:srgbClr val="FFFF00"/>
                  </a:solidFill>
                  <a:cs typeface="Titr Farsi" pitchFamily="2" charset="0"/>
                </a:rPr>
                <a:t>مسئولين ارشد</a:t>
              </a:r>
              <a:endParaRPr lang="en-US" altLang="en-US" sz="2000">
                <a:solidFill>
                  <a:srgbClr val="FFFF00"/>
                </a:solidFill>
                <a:cs typeface="Titr Farsi" pitchFamily="2" charset="0"/>
              </a:endParaRPr>
            </a:p>
          </p:txBody>
        </p:sp>
        <p:sp>
          <p:nvSpPr>
            <p:cNvPr id="12300" name="Rectangle 27">
              <a:extLst>
                <a:ext uri="{FF2B5EF4-FFF2-40B4-BE49-F238E27FC236}">
                  <a16:creationId xmlns:a16="http://schemas.microsoft.com/office/drawing/2014/main" id="{CB2C1D27-F68A-3736-5064-A0579D8DB69F}"/>
                </a:ext>
              </a:extLst>
            </p:cNvPr>
            <p:cNvSpPr>
              <a:spLocks noChangeArrowheads="1"/>
            </p:cNvSpPr>
            <p:nvPr/>
          </p:nvSpPr>
          <p:spPr bwMode="auto">
            <a:xfrm>
              <a:off x="4651" y="1324"/>
              <a:ext cx="493" cy="213"/>
            </a:xfrm>
            <a:prstGeom prst="rect">
              <a:avLst/>
            </a:prstGeom>
            <a:solidFill>
              <a:srgbClr val="CCFFFF"/>
            </a:solidFill>
            <a:ln w="9525" algn="ctr">
              <a:solidFill>
                <a:srgbClr val="CC0000"/>
              </a:solidFill>
              <a:miter lim="800000"/>
              <a:headEnd/>
              <a:tailEnd/>
            </a:ln>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eaLnBrk="1" hangingPunct="1">
                <a:spcBef>
                  <a:spcPct val="0"/>
                </a:spcBef>
                <a:buClrTx/>
                <a:buFontTx/>
                <a:buNone/>
              </a:pPr>
              <a:r>
                <a:rPr lang="fa-IR" altLang="en-US" sz="1600">
                  <a:solidFill>
                    <a:srgbClr val="800000"/>
                  </a:solidFill>
                  <a:latin typeface="Arial" panose="020B0604020202020204" pitchFamily="34" charset="0"/>
                  <a:cs typeface="Titr Farsi" pitchFamily="2" charset="0"/>
                </a:rPr>
                <a:t>گروه (4)</a:t>
              </a:r>
              <a:endParaRPr lang="en-US" altLang="en-US" sz="1600">
                <a:solidFill>
                  <a:srgbClr val="800000"/>
                </a:solidFill>
                <a:latin typeface="Arial" panose="020B0604020202020204" pitchFamily="34" charset="0"/>
                <a:cs typeface="Titr Farsi" pitchFamily="2"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10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10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ooter Placeholder 2">
            <a:extLst>
              <a:ext uri="{FF2B5EF4-FFF2-40B4-BE49-F238E27FC236}">
                <a16:creationId xmlns:a16="http://schemas.microsoft.com/office/drawing/2014/main" id="{A68B0ACC-CDAD-47D5-2849-28175B632129}"/>
              </a:ext>
            </a:extLst>
          </p:cNvPr>
          <p:cNvSpPr>
            <a:spLocks noGrp="1"/>
          </p:cNvSpPr>
          <p:nvPr>
            <p:ph type="ftr" sz="quarter" idx="11"/>
          </p:nvPr>
        </p:nvSpPr>
        <p:spPr/>
        <p:txBody>
          <a:bodyPr/>
          <a:lstStyle/>
          <a:p>
            <a:pPr lvl="1">
              <a:defRPr/>
            </a:pPr>
            <a:endParaRPr lang="en-US" dirty="0"/>
          </a:p>
        </p:txBody>
      </p:sp>
      <p:sp>
        <p:nvSpPr>
          <p:cNvPr id="14339" name="AutoShape 4">
            <a:extLst>
              <a:ext uri="{FF2B5EF4-FFF2-40B4-BE49-F238E27FC236}">
                <a16:creationId xmlns:a16="http://schemas.microsoft.com/office/drawing/2014/main" id="{75131302-0283-01C2-AD78-0BCB75A47877}"/>
              </a:ext>
            </a:extLst>
          </p:cNvPr>
          <p:cNvSpPr>
            <a:spLocks noChangeArrowheads="1"/>
          </p:cNvSpPr>
          <p:nvPr/>
        </p:nvSpPr>
        <p:spPr bwMode="auto">
          <a:xfrm>
            <a:off x="1524000" y="-26988"/>
            <a:ext cx="9144000" cy="503238"/>
          </a:xfrm>
          <a:prstGeom prst="bevel">
            <a:avLst>
              <a:gd name="adj" fmla="val 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eaLnBrk="1" hangingPunct="1">
              <a:spcBef>
                <a:spcPct val="0"/>
              </a:spcBef>
              <a:buClrTx/>
              <a:buFontTx/>
              <a:buNone/>
            </a:pPr>
            <a:endParaRPr lang="en-US" altLang="en-US" sz="1800">
              <a:latin typeface="Arial" panose="020B0604020202020204" pitchFamily="34" charset="0"/>
            </a:endParaRPr>
          </a:p>
        </p:txBody>
      </p:sp>
      <p:sp>
        <p:nvSpPr>
          <p:cNvPr id="14340" name="Rectangle 5">
            <a:extLst>
              <a:ext uri="{FF2B5EF4-FFF2-40B4-BE49-F238E27FC236}">
                <a16:creationId xmlns:a16="http://schemas.microsoft.com/office/drawing/2014/main" id="{9A372730-BEC7-CF76-52D3-3FA807B18879}"/>
              </a:ext>
            </a:extLst>
          </p:cNvPr>
          <p:cNvSpPr>
            <a:spLocks noChangeArrowheads="1"/>
          </p:cNvSpPr>
          <p:nvPr/>
        </p:nvSpPr>
        <p:spPr bwMode="auto">
          <a:xfrm>
            <a:off x="3432175" y="1"/>
            <a:ext cx="5295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eaLnBrk="1" hangingPunct="1">
              <a:spcBef>
                <a:spcPct val="0"/>
              </a:spcBef>
              <a:buClrTx/>
              <a:buFontTx/>
              <a:buNone/>
            </a:pPr>
            <a:r>
              <a:rPr lang="fa-IR" altLang="en-US" sz="2400" dirty="0">
                <a:solidFill>
                  <a:srgbClr val="FFFF00"/>
                </a:solidFill>
                <a:latin typeface="Arial" panose="020B0604020202020204" pitchFamily="34" charset="0"/>
                <a:cs typeface="B Nazanin" panose="00000400000000000000" pitchFamily="2" charset="-78"/>
              </a:rPr>
              <a:t>گروههاي مستعد ابتلا به فرسودگی شغلی</a:t>
            </a:r>
            <a:endParaRPr lang="en-US" altLang="en-US" sz="2400" dirty="0">
              <a:solidFill>
                <a:srgbClr val="FFFF00"/>
              </a:solidFill>
              <a:latin typeface="Arial" panose="020B0604020202020204" pitchFamily="34" charset="0"/>
              <a:cs typeface="B Nazanin" panose="00000400000000000000" pitchFamily="2" charset="-78"/>
            </a:endParaRPr>
          </a:p>
        </p:txBody>
      </p:sp>
      <p:grpSp>
        <p:nvGrpSpPr>
          <p:cNvPr id="2" name="Group 17">
            <a:extLst>
              <a:ext uri="{FF2B5EF4-FFF2-40B4-BE49-F238E27FC236}">
                <a16:creationId xmlns:a16="http://schemas.microsoft.com/office/drawing/2014/main" id="{1AC70326-5F68-F3D0-7AD9-9B8078EF51A5}"/>
              </a:ext>
            </a:extLst>
          </p:cNvPr>
          <p:cNvGrpSpPr>
            <a:grpSpLocks/>
          </p:cNvGrpSpPr>
          <p:nvPr/>
        </p:nvGrpSpPr>
        <p:grpSpPr bwMode="auto">
          <a:xfrm>
            <a:off x="6024563" y="692150"/>
            <a:ext cx="4392612" cy="5905500"/>
            <a:chOff x="2835" y="436"/>
            <a:chExt cx="2767" cy="3720"/>
          </a:xfrm>
        </p:grpSpPr>
        <p:sp>
          <p:nvSpPr>
            <p:cNvPr id="14345" name="AutoShape 12">
              <a:extLst>
                <a:ext uri="{FF2B5EF4-FFF2-40B4-BE49-F238E27FC236}">
                  <a16:creationId xmlns:a16="http://schemas.microsoft.com/office/drawing/2014/main" id="{14E388F0-4A87-21A0-AA00-1FE802E83956}"/>
                </a:ext>
              </a:extLst>
            </p:cNvPr>
            <p:cNvSpPr>
              <a:spLocks noChangeArrowheads="1"/>
            </p:cNvSpPr>
            <p:nvPr/>
          </p:nvSpPr>
          <p:spPr bwMode="auto">
            <a:xfrm>
              <a:off x="3061" y="481"/>
              <a:ext cx="2269" cy="363"/>
            </a:xfrm>
            <a:prstGeom prst="octagon">
              <a:avLst>
                <a:gd name="adj" fmla="val 24792"/>
              </a:avLst>
            </a:prstGeom>
            <a:solidFill>
              <a:srgbClr val="FFFFFF">
                <a:alpha val="83136"/>
              </a:srgbClr>
            </a:solidFill>
            <a:ln w="9525">
              <a:solidFill>
                <a:srgbClr val="CC0000"/>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eaLnBrk="1" hangingPunct="1">
                <a:spcBef>
                  <a:spcPct val="0"/>
                </a:spcBef>
                <a:buClrTx/>
                <a:buFontTx/>
                <a:buNone/>
              </a:pPr>
              <a:endParaRPr lang="en-US" altLang="en-US" sz="1800">
                <a:latin typeface="Arial" panose="020B0604020202020204" pitchFamily="34" charset="0"/>
              </a:endParaRPr>
            </a:p>
          </p:txBody>
        </p:sp>
        <p:sp>
          <p:nvSpPr>
            <p:cNvPr id="14346" name="AutoShape 2">
              <a:extLst>
                <a:ext uri="{FF2B5EF4-FFF2-40B4-BE49-F238E27FC236}">
                  <a16:creationId xmlns:a16="http://schemas.microsoft.com/office/drawing/2014/main" id="{FB03A59D-4B14-51DE-BF0B-1C76E04FEE49}"/>
                </a:ext>
              </a:extLst>
            </p:cNvPr>
            <p:cNvSpPr>
              <a:spLocks noChangeArrowheads="1"/>
            </p:cNvSpPr>
            <p:nvPr/>
          </p:nvSpPr>
          <p:spPr bwMode="auto">
            <a:xfrm>
              <a:off x="2835" y="891"/>
              <a:ext cx="2767" cy="3265"/>
            </a:xfrm>
            <a:prstGeom prst="roundRect">
              <a:avLst>
                <a:gd name="adj" fmla="val 8417"/>
              </a:avLst>
            </a:prstGeom>
            <a:solidFill>
              <a:srgbClr val="66669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eaLnBrk="1" hangingPunct="1">
                <a:spcBef>
                  <a:spcPct val="0"/>
                </a:spcBef>
                <a:buClrTx/>
                <a:buFontTx/>
                <a:buNone/>
              </a:pPr>
              <a:endParaRPr lang="en-US" altLang="en-US" sz="1800">
                <a:latin typeface="Arial" panose="020B0604020202020204" pitchFamily="34" charset="0"/>
              </a:endParaRPr>
            </a:p>
          </p:txBody>
        </p:sp>
        <p:sp>
          <p:nvSpPr>
            <p:cNvPr id="14347" name="AutoShape 3">
              <a:extLst>
                <a:ext uri="{FF2B5EF4-FFF2-40B4-BE49-F238E27FC236}">
                  <a16:creationId xmlns:a16="http://schemas.microsoft.com/office/drawing/2014/main" id="{5FEC4A4A-EB14-2B7E-D6F0-806504CF2458}"/>
                </a:ext>
              </a:extLst>
            </p:cNvPr>
            <p:cNvSpPr>
              <a:spLocks noChangeArrowheads="1"/>
            </p:cNvSpPr>
            <p:nvPr/>
          </p:nvSpPr>
          <p:spPr bwMode="auto">
            <a:xfrm>
              <a:off x="2880" y="527"/>
              <a:ext cx="2404" cy="363"/>
            </a:xfrm>
            <a:prstGeom prst="octagon">
              <a:avLst>
                <a:gd name="adj"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eaLnBrk="1" hangingPunct="1">
                <a:spcBef>
                  <a:spcPct val="0"/>
                </a:spcBef>
                <a:buClrTx/>
                <a:buFontTx/>
                <a:buNone/>
              </a:pPr>
              <a:endParaRPr lang="en-US" altLang="en-US" sz="1800">
                <a:latin typeface="Arial" panose="020B0604020202020204" pitchFamily="34" charset="0"/>
              </a:endParaRPr>
            </a:p>
          </p:txBody>
        </p:sp>
        <p:sp>
          <p:nvSpPr>
            <p:cNvPr id="14348" name="Rectangle 6">
              <a:extLst>
                <a:ext uri="{FF2B5EF4-FFF2-40B4-BE49-F238E27FC236}">
                  <a16:creationId xmlns:a16="http://schemas.microsoft.com/office/drawing/2014/main" id="{44617951-156C-1BA1-EA88-AE683A9EB118}"/>
                </a:ext>
              </a:extLst>
            </p:cNvPr>
            <p:cNvSpPr>
              <a:spLocks noChangeArrowheads="1"/>
            </p:cNvSpPr>
            <p:nvPr/>
          </p:nvSpPr>
          <p:spPr bwMode="auto">
            <a:xfrm>
              <a:off x="2970" y="436"/>
              <a:ext cx="2359"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eaLnBrk="1" hangingPunct="1">
                <a:spcBef>
                  <a:spcPct val="0"/>
                </a:spcBef>
                <a:buClrTx/>
                <a:buFontTx/>
                <a:buNone/>
              </a:pPr>
              <a:endParaRPr lang="fa-IR" altLang="en-US" sz="1000">
                <a:solidFill>
                  <a:srgbClr val="CC0000"/>
                </a:solidFill>
                <a:cs typeface="Titr Farsi" pitchFamily="2" charset="0"/>
              </a:endParaRPr>
            </a:p>
            <a:p>
              <a:pPr algn="ctr" eaLnBrk="1" hangingPunct="1">
                <a:spcBef>
                  <a:spcPct val="0"/>
                </a:spcBef>
                <a:buClrTx/>
                <a:buFontTx/>
                <a:buNone/>
              </a:pPr>
              <a:r>
                <a:rPr lang="fa-IR" altLang="en-US" sz="2000">
                  <a:solidFill>
                    <a:srgbClr val="CC0000"/>
                  </a:solidFill>
                  <a:cs typeface="Titr Farsi" pitchFamily="2" charset="0"/>
                </a:rPr>
                <a:t>1- کارکنان </a:t>
              </a:r>
              <a:r>
                <a:rPr lang="fa-IR" altLang="en-US" sz="2000" u="sng">
                  <a:solidFill>
                    <a:srgbClr val="000066"/>
                  </a:solidFill>
                  <a:cs typeface="Titr Farsi" pitchFamily="2" charset="0"/>
                </a:rPr>
                <a:t>فداکار</a:t>
              </a:r>
              <a:r>
                <a:rPr lang="fa-IR" altLang="en-US" sz="2000">
                  <a:solidFill>
                    <a:srgbClr val="CC0000"/>
                  </a:solidFill>
                  <a:cs typeface="Titr Farsi" pitchFamily="2" charset="0"/>
                </a:rPr>
                <a:t>و </a:t>
              </a:r>
              <a:r>
                <a:rPr lang="fa-IR" altLang="en-US" sz="2000" u="sng">
                  <a:solidFill>
                    <a:srgbClr val="000066"/>
                  </a:solidFill>
                  <a:cs typeface="Titr Farsi" pitchFamily="2" charset="0"/>
                </a:rPr>
                <a:t>متعهد</a:t>
              </a:r>
              <a:r>
                <a:rPr lang="fa-IR" altLang="en-US" sz="2000">
                  <a:solidFill>
                    <a:srgbClr val="CC0000"/>
                  </a:solidFill>
                  <a:cs typeface="Titr Farsi" pitchFamily="2" charset="0"/>
                </a:rPr>
                <a:t> به سازمان</a:t>
              </a:r>
              <a:endParaRPr lang="en-US" altLang="en-US" sz="2000">
                <a:solidFill>
                  <a:srgbClr val="CC0000"/>
                </a:solidFill>
                <a:cs typeface="Titr Farsi" pitchFamily="2" charset="0"/>
              </a:endParaRPr>
            </a:p>
          </p:txBody>
        </p:sp>
        <p:sp>
          <p:nvSpPr>
            <p:cNvPr id="14349" name="Rectangle 7">
              <a:extLst>
                <a:ext uri="{FF2B5EF4-FFF2-40B4-BE49-F238E27FC236}">
                  <a16:creationId xmlns:a16="http://schemas.microsoft.com/office/drawing/2014/main" id="{7DEB7A18-7388-32FC-2011-CC819CA2EDE2}"/>
                </a:ext>
              </a:extLst>
            </p:cNvPr>
            <p:cNvSpPr>
              <a:spLocks noChangeArrowheads="1"/>
            </p:cNvSpPr>
            <p:nvPr/>
          </p:nvSpPr>
          <p:spPr bwMode="auto">
            <a:xfrm>
              <a:off x="3061" y="1344"/>
              <a:ext cx="2358" cy="2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eaLnBrk="1" hangingPunct="1">
                <a:spcBef>
                  <a:spcPct val="0"/>
                </a:spcBef>
                <a:buClrTx/>
                <a:buFontTx/>
                <a:buNone/>
              </a:pPr>
              <a:r>
                <a:rPr lang="fa-IR" altLang="en-US" sz="1900" dirty="0">
                  <a:solidFill>
                    <a:schemeClr val="bg1"/>
                  </a:solidFill>
                  <a:cs typeface="B Nazanin" panose="00000400000000000000" pitchFamily="2" charset="-78"/>
                </a:rPr>
                <a:t>افرادی که همواره در صدد کمک به ديگران هستند و برايشان اهميت ندارد که مددجو کيست. بلکه به اين مسئله توجه دارند که مددجويان نيازمند کمک هستند و بايد به آنها رسيدگی شود اين کارکنان با فشار مضاعف گريبانگير هستند . از يک طرف نيرويی از درون آنهان را برای عملکرد بهتر تحريک می کند و از سوی ديگر مراجعان آنان را تحت فشار قرار میدهند . اگر اين عوامل فشار آور به عوامل فشار زای سازمانی اضافه شود فرد متعهد به سازمان ، به سوی فرسودگی شغلی هدايت می شود </a:t>
              </a:r>
            </a:p>
          </p:txBody>
        </p:sp>
      </p:grpSp>
      <p:grpSp>
        <p:nvGrpSpPr>
          <p:cNvPr id="3" name="Group 16">
            <a:extLst>
              <a:ext uri="{FF2B5EF4-FFF2-40B4-BE49-F238E27FC236}">
                <a16:creationId xmlns:a16="http://schemas.microsoft.com/office/drawing/2014/main" id="{57FFCBEE-B9FB-C30D-4163-B67813135528}"/>
              </a:ext>
            </a:extLst>
          </p:cNvPr>
          <p:cNvGrpSpPr>
            <a:grpSpLocks/>
          </p:cNvGrpSpPr>
          <p:nvPr/>
        </p:nvGrpSpPr>
        <p:grpSpPr bwMode="auto">
          <a:xfrm>
            <a:off x="1703388" y="1917700"/>
            <a:ext cx="4176712" cy="4319588"/>
            <a:chOff x="113" y="1208"/>
            <a:chExt cx="2631" cy="2721"/>
          </a:xfrm>
        </p:grpSpPr>
        <p:sp>
          <p:nvSpPr>
            <p:cNvPr id="14343" name="AutoShape 14">
              <a:extLst>
                <a:ext uri="{FF2B5EF4-FFF2-40B4-BE49-F238E27FC236}">
                  <a16:creationId xmlns:a16="http://schemas.microsoft.com/office/drawing/2014/main" id="{98D8B693-740A-8FEA-8DBB-AC531AB94348}"/>
                </a:ext>
              </a:extLst>
            </p:cNvPr>
            <p:cNvSpPr>
              <a:spLocks noChangeArrowheads="1"/>
            </p:cNvSpPr>
            <p:nvPr/>
          </p:nvSpPr>
          <p:spPr bwMode="auto">
            <a:xfrm>
              <a:off x="113" y="1208"/>
              <a:ext cx="2631" cy="2721"/>
            </a:xfrm>
            <a:prstGeom prst="bevel">
              <a:avLst>
                <a:gd name="adj" fmla="val 1981"/>
              </a:avLst>
            </a:prstGeom>
            <a:solidFill>
              <a:schemeClr val="tx2"/>
            </a:solidFill>
            <a:ln w="9525">
              <a:solidFill>
                <a:srgbClr val="800000"/>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eaLnBrk="1" hangingPunct="1">
                <a:spcBef>
                  <a:spcPct val="0"/>
                </a:spcBef>
                <a:buClrTx/>
                <a:buFontTx/>
                <a:buNone/>
              </a:pPr>
              <a:endParaRPr lang="en-US" altLang="en-US" sz="1800">
                <a:latin typeface="Arial" panose="020B0604020202020204" pitchFamily="34" charset="0"/>
              </a:endParaRPr>
            </a:p>
          </p:txBody>
        </p:sp>
        <p:pic>
          <p:nvPicPr>
            <p:cNvPr id="14344" name="Picture 11" descr="teamwork_team_work_team_A">
              <a:extLst>
                <a:ext uri="{FF2B5EF4-FFF2-40B4-BE49-F238E27FC236}">
                  <a16:creationId xmlns:a16="http://schemas.microsoft.com/office/drawing/2014/main" id="{74529512-04F9-0B21-BEF0-4DABB1379A36}"/>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t="9402" b="8104"/>
            <a:stretch>
              <a:fillRect/>
            </a:stretch>
          </p:blipFill>
          <p:spPr bwMode="auto">
            <a:xfrm>
              <a:off x="247" y="1389"/>
              <a:ext cx="2363" cy="2405"/>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6">
            <a:extLst>
              <a:ext uri="{FF2B5EF4-FFF2-40B4-BE49-F238E27FC236}">
                <a16:creationId xmlns:a16="http://schemas.microsoft.com/office/drawing/2014/main" id="{1189B454-2E48-0B13-BFFF-F625FEDD1155}"/>
              </a:ext>
            </a:extLst>
          </p:cNvPr>
          <p:cNvSpPr>
            <a:spLocks noChangeArrowheads="1"/>
          </p:cNvSpPr>
          <p:nvPr/>
        </p:nvSpPr>
        <p:spPr bwMode="auto">
          <a:xfrm>
            <a:off x="1524000" y="-26988"/>
            <a:ext cx="9144000" cy="503238"/>
          </a:xfrm>
          <a:prstGeom prst="bevel">
            <a:avLst>
              <a:gd name="adj" fmla="val 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eaLnBrk="1" hangingPunct="1">
              <a:spcBef>
                <a:spcPct val="0"/>
              </a:spcBef>
              <a:buClrTx/>
              <a:buFontTx/>
              <a:buNone/>
            </a:pPr>
            <a:endParaRPr lang="en-US" altLang="en-US" sz="1800">
              <a:latin typeface="Arial" panose="020B0604020202020204" pitchFamily="34" charset="0"/>
            </a:endParaRPr>
          </a:p>
        </p:txBody>
      </p:sp>
      <p:sp>
        <p:nvSpPr>
          <p:cNvPr id="16387" name="Rectangle 7">
            <a:extLst>
              <a:ext uri="{FF2B5EF4-FFF2-40B4-BE49-F238E27FC236}">
                <a16:creationId xmlns:a16="http://schemas.microsoft.com/office/drawing/2014/main" id="{373BFBCD-3215-D039-1FB8-D0E179C8C807}"/>
              </a:ext>
            </a:extLst>
          </p:cNvPr>
          <p:cNvSpPr>
            <a:spLocks noChangeArrowheads="1"/>
          </p:cNvSpPr>
          <p:nvPr/>
        </p:nvSpPr>
        <p:spPr bwMode="auto">
          <a:xfrm>
            <a:off x="3432175" y="1"/>
            <a:ext cx="5295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eaLnBrk="1" hangingPunct="1">
              <a:spcBef>
                <a:spcPct val="0"/>
              </a:spcBef>
              <a:buClrTx/>
              <a:buFontTx/>
              <a:buNone/>
            </a:pPr>
            <a:r>
              <a:rPr lang="fa-IR" altLang="en-US" sz="2400">
                <a:solidFill>
                  <a:srgbClr val="FFFF00"/>
                </a:solidFill>
                <a:latin typeface="Arial" panose="020B0604020202020204" pitchFamily="34" charset="0"/>
                <a:cs typeface="Titr Farsi" pitchFamily="2" charset="0"/>
              </a:rPr>
              <a:t>گروههاي مستعد ابتلا به فرسودگی شغلی</a:t>
            </a:r>
            <a:endParaRPr lang="en-US" altLang="en-US" sz="2400">
              <a:solidFill>
                <a:srgbClr val="FFFF00"/>
              </a:solidFill>
              <a:latin typeface="Arial" panose="020B0604020202020204" pitchFamily="34" charset="0"/>
              <a:cs typeface="Titr Farsi" pitchFamily="2" charset="0"/>
            </a:endParaRPr>
          </a:p>
        </p:txBody>
      </p:sp>
      <p:sp>
        <p:nvSpPr>
          <p:cNvPr id="16388" name="AutoShape 29">
            <a:extLst>
              <a:ext uri="{FF2B5EF4-FFF2-40B4-BE49-F238E27FC236}">
                <a16:creationId xmlns:a16="http://schemas.microsoft.com/office/drawing/2014/main" id="{34D2BE38-915D-E267-7252-167900D42954}"/>
              </a:ext>
            </a:extLst>
          </p:cNvPr>
          <p:cNvSpPr>
            <a:spLocks noChangeArrowheads="1"/>
          </p:cNvSpPr>
          <p:nvPr/>
        </p:nvSpPr>
        <p:spPr bwMode="auto">
          <a:xfrm>
            <a:off x="2566988" y="1341438"/>
            <a:ext cx="7129462" cy="1655762"/>
          </a:xfrm>
          <a:prstGeom prst="roundRect">
            <a:avLst>
              <a:gd name="adj" fmla="val 2532"/>
            </a:avLst>
          </a:prstGeom>
          <a:solidFill>
            <a:srgbClr val="66669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eaLnBrk="1" hangingPunct="1">
              <a:spcBef>
                <a:spcPct val="0"/>
              </a:spcBef>
              <a:buClrTx/>
              <a:buFontTx/>
              <a:buNone/>
            </a:pPr>
            <a:endParaRPr lang="en-US" altLang="en-US" sz="1800">
              <a:latin typeface="Arial" panose="020B0604020202020204" pitchFamily="34" charset="0"/>
            </a:endParaRPr>
          </a:p>
        </p:txBody>
      </p:sp>
      <p:sp>
        <p:nvSpPr>
          <p:cNvPr id="16389" name="Rectangle 30">
            <a:extLst>
              <a:ext uri="{FF2B5EF4-FFF2-40B4-BE49-F238E27FC236}">
                <a16:creationId xmlns:a16="http://schemas.microsoft.com/office/drawing/2014/main" id="{58C18F36-8870-CF16-3C9E-CB023F598FF4}"/>
              </a:ext>
            </a:extLst>
          </p:cNvPr>
          <p:cNvSpPr>
            <a:spLocks noChangeArrowheads="1"/>
          </p:cNvSpPr>
          <p:nvPr/>
        </p:nvSpPr>
        <p:spPr bwMode="auto">
          <a:xfrm>
            <a:off x="2566988" y="1557339"/>
            <a:ext cx="7129462" cy="158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eaLnBrk="1" hangingPunct="1">
              <a:spcBef>
                <a:spcPct val="0"/>
              </a:spcBef>
              <a:buClrTx/>
              <a:buFontTx/>
              <a:buNone/>
            </a:pPr>
            <a:r>
              <a:rPr lang="fa-IR" altLang="en-US" sz="2000">
                <a:solidFill>
                  <a:schemeClr val="bg1"/>
                </a:solidFill>
                <a:cs typeface="Titr Farsi" pitchFamily="2" charset="0"/>
              </a:rPr>
              <a:t>اين گروه از کارکنان افرادی هستند که زندگی بيرون از اداره برای آنها رضايت بخش نيست، در واقع اين کارکنان تعهد بيش از حد به کار دارند و مدت طولانی را در سازمان کار می کنند و بيانگر اين مسئله است که ،کارمند زندگی خارج ازکار را رها کرده است که خود زمينه ای برای تجربه فرسودگی شغلی است </a:t>
            </a:r>
          </a:p>
          <a:p>
            <a:pPr algn="ctr" eaLnBrk="1" hangingPunct="1">
              <a:spcBef>
                <a:spcPct val="0"/>
              </a:spcBef>
              <a:buClrTx/>
              <a:buFontTx/>
              <a:buNone/>
            </a:pPr>
            <a:endParaRPr lang="fa-IR" altLang="en-US" sz="1700">
              <a:solidFill>
                <a:schemeClr val="bg1"/>
              </a:solidFill>
              <a:cs typeface="Titr Farsi" pitchFamily="2" charset="0"/>
            </a:endParaRPr>
          </a:p>
        </p:txBody>
      </p:sp>
      <p:sp>
        <p:nvSpPr>
          <p:cNvPr id="16390" name="AutoShape 31">
            <a:extLst>
              <a:ext uri="{FF2B5EF4-FFF2-40B4-BE49-F238E27FC236}">
                <a16:creationId xmlns:a16="http://schemas.microsoft.com/office/drawing/2014/main" id="{97DD328A-8285-785C-E6F9-6E17C74BFCD9}"/>
              </a:ext>
            </a:extLst>
          </p:cNvPr>
          <p:cNvSpPr>
            <a:spLocks noChangeArrowheads="1"/>
          </p:cNvSpPr>
          <p:nvPr/>
        </p:nvSpPr>
        <p:spPr bwMode="auto">
          <a:xfrm>
            <a:off x="3648076" y="549275"/>
            <a:ext cx="4968875" cy="719138"/>
          </a:xfrm>
          <a:prstGeom prst="octagon">
            <a:avLst>
              <a:gd name="adj" fmla="val 24792"/>
            </a:avLst>
          </a:prstGeom>
          <a:solidFill>
            <a:srgbClr val="FFFFFF">
              <a:alpha val="83136"/>
            </a:srgbClr>
          </a:solidFill>
          <a:ln w="9525">
            <a:solidFill>
              <a:srgbClr val="CC0000"/>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eaLnBrk="1" hangingPunct="1">
              <a:spcBef>
                <a:spcPct val="0"/>
              </a:spcBef>
              <a:buClrTx/>
              <a:buFontTx/>
              <a:buNone/>
            </a:pPr>
            <a:endParaRPr lang="en-US" altLang="en-US" sz="1800">
              <a:latin typeface="Arial" panose="020B0604020202020204" pitchFamily="34" charset="0"/>
            </a:endParaRPr>
          </a:p>
        </p:txBody>
      </p:sp>
      <p:sp>
        <p:nvSpPr>
          <p:cNvPr id="16391" name="Rectangle 32">
            <a:extLst>
              <a:ext uri="{FF2B5EF4-FFF2-40B4-BE49-F238E27FC236}">
                <a16:creationId xmlns:a16="http://schemas.microsoft.com/office/drawing/2014/main" id="{40B762B1-6DDC-61E6-585E-7206CC1AE348}"/>
              </a:ext>
            </a:extLst>
          </p:cNvPr>
          <p:cNvSpPr>
            <a:spLocks noChangeArrowheads="1"/>
          </p:cNvSpPr>
          <p:nvPr/>
        </p:nvSpPr>
        <p:spPr bwMode="auto">
          <a:xfrm>
            <a:off x="3790950" y="620714"/>
            <a:ext cx="46815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eaLnBrk="1" hangingPunct="1">
              <a:spcBef>
                <a:spcPct val="0"/>
              </a:spcBef>
              <a:buClrTx/>
              <a:buFontTx/>
              <a:buNone/>
            </a:pPr>
            <a:r>
              <a:rPr lang="fa-IR" altLang="en-US" sz="2000">
                <a:solidFill>
                  <a:srgbClr val="CC0000"/>
                </a:solidFill>
                <a:cs typeface="Titr Farsi" pitchFamily="2" charset="0"/>
              </a:rPr>
              <a:t>2-افرادی که </a:t>
            </a:r>
            <a:r>
              <a:rPr lang="fa-IR" altLang="en-US" sz="2000" u="sng">
                <a:solidFill>
                  <a:srgbClr val="000066"/>
                </a:solidFill>
                <a:cs typeface="Titr Farsi" pitchFamily="2" charset="0"/>
              </a:rPr>
              <a:t>سازمان</a:t>
            </a:r>
            <a:r>
              <a:rPr lang="fa-IR" altLang="en-US" sz="2000">
                <a:solidFill>
                  <a:srgbClr val="CC0000"/>
                </a:solidFill>
                <a:cs typeface="Titr Farsi" pitchFamily="2" charset="0"/>
              </a:rPr>
              <a:t> را به عنوان </a:t>
            </a:r>
            <a:r>
              <a:rPr lang="fa-IR" altLang="en-US" sz="2000" u="sng">
                <a:solidFill>
                  <a:srgbClr val="000066"/>
                </a:solidFill>
                <a:cs typeface="Titr Farsi" pitchFamily="2" charset="0"/>
              </a:rPr>
              <a:t>جايگزينی</a:t>
            </a:r>
            <a:r>
              <a:rPr lang="fa-IR" altLang="en-US" sz="2000">
                <a:solidFill>
                  <a:srgbClr val="CC0000"/>
                </a:solidFill>
                <a:cs typeface="Titr Farsi" pitchFamily="2" charset="0"/>
              </a:rPr>
              <a:t> برای</a:t>
            </a:r>
          </a:p>
          <a:p>
            <a:pPr algn="ctr" eaLnBrk="1" hangingPunct="1">
              <a:spcBef>
                <a:spcPct val="0"/>
              </a:spcBef>
              <a:buClrTx/>
              <a:buFontTx/>
              <a:buNone/>
            </a:pPr>
            <a:r>
              <a:rPr lang="fa-IR" altLang="en-US" sz="1700">
                <a:solidFill>
                  <a:srgbClr val="CC0000"/>
                </a:solidFill>
                <a:cs typeface="Titr Farsi" pitchFamily="2" charset="0"/>
              </a:rPr>
              <a:t> </a:t>
            </a:r>
            <a:r>
              <a:rPr lang="fa-IR" altLang="en-US" sz="2000" u="sng">
                <a:solidFill>
                  <a:srgbClr val="000066"/>
                </a:solidFill>
                <a:cs typeface="Titr Farsi" pitchFamily="2" charset="0"/>
              </a:rPr>
              <a:t>زندگی</a:t>
            </a:r>
            <a:r>
              <a:rPr lang="fa-IR" altLang="en-US" sz="2000">
                <a:solidFill>
                  <a:srgbClr val="CC0000"/>
                </a:solidFill>
                <a:cs typeface="Titr Farsi" pitchFamily="2" charset="0"/>
              </a:rPr>
              <a:t> اجتماعی به کار می برند.</a:t>
            </a:r>
            <a:endParaRPr lang="en-US" altLang="en-US" sz="2000">
              <a:solidFill>
                <a:srgbClr val="CC0000"/>
              </a:solidFill>
              <a:cs typeface="Titr Farsi" pitchFamily="2" charset="0"/>
            </a:endParaRPr>
          </a:p>
        </p:txBody>
      </p:sp>
      <p:pic>
        <p:nvPicPr>
          <p:cNvPr id="16392" name="Picture 4" descr="http://riverview-consultants.com/32694176.gif">
            <a:extLst>
              <a:ext uri="{FF2B5EF4-FFF2-40B4-BE49-F238E27FC236}">
                <a16:creationId xmlns:a16="http://schemas.microsoft.com/office/drawing/2014/main" id="{07AAC9F5-4262-7E6E-ABC7-E29C7177D6B7}"/>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151313" y="3168650"/>
            <a:ext cx="3429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AutoShape 4">
            <a:extLst>
              <a:ext uri="{FF2B5EF4-FFF2-40B4-BE49-F238E27FC236}">
                <a16:creationId xmlns:a16="http://schemas.microsoft.com/office/drawing/2014/main" id="{2054DC1F-CE0E-37F6-04AA-858BC3FABFC6}"/>
              </a:ext>
            </a:extLst>
          </p:cNvPr>
          <p:cNvSpPr>
            <a:spLocks noChangeArrowheads="1"/>
          </p:cNvSpPr>
          <p:nvPr/>
        </p:nvSpPr>
        <p:spPr bwMode="auto">
          <a:xfrm>
            <a:off x="1524000" y="-26988"/>
            <a:ext cx="9144000" cy="503238"/>
          </a:xfrm>
          <a:prstGeom prst="bevel">
            <a:avLst>
              <a:gd name="adj" fmla="val 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black"/>
              </a:solidFill>
              <a:latin typeface="Arial" panose="020B0604020202020204" pitchFamily="34" charset="0"/>
            </a:endParaRPr>
          </a:p>
        </p:txBody>
      </p:sp>
      <p:sp>
        <p:nvSpPr>
          <p:cNvPr id="18436" name="Rectangle 5">
            <a:extLst>
              <a:ext uri="{FF2B5EF4-FFF2-40B4-BE49-F238E27FC236}">
                <a16:creationId xmlns:a16="http://schemas.microsoft.com/office/drawing/2014/main" id="{F15FA5F8-3F78-4349-E5FD-FFBB9D1FF5C6}"/>
              </a:ext>
            </a:extLst>
          </p:cNvPr>
          <p:cNvSpPr>
            <a:spLocks noChangeArrowheads="1"/>
          </p:cNvSpPr>
          <p:nvPr/>
        </p:nvSpPr>
        <p:spPr bwMode="auto">
          <a:xfrm>
            <a:off x="3432175" y="1"/>
            <a:ext cx="5295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400">
                <a:solidFill>
                  <a:srgbClr val="FFFF00"/>
                </a:solidFill>
                <a:latin typeface="Arial" panose="020B0604020202020204" pitchFamily="34" charset="0"/>
                <a:cs typeface="Titr Farsi" pitchFamily="2" charset="0"/>
              </a:rPr>
              <a:t>گروههاي مستعد ابتلا به فرسودگی شغلی</a:t>
            </a:r>
            <a:endParaRPr lang="en-US" altLang="en-US" sz="2400">
              <a:solidFill>
                <a:srgbClr val="FFFF00"/>
              </a:solidFill>
              <a:latin typeface="Arial" panose="020B0604020202020204" pitchFamily="34" charset="0"/>
              <a:cs typeface="Titr Farsi" pitchFamily="2" charset="0"/>
            </a:endParaRPr>
          </a:p>
        </p:txBody>
      </p:sp>
      <p:grpSp>
        <p:nvGrpSpPr>
          <p:cNvPr id="2" name="Group 18">
            <a:extLst>
              <a:ext uri="{FF2B5EF4-FFF2-40B4-BE49-F238E27FC236}">
                <a16:creationId xmlns:a16="http://schemas.microsoft.com/office/drawing/2014/main" id="{3E8162D9-3F77-FB29-B40B-1FBC6E81CEF8}"/>
              </a:ext>
            </a:extLst>
          </p:cNvPr>
          <p:cNvGrpSpPr>
            <a:grpSpLocks/>
          </p:cNvGrpSpPr>
          <p:nvPr/>
        </p:nvGrpSpPr>
        <p:grpSpPr bwMode="auto">
          <a:xfrm>
            <a:off x="2381250" y="785814"/>
            <a:ext cx="7848600" cy="2662885"/>
            <a:chOff x="521" y="481"/>
            <a:chExt cx="4854" cy="1596"/>
          </a:xfrm>
        </p:grpSpPr>
        <p:sp>
          <p:nvSpPr>
            <p:cNvPr id="18441" name="AutoShape 17">
              <a:extLst>
                <a:ext uri="{FF2B5EF4-FFF2-40B4-BE49-F238E27FC236}">
                  <a16:creationId xmlns:a16="http://schemas.microsoft.com/office/drawing/2014/main" id="{4F39A891-8BAB-B46E-7C1E-8B240E5513D5}"/>
                </a:ext>
              </a:extLst>
            </p:cNvPr>
            <p:cNvSpPr>
              <a:spLocks noChangeArrowheads="1"/>
            </p:cNvSpPr>
            <p:nvPr/>
          </p:nvSpPr>
          <p:spPr bwMode="auto">
            <a:xfrm>
              <a:off x="2290" y="482"/>
              <a:ext cx="1361" cy="363"/>
            </a:xfrm>
            <a:prstGeom prst="octagon">
              <a:avLst>
                <a:gd name="adj" fmla="val 24241"/>
              </a:avLst>
            </a:prstGeom>
            <a:solidFill>
              <a:schemeClr val="bg1">
                <a:alpha val="83136"/>
              </a:schemeClr>
            </a:solidFill>
            <a:ln w="9525">
              <a:solidFill>
                <a:srgbClr val="CC0000"/>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black"/>
                </a:solidFill>
                <a:latin typeface="Arial" panose="020B0604020202020204" pitchFamily="34" charset="0"/>
              </a:endParaRPr>
            </a:p>
          </p:txBody>
        </p:sp>
        <p:sp>
          <p:nvSpPr>
            <p:cNvPr id="18442" name="AutoShape 2">
              <a:extLst>
                <a:ext uri="{FF2B5EF4-FFF2-40B4-BE49-F238E27FC236}">
                  <a16:creationId xmlns:a16="http://schemas.microsoft.com/office/drawing/2014/main" id="{86E67184-41D4-2AEB-9288-11E66CF54F25}"/>
                </a:ext>
              </a:extLst>
            </p:cNvPr>
            <p:cNvSpPr>
              <a:spLocks noChangeArrowheads="1"/>
            </p:cNvSpPr>
            <p:nvPr/>
          </p:nvSpPr>
          <p:spPr bwMode="auto">
            <a:xfrm>
              <a:off x="521" y="891"/>
              <a:ext cx="4854" cy="1178"/>
            </a:xfrm>
            <a:prstGeom prst="roundRect">
              <a:avLst>
                <a:gd name="adj" fmla="val 8417"/>
              </a:avLst>
            </a:prstGeom>
            <a:solidFill>
              <a:srgbClr val="66669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black"/>
                </a:solidFill>
                <a:latin typeface="Arial" panose="020B0604020202020204" pitchFamily="34" charset="0"/>
              </a:endParaRPr>
            </a:p>
          </p:txBody>
        </p:sp>
        <p:sp>
          <p:nvSpPr>
            <p:cNvPr id="18443" name="AutoShape 3">
              <a:extLst>
                <a:ext uri="{FF2B5EF4-FFF2-40B4-BE49-F238E27FC236}">
                  <a16:creationId xmlns:a16="http://schemas.microsoft.com/office/drawing/2014/main" id="{C6FC627B-20E6-DAB4-08AC-7EDA6246B9D1}"/>
                </a:ext>
              </a:extLst>
            </p:cNvPr>
            <p:cNvSpPr>
              <a:spLocks noChangeArrowheads="1"/>
            </p:cNvSpPr>
            <p:nvPr/>
          </p:nvSpPr>
          <p:spPr bwMode="auto">
            <a:xfrm>
              <a:off x="2018" y="481"/>
              <a:ext cx="1769" cy="363"/>
            </a:xfrm>
            <a:prstGeom prst="octagon">
              <a:avLst>
                <a:gd name="adj"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black"/>
                </a:solidFill>
                <a:latin typeface="Arial" panose="020B0604020202020204" pitchFamily="34" charset="0"/>
              </a:endParaRPr>
            </a:p>
          </p:txBody>
        </p:sp>
        <p:sp>
          <p:nvSpPr>
            <p:cNvPr id="18444" name="Rectangle 11">
              <a:extLst>
                <a:ext uri="{FF2B5EF4-FFF2-40B4-BE49-F238E27FC236}">
                  <a16:creationId xmlns:a16="http://schemas.microsoft.com/office/drawing/2014/main" id="{5D42C663-F0F7-AB6C-1009-6F9F76040D34}"/>
                </a:ext>
              </a:extLst>
            </p:cNvPr>
            <p:cNvSpPr>
              <a:spLocks noChangeArrowheads="1"/>
            </p:cNvSpPr>
            <p:nvPr/>
          </p:nvSpPr>
          <p:spPr bwMode="auto">
            <a:xfrm>
              <a:off x="2199" y="527"/>
              <a:ext cx="1565"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en-US" altLang="en-US" sz="1900">
                  <a:solidFill>
                    <a:srgbClr val="CC0000"/>
                  </a:solidFill>
                  <a:cs typeface="Titr Farsi" pitchFamily="2" charset="0"/>
                </a:rPr>
                <a:t>3</a:t>
              </a:r>
              <a:r>
                <a:rPr lang="fa-IR" altLang="en-US" sz="2000">
                  <a:solidFill>
                    <a:srgbClr val="CC0000"/>
                  </a:solidFill>
                  <a:cs typeface="Titr Farsi" pitchFamily="2" charset="0"/>
                </a:rPr>
                <a:t>-افراد سلطه طلب</a:t>
              </a:r>
              <a:endParaRPr lang="en-US" altLang="en-US" sz="2000">
                <a:solidFill>
                  <a:srgbClr val="CC0000"/>
                </a:solidFill>
                <a:cs typeface="Titr Farsi" pitchFamily="2" charset="0"/>
              </a:endParaRPr>
            </a:p>
          </p:txBody>
        </p:sp>
        <p:sp>
          <p:nvSpPr>
            <p:cNvPr id="18445" name="Rectangle 12">
              <a:extLst>
                <a:ext uri="{FF2B5EF4-FFF2-40B4-BE49-F238E27FC236}">
                  <a16:creationId xmlns:a16="http://schemas.microsoft.com/office/drawing/2014/main" id="{119C8C16-6085-F501-F937-40DE07A00C6F}"/>
                </a:ext>
              </a:extLst>
            </p:cNvPr>
            <p:cNvSpPr>
              <a:spLocks noChangeArrowheads="1"/>
            </p:cNvSpPr>
            <p:nvPr/>
          </p:nvSpPr>
          <p:spPr bwMode="auto">
            <a:xfrm>
              <a:off x="657" y="1026"/>
              <a:ext cx="4559" cy="1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r>
                <a:rPr lang="fa-IR" altLang="en-US" sz="1800">
                  <a:solidFill>
                    <a:prstClr val="white"/>
                  </a:solidFill>
                  <a:latin typeface="Arial" panose="020B0604020202020204" pitchFamily="34" charset="0"/>
                  <a:cs typeface="Titr Farsi" pitchFamily="2" charset="0"/>
                </a:rPr>
                <a:t>اين گروه نياز زيادی دارند که ديگران را کنترل کنند و  معتقدند هيچ کس نمی تواند کارها را به خوبی آنان انجام  دهد . به اين دليل است که افراد سلطه طلب سعی می کنند ديگران را از آموزش های لازم برای انجام کار عقب نگهدارند . سلطه جويی اين افراد اثرات منفی روی سازمان  می گذارد و منجر به نگرش منفی و بدبينی و تنفر افراد  سازمان می شود  و از آنجايی که افراد سلطه جو در تمام  امور سازمان دخالت ميکنند به تدريج دچار فرسودگی شغلی می شوند.</a:t>
              </a:r>
            </a:p>
          </p:txBody>
        </p:sp>
      </p:grpSp>
      <p:pic>
        <p:nvPicPr>
          <p:cNvPr id="94221" name="Picture 13" descr="j0078734">
            <a:extLst>
              <a:ext uri="{FF2B5EF4-FFF2-40B4-BE49-F238E27FC236}">
                <a16:creationId xmlns:a16="http://schemas.microsoft.com/office/drawing/2014/main" id="{0737F602-17FB-0E5C-889C-9BD86FD093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1" y="4500564"/>
            <a:ext cx="2549525" cy="2016125"/>
          </a:xfrm>
          <a:prstGeom prst="rect">
            <a:avLst/>
          </a:prstGeom>
          <a:noFill/>
          <a:ln w="9525">
            <a:solidFill>
              <a:srgbClr val="800000"/>
            </a:solidFill>
            <a:miter lim="800000"/>
            <a:headEnd/>
            <a:tailEnd/>
          </a:ln>
          <a:extLst>
            <a:ext uri="{909E8E84-426E-40DD-AFC4-6F175D3DCCD1}">
              <a14:hiddenFill xmlns:a14="http://schemas.microsoft.com/office/drawing/2010/main">
                <a:solidFill>
                  <a:srgbClr val="FFFFFF"/>
                </a:solidFill>
              </a14:hiddenFill>
            </a:ext>
          </a:extLst>
        </p:spPr>
      </p:pic>
      <p:pic>
        <p:nvPicPr>
          <p:cNvPr id="94222" name="Picture 14" descr="15127762131845822312122138217213241661125">
            <a:extLst>
              <a:ext uri="{FF2B5EF4-FFF2-40B4-BE49-F238E27FC236}">
                <a16:creationId xmlns:a16="http://schemas.microsoft.com/office/drawing/2014/main" id="{91A0A2FB-1E2E-A672-E69C-A1EF10FDB9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0325" y="4437063"/>
            <a:ext cx="2592388"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23" name="Picture 15" descr="1611714056210110118251242141230239220214193195">
            <a:extLst>
              <a:ext uri="{FF2B5EF4-FFF2-40B4-BE49-F238E27FC236}">
                <a16:creationId xmlns:a16="http://schemas.microsoft.com/office/drawing/2014/main" id="{4ED7F6F9-0161-BC2E-72C8-A5DEC92428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2038" y="3644901"/>
            <a:ext cx="2520950"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94221"/>
                                        </p:tgtEl>
                                        <p:attrNameLst>
                                          <p:attrName>style.visibility</p:attrName>
                                        </p:attrNameLst>
                                      </p:cBhvr>
                                      <p:to>
                                        <p:strVal val="visible"/>
                                      </p:to>
                                    </p:set>
                                    <p:animEffect transition="in" filter="checkerboard(across)">
                                      <p:cBhvr>
                                        <p:cTn id="12" dur="500"/>
                                        <p:tgtEl>
                                          <p:spTgt spid="9422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94222"/>
                                        </p:tgtEl>
                                        <p:attrNameLst>
                                          <p:attrName>style.visibility</p:attrName>
                                        </p:attrNameLst>
                                      </p:cBhvr>
                                      <p:to>
                                        <p:strVal val="visible"/>
                                      </p:to>
                                    </p:set>
                                    <p:animEffect transition="in" filter="dissolve">
                                      <p:cBhvr>
                                        <p:cTn id="17" dur="500"/>
                                        <p:tgtEl>
                                          <p:spTgt spid="9422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1" presetClass="entr" presetSubtype="0" fill="hold" nodeType="clickEffect">
                                  <p:stCondLst>
                                    <p:cond delay="0"/>
                                  </p:stCondLst>
                                  <p:iterate type="lt">
                                    <p:tmPct val="5000"/>
                                  </p:iterate>
                                  <p:childTnLst>
                                    <p:set>
                                      <p:cBhvr>
                                        <p:cTn id="21" dur="1" fill="hold">
                                          <p:stCondLst>
                                            <p:cond delay="0"/>
                                          </p:stCondLst>
                                        </p:cTn>
                                        <p:tgtEl>
                                          <p:spTgt spid="94223"/>
                                        </p:tgtEl>
                                        <p:attrNameLst>
                                          <p:attrName>style.visibility</p:attrName>
                                        </p:attrNameLst>
                                      </p:cBhvr>
                                      <p:to>
                                        <p:strVal val="visible"/>
                                      </p:to>
                                    </p:set>
                                    <p:anim calcmode="lin" valueType="num">
                                      <p:cBhvr>
                                        <p:cTn id="22" dur="1000" fill="hold"/>
                                        <p:tgtEl>
                                          <p:spTgt spid="94223"/>
                                        </p:tgtEl>
                                        <p:attrNameLst>
                                          <p:attrName>ppt_w</p:attrName>
                                        </p:attrNameLst>
                                      </p:cBhvr>
                                      <p:tavLst>
                                        <p:tav tm="0">
                                          <p:val>
                                            <p:fltVal val="0"/>
                                          </p:val>
                                        </p:tav>
                                        <p:tav tm="100000">
                                          <p:val>
                                            <p:strVal val="#ppt_w"/>
                                          </p:val>
                                        </p:tav>
                                      </p:tavLst>
                                    </p:anim>
                                    <p:anim calcmode="lin" valueType="num">
                                      <p:cBhvr>
                                        <p:cTn id="23" dur="1000" fill="hold"/>
                                        <p:tgtEl>
                                          <p:spTgt spid="94223"/>
                                        </p:tgtEl>
                                        <p:attrNameLst>
                                          <p:attrName>ppt_h</p:attrName>
                                        </p:attrNameLst>
                                      </p:cBhvr>
                                      <p:tavLst>
                                        <p:tav tm="0">
                                          <p:val>
                                            <p:fltVal val="0"/>
                                          </p:val>
                                        </p:tav>
                                        <p:tav tm="100000">
                                          <p:val>
                                            <p:strVal val="#ppt_h"/>
                                          </p:val>
                                        </p:tav>
                                      </p:tavLst>
                                    </p:anim>
                                    <p:anim calcmode="lin" valueType="num">
                                      <p:cBhvr>
                                        <p:cTn id="24" dur="1000" fill="hold"/>
                                        <p:tgtEl>
                                          <p:spTgt spid="94223"/>
                                        </p:tgtEl>
                                        <p:attrNameLst>
                                          <p:attrName>style.rotation</p:attrName>
                                        </p:attrNameLst>
                                      </p:cBhvr>
                                      <p:tavLst>
                                        <p:tav tm="0">
                                          <p:val>
                                            <p:fltVal val="90"/>
                                          </p:val>
                                        </p:tav>
                                        <p:tav tm="100000">
                                          <p:val>
                                            <p:fltVal val="0"/>
                                          </p:val>
                                        </p:tav>
                                      </p:tavLst>
                                    </p:anim>
                                    <p:animEffect transition="in" filter="fade">
                                      <p:cBhvr>
                                        <p:cTn id="25" dur="1000"/>
                                        <p:tgtEl>
                                          <p:spTgt spid="94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a:extLst>
              <a:ext uri="{FF2B5EF4-FFF2-40B4-BE49-F238E27FC236}">
                <a16:creationId xmlns:a16="http://schemas.microsoft.com/office/drawing/2014/main" id="{A36FF11E-B107-8EDE-9227-2C3D056117DC}"/>
              </a:ext>
            </a:extLst>
          </p:cNvPr>
          <p:cNvGrpSpPr>
            <a:grpSpLocks/>
          </p:cNvGrpSpPr>
          <p:nvPr/>
        </p:nvGrpSpPr>
        <p:grpSpPr bwMode="auto">
          <a:xfrm>
            <a:off x="5591176" y="976314"/>
            <a:ext cx="4824413" cy="5692775"/>
            <a:chOff x="2562" y="615"/>
            <a:chExt cx="3039" cy="3586"/>
          </a:xfrm>
        </p:grpSpPr>
        <p:sp>
          <p:nvSpPr>
            <p:cNvPr id="20487" name="AutoShape 2">
              <a:extLst>
                <a:ext uri="{FF2B5EF4-FFF2-40B4-BE49-F238E27FC236}">
                  <a16:creationId xmlns:a16="http://schemas.microsoft.com/office/drawing/2014/main" id="{054CBDAF-4E08-0E95-C277-5E260E877F63}"/>
                </a:ext>
              </a:extLst>
            </p:cNvPr>
            <p:cNvSpPr>
              <a:spLocks noChangeArrowheads="1"/>
            </p:cNvSpPr>
            <p:nvPr/>
          </p:nvSpPr>
          <p:spPr bwMode="auto">
            <a:xfrm>
              <a:off x="2630" y="1026"/>
              <a:ext cx="2926" cy="3175"/>
            </a:xfrm>
            <a:prstGeom prst="roundRect">
              <a:avLst>
                <a:gd name="adj" fmla="val 2532"/>
              </a:avLst>
            </a:prstGeom>
            <a:solidFill>
              <a:srgbClr val="66669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white"/>
                </a:solidFill>
                <a:latin typeface="Arial" panose="020B0604020202020204" pitchFamily="34" charset="0"/>
              </a:endParaRPr>
            </a:p>
          </p:txBody>
        </p:sp>
        <p:sp>
          <p:nvSpPr>
            <p:cNvPr id="20488" name="AutoShape 3">
              <a:extLst>
                <a:ext uri="{FF2B5EF4-FFF2-40B4-BE49-F238E27FC236}">
                  <a16:creationId xmlns:a16="http://schemas.microsoft.com/office/drawing/2014/main" id="{19AAF87A-1A89-1611-842C-9C9EB9CD6E9A}"/>
                </a:ext>
              </a:extLst>
            </p:cNvPr>
            <p:cNvSpPr>
              <a:spLocks noChangeArrowheads="1"/>
            </p:cNvSpPr>
            <p:nvPr/>
          </p:nvSpPr>
          <p:spPr bwMode="auto">
            <a:xfrm>
              <a:off x="3107" y="615"/>
              <a:ext cx="1996" cy="363"/>
            </a:xfrm>
            <a:prstGeom prst="octagon">
              <a:avLst>
                <a:gd name="adj" fmla="val 24241"/>
              </a:avLst>
            </a:prstGeom>
            <a:solidFill>
              <a:schemeClr val="bg1">
                <a:alpha val="83136"/>
              </a:schemeClr>
            </a:solidFill>
            <a:ln w="9525">
              <a:solidFill>
                <a:srgbClr val="CC0000"/>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black"/>
                </a:solidFill>
                <a:latin typeface="Arial" panose="020B0604020202020204" pitchFamily="34" charset="0"/>
              </a:endParaRPr>
            </a:p>
          </p:txBody>
        </p:sp>
        <p:sp>
          <p:nvSpPr>
            <p:cNvPr id="20489" name="Rectangle 11">
              <a:extLst>
                <a:ext uri="{FF2B5EF4-FFF2-40B4-BE49-F238E27FC236}">
                  <a16:creationId xmlns:a16="http://schemas.microsoft.com/office/drawing/2014/main" id="{4E370861-DB13-7947-3805-4D76D5CB0907}"/>
                </a:ext>
              </a:extLst>
            </p:cNvPr>
            <p:cNvSpPr>
              <a:spLocks noChangeArrowheads="1"/>
            </p:cNvSpPr>
            <p:nvPr/>
          </p:nvSpPr>
          <p:spPr bwMode="auto">
            <a:xfrm>
              <a:off x="3198" y="660"/>
              <a:ext cx="1791"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en-US" altLang="en-US" sz="1900">
                  <a:solidFill>
                    <a:srgbClr val="CC0000"/>
                  </a:solidFill>
                  <a:cs typeface="Titr Farsi" pitchFamily="2" charset="0"/>
                </a:rPr>
                <a:t>4</a:t>
              </a:r>
              <a:r>
                <a:rPr lang="fa-IR" altLang="en-US" sz="1900">
                  <a:solidFill>
                    <a:srgbClr val="CC0000"/>
                  </a:solidFill>
                  <a:cs typeface="Titr Farsi" pitchFamily="2" charset="0"/>
                </a:rPr>
                <a:t>- مديران و مسئولين ارشد</a:t>
              </a:r>
              <a:endParaRPr lang="en-US" altLang="en-US" sz="1900">
                <a:solidFill>
                  <a:srgbClr val="CC0000"/>
                </a:solidFill>
                <a:cs typeface="Titr Farsi" pitchFamily="2" charset="0"/>
              </a:endParaRPr>
            </a:p>
          </p:txBody>
        </p:sp>
        <p:sp>
          <p:nvSpPr>
            <p:cNvPr id="20490" name="Rectangle 12">
              <a:extLst>
                <a:ext uri="{FF2B5EF4-FFF2-40B4-BE49-F238E27FC236}">
                  <a16:creationId xmlns:a16="http://schemas.microsoft.com/office/drawing/2014/main" id="{FAED5A3C-F9D0-F8B4-68E8-A3EBDA9801BC}"/>
                </a:ext>
              </a:extLst>
            </p:cNvPr>
            <p:cNvSpPr>
              <a:spLocks noChangeArrowheads="1"/>
            </p:cNvSpPr>
            <p:nvPr/>
          </p:nvSpPr>
          <p:spPr bwMode="auto">
            <a:xfrm>
              <a:off x="2562" y="1253"/>
              <a:ext cx="3039" cy="2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prstClr val="white"/>
                  </a:solidFill>
                  <a:cs typeface="Titr Farsi" pitchFamily="2" charset="0"/>
                </a:rPr>
                <a:t>گروه ديگری که استعداد زيادی برای مبتلا شدن به فرسودگی</a:t>
              </a:r>
            </a:p>
            <a:p>
              <a:pPr algn="ctr" fontAlgn="base">
                <a:spcBef>
                  <a:spcPct val="0"/>
                </a:spcBef>
                <a:spcAft>
                  <a:spcPct val="0"/>
                </a:spcAft>
                <a:buClrTx/>
                <a:buNone/>
              </a:pPr>
              <a:endParaRPr lang="fa-IR" altLang="en-US" sz="2000">
                <a:solidFill>
                  <a:prstClr val="white"/>
                </a:solidFill>
                <a:cs typeface="Titr Farsi" pitchFamily="2" charset="0"/>
              </a:endParaRPr>
            </a:p>
            <a:p>
              <a:pPr algn="ctr" fontAlgn="base">
                <a:spcBef>
                  <a:spcPct val="0"/>
                </a:spcBef>
                <a:spcAft>
                  <a:spcPct val="0"/>
                </a:spcAft>
                <a:buClrTx/>
                <a:buNone/>
              </a:pPr>
              <a:r>
                <a:rPr lang="fa-IR" altLang="en-US" sz="2000">
                  <a:solidFill>
                    <a:prstClr val="white"/>
                  </a:solidFill>
                  <a:cs typeface="Titr Farsi" pitchFamily="2" charset="0"/>
                </a:rPr>
                <a:t> شغلی دارند ، مديرانی هستند که بيش از حد کار می کنند</a:t>
              </a:r>
            </a:p>
            <a:p>
              <a:pPr algn="ctr" fontAlgn="base">
                <a:spcBef>
                  <a:spcPct val="0"/>
                </a:spcBef>
                <a:spcAft>
                  <a:spcPct val="0"/>
                </a:spcAft>
                <a:buClrTx/>
                <a:buNone/>
              </a:pPr>
              <a:endParaRPr lang="fa-IR" altLang="en-US" sz="2000">
                <a:solidFill>
                  <a:prstClr val="white"/>
                </a:solidFill>
                <a:cs typeface="Titr Farsi" pitchFamily="2" charset="0"/>
              </a:endParaRPr>
            </a:p>
            <a:p>
              <a:pPr algn="ctr" fontAlgn="base">
                <a:spcBef>
                  <a:spcPct val="0"/>
                </a:spcBef>
                <a:spcAft>
                  <a:spcPct val="0"/>
                </a:spcAft>
                <a:buClrTx/>
                <a:buNone/>
              </a:pPr>
              <a:r>
                <a:rPr lang="fa-IR" altLang="en-US" sz="2000">
                  <a:solidFill>
                    <a:prstClr val="white"/>
                  </a:solidFill>
                  <a:cs typeface="Titr Farsi" pitchFamily="2" charset="0"/>
                </a:rPr>
                <a:t> گروهی از مديران هنگام شروع کار در مؤسسه از نيرويی </a:t>
              </a:r>
            </a:p>
            <a:p>
              <a:pPr algn="ctr" fontAlgn="base">
                <a:spcBef>
                  <a:spcPct val="0"/>
                </a:spcBef>
                <a:spcAft>
                  <a:spcPct val="0"/>
                </a:spcAft>
                <a:buClrTx/>
                <a:buNone/>
              </a:pPr>
              <a:endParaRPr lang="fa-IR" altLang="en-US" sz="2000">
                <a:solidFill>
                  <a:prstClr val="white"/>
                </a:solidFill>
                <a:cs typeface="Titr Farsi" pitchFamily="2" charset="0"/>
              </a:endParaRPr>
            </a:p>
            <a:p>
              <a:pPr algn="ctr" fontAlgn="base">
                <a:spcBef>
                  <a:spcPct val="0"/>
                </a:spcBef>
                <a:spcAft>
                  <a:spcPct val="0"/>
                </a:spcAft>
                <a:buClrTx/>
                <a:buNone/>
              </a:pPr>
              <a:r>
                <a:rPr lang="fa-IR" altLang="en-US" sz="2000">
                  <a:solidFill>
                    <a:prstClr val="white"/>
                  </a:solidFill>
                  <a:cs typeface="Titr Farsi" pitchFamily="2" charset="0"/>
                </a:rPr>
                <a:t>قوی برخوردارند و می توانند سازمان را فعال کنند و تمام </a:t>
              </a:r>
            </a:p>
            <a:p>
              <a:pPr algn="ctr" fontAlgn="base">
                <a:spcBef>
                  <a:spcPct val="0"/>
                </a:spcBef>
                <a:spcAft>
                  <a:spcPct val="0"/>
                </a:spcAft>
                <a:buClrTx/>
                <a:buNone/>
              </a:pPr>
              <a:endParaRPr lang="fa-IR" altLang="en-US" sz="2000">
                <a:solidFill>
                  <a:prstClr val="white"/>
                </a:solidFill>
                <a:cs typeface="Titr Farsi" pitchFamily="2" charset="0"/>
              </a:endParaRPr>
            </a:p>
            <a:p>
              <a:pPr algn="ctr" fontAlgn="base">
                <a:spcBef>
                  <a:spcPct val="0"/>
                </a:spcBef>
                <a:spcAft>
                  <a:spcPct val="0"/>
                </a:spcAft>
                <a:buClrTx/>
                <a:buNone/>
              </a:pPr>
              <a:r>
                <a:rPr lang="fa-IR" altLang="en-US" sz="2000">
                  <a:solidFill>
                    <a:prstClr val="white"/>
                  </a:solidFill>
                  <a:cs typeface="Titr Farsi" pitchFamily="2" charset="0"/>
                </a:rPr>
                <a:t>امور سازمان را تحت کنترل و نظارت خويش بگيرند.</a:t>
              </a:r>
              <a:r>
                <a:rPr lang="fa-IR" altLang="en-US" sz="2000">
                  <a:solidFill>
                    <a:prstClr val="white"/>
                  </a:solidFill>
                  <a:latin typeface="Arial" panose="020B0604020202020204" pitchFamily="34" charset="0"/>
                </a:rPr>
                <a:t> </a:t>
              </a:r>
              <a:endParaRPr lang="fa-IR" altLang="en-US" sz="2000">
                <a:solidFill>
                  <a:prstClr val="white"/>
                </a:solidFill>
                <a:cs typeface="Titr Farsi" pitchFamily="2" charset="0"/>
              </a:endParaRPr>
            </a:p>
          </p:txBody>
        </p:sp>
      </p:grpSp>
      <p:sp>
        <p:nvSpPr>
          <p:cNvPr id="10" name="Footer Placeholder 2">
            <a:extLst>
              <a:ext uri="{FF2B5EF4-FFF2-40B4-BE49-F238E27FC236}">
                <a16:creationId xmlns:a16="http://schemas.microsoft.com/office/drawing/2014/main" id="{540BDB2E-A094-A0DD-1841-0700BB0CC5EA}"/>
              </a:ext>
            </a:extLst>
          </p:cNvPr>
          <p:cNvSpPr>
            <a:spLocks noGrp="1"/>
          </p:cNvSpPr>
          <p:nvPr>
            <p:ph type="ftr" sz="quarter" idx="11"/>
          </p:nvPr>
        </p:nvSpPr>
        <p:spPr/>
        <p:txBody>
          <a:bodyPr/>
          <a:lstStyle/>
          <a:p>
            <a:pPr lvl="1" fontAlgn="base">
              <a:spcBef>
                <a:spcPct val="0"/>
              </a:spcBef>
              <a:spcAft>
                <a:spcPct val="0"/>
              </a:spcAft>
              <a:defRPr/>
            </a:pPr>
            <a:r>
              <a:rPr lang="en-US">
                <a:solidFill>
                  <a:srgbClr val="575F6D"/>
                </a:solidFill>
                <a:latin typeface="Verdana"/>
              </a:rPr>
              <a:t>Attachment #2</a:t>
            </a:r>
          </a:p>
        </p:txBody>
      </p:sp>
      <p:sp>
        <p:nvSpPr>
          <p:cNvPr id="20484" name="AutoShape 4">
            <a:extLst>
              <a:ext uri="{FF2B5EF4-FFF2-40B4-BE49-F238E27FC236}">
                <a16:creationId xmlns:a16="http://schemas.microsoft.com/office/drawing/2014/main" id="{B1E066C0-4B72-5E91-D4B3-4A5DA94A963A}"/>
              </a:ext>
            </a:extLst>
          </p:cNvPr>
          <p:cNvSpPr>
            <a:spLocks noChangeArrowheads="1"/>
          </p:cNvSpPr>
          <p:nvPr/>
        </p:nvSpPr>
        <p:spPr bwMode="auto">
          <a:xfrm>
            <a:off x="1524000" y="-26988"/>
            <a:ext cx="9144000" cy="503238"/>
          </a:xfrm>
          <a:prstGeom prst="bevel">
            <a:avLst>
              <a:gd name="adj" fmla="val 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black"/>
              </a:solidFill>
              <a:latin typeface="Arial" panose="020B0604020202020204" pitchFamily="34" charset="0"/>
            </a:endParaRPr>
          </a:p>
        </p:txBody>
      </p:sp>
      <p:sp>
        <p:nvSpPr>
          <p:cNvPr id="20485" name="Rectangle 5">
            <a:extLst>
              <a:ext uri="{FF2B5EF4-FFF2-40B4-BE49-F238E27FC236}">
                <a16:creationId xmlns:a16="http://schemas.microsoft.com/office/drawing/2014/main" id="{37F42495-436D-84C6-CD47-2EF0BCFA1F37}"/>
              </a:ext>
            </a:extLst>
          </p:cNvPr>
          <p:cNvSpPr>
            <a:spLocks noChangeArrowheads="1"/>
          </p:cNvSpPr>
          <p:nvPr/>
        </p:nvSpPr>
        <p:spPr bwMode="auto">
          <a:xfrm>
            <a:off x="3432175" y="0"/>
            <a:ext cx="52959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1900">
                <a:solidFill>
                  <a:srgbClr val="FFFF00"/>
                </a:solidFill>
                <a:latin typeface="Arial" panose="020B0604020202020204" pitchFamily="34" charset="0"/>
                <a:cs typeface="Titr Farsi" pitchFamily="2" charset="0"/>
              </a:rPr>
              <a:t>گروههاي مستعد ابتلا به فرسودگی شغلی</a:t>
            </a:r>
            <a:endParaRPr lang="en-US" altLang="en-US" sz="1900">
              <a:solidFill>
                <a:srgbClr val="FFFF00"/>
              </a:solidFill>
              <a:latin typeface="Arial" panose="020B0604020202020204" pitchFamily="34" charset="0"/>
              <a:cs typeface="Titr Farsi" pitchFamily="2" charset="0"/>
            </a:endParaRPr>
          </a:p>
          <a:p>
            <a:pPr algn="ctr" fontAlgn="base">
              <a:spcBef>
                <a:spcPct val="0"/>
              </a:spcBef>
              <a:spcAft>
                <a:spcPct val="0"/>
              </a:spcAft>
              <a:buClrTx/>
              <a:buNone/>
            </a:pPr>
            <a:endParaRPr lang="en-US" altLang="en-US" sz="1900" b="1">
              <a:solidFill>
                <a:srgbClr val="FFFF00"/>
              </a:solidFill>
              <a:cs typeface="Titr Farsi" pitchFamily="2" charset="0"/>
            </a:endParaRPr>
          </a:p>
        </p:txBody>
      </p:sp>
      <p:pic>
        <p:nvPicPr>
          <p:cNvPr id="96269" name="Picture 13" descr="tw_mod1_1">
            <a:extLst>
              <a:ext uri="{FF2B5EF4-FFF2-40B4-BE49-F238E27FC236}">
                <a16:creationId xmlns:a16="http://schemas.microsoft.com/office/drawing/2014/main" id="{502692CB-7B94-C9D4-8341-D69D856740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9289" y="1982788"/>
            <a:ext cx="3240087" cy="4260850"/>
          </a:xfrm>
          <a:prstGeom prst="rect">
            <a:avLst/>
          </a:prstGeom>
          <a:noFill/>
          <a:ln w="9525">
            <a:solidFill>
              <a:srgbClr val="CC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96269"/>
                                        </p:tgtEl>
                                        <p:attrNameLst>
                                          <p:attrName>style.visibility</p:attrName>
                                        </p:attrNameLst>
                                      </p:cBhvr>
                                      <p:to>
                                        <p:strVal val="visible"/>
                                      </p:to>
                                    </p:set>
                                    <p:animEffect transition="in" filter="dissolve">
                                      <p:cBhvr>
                                        <p:cTn id="12" dur="2000"/>
                                        <p:tgtEl>
                                          <p:spTgt spid="96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B3FC9FA1-F1A5-6032-65FF-C7D86139EAC5}"/>
              </a:ext>
            </a:extLst>
          </p:cNvPr>
          <p:cNvSpPr>
            <a:spLocks noChangeArrowheads="1"/>
          </p:cNvSpPr>
          <p:nvPr/>
        </p:nvSpPr>
        <p:spPr bwMode="auto">
          <a:xfrm>
            <a:off x="1595439" y="692150"/>
            <a:ext cx="8893175" cy="5976938"/>
          </a:xfrm>
          <a:prstGeom prst="rect">
            <a:avLst/>
          </a:prstGeom>
          <a:solidFill>
            <a:schemeClr val="bg1"/>
          </a:solidFill>
          <a:ln w="9525">
            <a:solidFill>
              <a:srgbClr val="CC0000"/>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black"/>
              </a:solidFill>
              <a:latin typeface="Arial" panose="020B0604020202020204" pitchFamily="34" charset="0"/>
            </a:endParaRPr>
          </a:p>
        </p:txBody>
      </p:sp>
      <p:sp>
        <p:nvSpPr>
          <p:cNvPr id="22531" name="Rectangle 3">
            <a:extLst>
              <a:ext uri="{FF2B5EF4-FFF2-40B4-BE49-F238E27FC236}">
                <a16:creationId xmlns:a16="http://schemas.microsoft.com/office/drawing/2014/main" id="{1E049383-D045-B2C0-3342-97DE48C3B9A2}"/>
              </a:ext>
            </a:extLst>
          </p:cNvPr>
          <p:cNvSpPr>
            <a:spLocks noChangeArrowheads="1"/>
          </p:cNvSpPr>
          <p:nvPr/>
        </p:nvSpPr>
        <p:spPr bwMode="auto">
          <a:xfrm>
            <a:off x="1524000" y="1"/>
            <a:ext cx="9144000"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defTabSz="820738"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defTabSz="820738"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defTabSz="820738"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defTabSz="820738"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defTabSz="820738"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endParaRPr lang="en-US" altLang="en-US" sz="2500">
              <a:solidFill>
                <a:srgbClr val="FFFF00"/>
              </a:solidFill>
              <a:cs typeface="Titr Farsi" pitchFamily="2" charset="0"/>
            </a:endParaRPr>
          </a:p>
        </p:txBody>
      </p:sp>
      <p:sp>
        <p:nvSpPr>
          <p:cNvPr id="22532" name="AutoShape 3">
            <a:extLst>
              <a:ext uri="{FF2B5EF4-FFF2-40B4-BE49-F238E27FC236}">
                <a16:creationId xmlns:a16="http://schemas.microsoft.com/office/drawing/2014/main" id="{2A36FF63-EAE8-C6DC-63EC-03A797975EA8}"/>
              </a:ext>
            </a:extLst>
          </p:cNvPr>
          <p:cNvSpPr>
            <a:spLocks noChangeArrowheads="1"/>
          </p:cNvSpPr>
          <p:nvPr/>
        </p:nvSpPr>
        <p:spPr bwMode="auto">
          <a:xfrm>
            <a:off x="1524000" y="-26988"/>
            <a:ext cx="9144000" cy="576263"/>
          </a:xfrm>
          <a:prstGeom prst="bevel">
            <a:avLst>
              <a:gd name="adj" fmla="val 278"/>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black"/>
              </a:solidFill>
              <a:latin typeface="Arial" panose="020B0604020202020204" pitchFamily="34" charset="0"/>
            </a:endParaRPr>
          </a:p>
        </p:txBody>
      </p:sp>
      <p:sp>
        <p:nvSpPr>
          <p:cNvPr id="22533" name="Rectangle 4">
            <a:extLst>
              <a:ext uri="{FF2B5EF4-FFF2-40B4-BE49-F238E27FC236}">
                <a16:creationId xmlns:a16="http://schemas.microsoft.com/office/drawing/2014/main" id="{6EA6F55B-1A5E-E4D4-A926-84D27EE4D1BA}"/>
              </a:ext>
            </a:extLst>
          </p:cNvPr>
          <p:cNvSpPr>
            <a:spLocks noChangeArrowheads="1"/>
          </p:cNvSpPr>
          <p:nvPr/>
        </p:nvSpPr>
        <p:spPr bwMode="auto">
          <a:xfrm>
            <a:off x="2711450" y="109539"/>
            <a:ext cx="6553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1800">
                <a:solidFill>
                  <a:srgbClr val="FFFF00"/>
                </a:solidFill>
                <a:latin typeface="Arial" panose="020B0604020202020204" pitchFamily="34" charset="0"/>
                <a:cs typeface="Titr Farsi" pitchFamily="2" charset="0"/>
              </a:rPr>
              <a:t>خصوصيا ت افراد مستعد برن اوت شغلي</a:t>
            </a:r>
            <a:endParaRPr lang="en-US" altLang="en-US" sz="1800">
              <a:solidFill>
                <a:srgbClr val="FFFF00"/>
              </a:solidFill>
              <a:latin typeface="Arial" panose="020B0604020202020204" pitchFamily="34" charset="0"/>
              <a:cs typeface="Titr Farsi" pitchFamily="2" charset="0"/>
            </a:endParaRPr>
          </a:p>
        </p:txBody>
      </p:sp>
      <p:sp>
        <p:nvSpPr>
          <p:cNvPr id="57350" name="AutoShape 9">
            <a:extLst>
              <a:ext uri="{FF2B5EF4-FFF2-40B4-BE49-F238E27FC236}">
                <a16:creationId xmlns:a16="http://schemas.microsoft.com/office/drawing/2014/main" id="{FB5E73A9-9F3A-5FF1-D579-501CC014C098}"/>
              </a:ext>
            </a:extLst>
          </p:cNvPr>
          <p:cNvSpPr>
            <a:spLocks noChangeArrowheads="1"/>
          </p:cNvSpPr>
          <p:nvPr/>
        </p:nvSpPr>
        <p:spPr bwMode="auto">
          <a:xfrm>
            <a:off x="4595813" y="2349501"/>
            <a:ext cx="2736850" cy="1223963"/>
          </a:xfrm>
          <a:prstGeom prst="roundRect">
            <a:avLst>
              <a:gd name="adj" fmla="val 6440"/>
            </a:avLst>
          </a:prstGeom>
          <a:solidFill>
            <a:srgbClr val="666699"/>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white"/>
              </a:solidFill>
              <a:latin typeface="Arial" panose="020B0604020202020204" pitchFamily="34" charset="0"/>
            </a:endParaRPr>
          </a:p>
        </p:txBody>
      </p:sp>
      <p:grpSp>
        <p:nvGrpSpPr>
          <p:cNvPr id="2" name="Group 7">
            <a:extLst>
              <a:ext uri="{FF2B5EF4-FFF2-40B4-BE49-F238E27FC236}">
                <a16:creationId xmlns:a16="http://schemas.microsoft.com/office/drawing/2014/main" id="{77F85DED-B665-2264-6135-2102386DBBDE}"/>
              </a:ext>
            </a:extLst>
          </p:cNvPr>
          <p:cNvGrpSpPr>
            <a:grpSpLocks/>
          </p:cNvGrpSpPr>
          <p:nvPr/>
        </p:nvGrpSpPr>
        <p:grpSpPr bwMode="auto">
          <a:xfrm>
            <a:off x="1703389" y="836613"/>
            <a:ext cx="2592387" cy="1223962"/>
            <a:chOff x="113" y="527"/>
            <a:chExt cx="1633" cy="771"/>
          </a:xfrm>
        </p:grpSpPr>
        <p:sp>
          <p:nvSpPr>
            <p:cNvPr id="22565" name="AutoShape 5">
              <a:extLst>
                <a:ext uri="{FF2B5EF4-FFF2-40B4-BE49-F238E27FC236}">
                  <a16:creationId xmlns:a16="http://schemas.microsoft.com/office/drawing/2014/main" id="{E05EE970-732D-9DB8-6C84-6165E2D91B59}"/>
                </a:ext>
              </a:extLst>
            </p:cNvPr>
            <p:cNvSpPr>
              <a:spLocks noChangeArrowheads="1"/>
            </p:cNvSpPr>
            <p:nvPr/>
          </p:nvSpPr>
          <p:spPr bwMode="auto">
            <a:xfrm>
              <a:off x="113" y="527"/>
              <a:ext cx="1633" cy="771"/>
            </a:xfrm>
            <a:prstGeom prst="roundRect">
              <a:avLst>
                <a:gd name="adj" fmla="val 6440"/>
              </a:avLst>
            </a:prstGeom>
            <a:solidFill>
              <a:srgbClr val="66669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white"/>
                </a:solidFill>
                <a:latin typeface="Arial" panose="020B0604020202020204" pitchFamily="34" charset="0"/>
              </a:endParaRPr>
            </a:p>
          </p:txBody>
        </p:sp>
        <p:sp>
          <p:nvSpPr>
            <p:cNvPr id="22566" name="Rectangle 15">
              <a:extLst>
                <a:ext uri="{FF2B5EF4-FFF2-40B4-BE49-F238E27FC236}">
                  <a16:creationId xmlns:a16="http://schemas.microsoft.com/office/drawing/2014/main" id="{996E17D4-1677-7B48-8ECF-0C2945830662}"/>
                </a:ext>
              </a:extLst>
            </p:cNvPr>
            <p:cNvSpPr>
              <a:spLocks noChangeArrowheads="1"/>
            </p:cNvSpPr>
            <p:nvPr/>
          </p:nvSpPr>
          <p:spPr bwMode="auto">
            <a:xfrm>
              <a:off x="308" y="629"/>
              <a:ext cx="1173"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prstClr val="white"/>
                  </a:solidFill>
                  <a:latin typeface="Arial" panose="020B0604020202020204" pitchFamily="34" charset="0"/>
                  <a:cs typeface="Titr Farsi" pitchFamily="2" charset="0"/>
                </a:rPr>
                <a:t>در حين غذا خوردن</a:t>
              </a:r>
            </a:p>
            <a:p>
              <a:pPr algn="ctr" fontAlgn="base">
                <a:spcBef>
                  <a:spcPct val="0"/>
                </a:spcBef>
                <a:spcAft>
                  <a:spcPct val="0"/>
                </a:spcAft>
                <a:buClrTx/>
                <a:buNone/>
              </a:pPr>
              <a:r>
                <a:rPr lang="fa-IR" altLang="en-US" sz="2000">
                  <a:solidFill>
                    <a:prstClr val="white"/>
                  </a:solidFill>
                  <a:latin typeface="Arial" panose="020B0604020202020204" pitchFamily="34" charset="0"/>
                  <a:cs typeface="Titr Farsi" pitchFamily="2" charset="0"/>
                </a:rPr>
                <a:t> مشغول كار هستند</a:t>
              </a:r>
              <a:endParaRPr lang="en-US" altLang="en-US" sz="2000">
                <a:solidFill>
                  <a:prstClr val="white"/>
                </a:solidFill>
                <a:latin typeface="Arial" panose="020B0604020202020204" pitchFamily="34" charset="0"/>
                <a:cs typeface="Titr Farsi" pitchFamily="2" charset="0"/>
              </a:endParaRPr>
            </a:p>
          </p:txBody>
        </p:sp>
      </p:grpSp>
      <p:grpSp>
        <p:nvGrpSpPr>
          <p:cNvPr id="3" name="Group 10">
            <a:extLst>
              <a:ext uri="{FF2B5EF4-FFF2-40B4-BE49-F238E27FC236}">
                <a16:creationId xmlns:a16="http://schemas.microsoft.com/office/drawing/2014/main" id="{F636FADB-04D9-CB02-E5CC-39DE00441CA6}"/>
              </a:ext>
            </a:extLst>
          </p:cNvPr>
          <p:cNvGrpSpPr>
            <a:grpSpLocks/>
          </p:cNvGrpSpPr>
          <p:nvPr/>
        </p:nvGrpSpPr>
        <p:grpSpPr bwMode="auto">
          <a:xfrm>
            <a:off x="4583113" y="836613"/>
            <a:ext cx="2736850" cy="1223962"/>
            <a:chOff x="1927" y="527"/>
            <a:chExt cx="1724" cy="771"/>
          </a:xfrm>
        </p:grpSpPr>
        <p:sp>
          <p:nvSpPr>
            <p:cNvPr id="22563" name="AutoShape 6">
              <a:extLst>
                <a:ext uri="{FF2B5EF4-FFF2-40B4-BE49-F238E27FC236}">
                  <a16:creationId xmlns:a16="http://schemas.microsoft.com/office/drawing/2014/main" id="{2001851E-F97E-8FD5-D5D8-40B885178FFD}"/>
                </a:ext>
              </a:extLst>
            </p:cNvPr>
            <p:cNvSpPr>
              <a:spLocks noChangeArrowheads="1"/>
            </p:cNvSpPr>
            <p:nvPr/>
          </p:nvSpPr>
          <p:spPr bwMode="auto">
            <a:xfrm>
              <a:off x="1927" y="527"/>
              <a:ext cx="1724" cy="771"/>
            </a:xfrm>
            <a:prstGeom prst="roundRect">
              <a:avLst>
                <a:gd name="adj" fmla="val 6440"/>
              </a:avLst>
            </a:prstGeom>
            <a:solidFill>
              <a:srgbClr val="666699"/>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white"/>
                </a:solidFill>
                <a:latin typeface="Arial" panose="020B0604020202020204" pitchFamily="34" charset="0"/>
              </a:endParaRPr>
            </a:p>
          </p:txBody>
        </p:sp>
        <p:sp>
          <p:nvSpPr>
            <p:cNvPr id="22564" name="Rectangle 16">
              <a:extLst>
                <a:ext uri="{FF2B5EF4-FFF2-40B4-BE49-F238E27FC236}">
                  <a16:creationId xmlns:a16="http://schemas.microsoft.com/office/drawing/2014/main" id="{71898BC3-281A-EBCD-B0C9-8D8B70F80EE4}"/>
                </a:ext>
              </a:extLst>
            </p:cNvPr>
            <p:cNvSpPr>
              <a:spLocks noChangeArrowheads="1"/>
            </p:cNvSpPr>
            <p:nvPr/>
          </p:nvSpPr>
          <p:spPr bwMode="auto">
            <a:xfrm>
              <a:off x="2402" y="663"/>
              <a:ext cx="791"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prstClr val="white"/>
                  </a:solidFill>
                  <a:latin typeface="Arial" panose="020B0604020202020204" pitchFamily="34" charset="0"/>
                  <a:cs typeface="Titr Farsi" pitchFamily="2" charset="0"/>
                </a:rPr>
                <a:t>دير از سر كار </a:t>
              </a:r>
            </a:p>
            <a:p>
              <a:pPr algn="ctr" fontAlgn="base">
                <a:spcBef>
                  <a:spcPct val="0"/>
                </a:spcBef>
                <a:spcAft>
                  <a:spcPct val="0"/>
                </a:spcAft>
                <a:buClrTx/>
                <a:buNone/>
              </a:pPr>
              <a:r>
                <a:rPr lang="fa-IR" altLang="en-US" sz="2000">
                  <a:solidFill>
                    <a:prstClr val="white"/>
                  </a:solidFill>
                  <a:latin typeface="Arial" panose="020B0604020202020204" pitchFamily="34" charset="0"/>
                  <a:cs typeface="Titr Farsi" pitchFamily="2" charset="0"/>
                </a:rPr>
                <a:t>بر مي گردند</a:t>
              </a:r>
              <a:endParaRPr lang="en-US" altLang="en-US" sz="2000">
                <a:solidFill>
                  <a:prstClr val="white"/>
                </a:solidFill>
                <a:latin typeface="Arial" panose="020B0604020202020204" pitchFamily="34" charset="0"/>
                <a:cs typeface="Titr Farsi" pitchFamily="2" charset="0"/>
              </a:endParaRPr>
            </a:p>
          </p:txBody>
        </p:sp>
      </p:grpSp>
      <p:grpSp>
        <p:nvGrpSpPr>
          <p:cNvPr id="4" name="Group 13">
            <a:extLst>
              <a:ext uri="{FF2B5EF4-FFF2-40B4-BE49-F238E27FC236}">
                <a16:creationId xmlns:a16="http://schemas.microsoft.com/office/drawing/2014/main" id="{0DBA6B70-8FA6-43CF-C7E5-D09496E16AA4}"/>
              </a:ext>
            </a:extLst>
          </p:cNvPr>
          <p:cNvGrpSpPr>
            <a:grpSpLocks/>
          </p:cNvGrpSpPr>
          <p:nvPr/>
        </p:nvGrpSpPr>
        <p:grpSpPr bwMode="auto">
          <a:xfrm>
            <a:off x="7608888" y="838201"/>
            <a:ext cx="2735262" cy="1223963"/>
            <a:chOff x="3833" y="528"/>
            <a:chExt cx="1723" cy="771"/>
          </a:xfrm>
        </p:grpSpPr>
        <p:sp>
          <p:nvSpPr>
            <p:cNvPr id="22561" name="AutoShape 7">
              <a:extLst>
                <a:ext uri="{FF2B5EF4-FFF2-40B4-BE49-F238E27FC236}">
                  <a16:creationId xmlns:a16="http://schemas.microsoft.com/office/drawing/2014/main" id="{74C540A5-C1FB-037F-AA6A-E99E5E321A96}"/>
                </a:ext>
              </a:extLst>
            </p:cNvPr>
            <p:cNvSpPr>
              <a:spLocks noChangeArrowheads="1"/>
            </p:cNvSpPr>
            <p:nvPr/>
          </p:nvSpPr>
          <p:spPr bwMode="auto">
            <a:xfrm>
              <a:off x="3833" y="528"/>
              <a:ext cx="1723" cy="771"/>
            </a:xfrm>
            <a:prstGeom prst="roundRect">
              <a:avLst>
                <a:gd name="adj" fmla="val 6440"/>
              </a:avLst>
            </a:prstGeom>
            <a:solidFill>
              <a:srgbClr val="666699"/>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black"/>
                </a:solidFill>
                <a:latin typeface="Arial" panose="020B0604020202020204" pitchFamily="34" charset="0"/>
              </a:endParaRPr>
            </a:p>
          </p:txBody>
        </p:sp>
        <p:sp>
          <p:nvSpPr>
            <p:cNvPr id="22562" name="Rectangle 17">
              <a:extLst>
                <a:ext uri="{FF2B5EF4-FFF2-40B4-BE49-F238E27FC236}">
                  <a16:creationId xmlns:a16="http://schemas.microsoft.com/office/drawing/2014/main" id="{FFDFEB74-253A-1CB3-C1A4-AD3463097D17}"/>
                </a:ext>
              </a:extLst>
            </p:cNvPr>
            <p:cNvSpPr>
              <a:spLocks noChangeArrowheads="1"/>
            </p:cNvSpPr>
            <p:nvPr/>
          </p:nvSpPr>
          <p:spPr bwMode="auto">
            <a:xfrm>
              <a:off x="4363" y="663"/>
              <a:ext cx="629"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prstClr val="white"/>
                  </a:solidFill>
                  <a:latin typeface="Arial" panose="020B0604020202020204" pitchFamily="34" charset="0"/>
                  <a:cs typeface="Titr Farsi" pitchFamily="2" charset="0"/>
                </a:rPr>
                <a:t>زود سر كار</a:t>
              </a:r>
            </a:p>
            <a:p>
              <a:pPr algn="ctr" fontAlgn="base">
                <a:spcBef>
                  <a:spcPct val="0"/>
                </a:spcBef>
                <a:spcAft>
                  <a:spcPct val="0"/>
                </a:spcAft>
                <a:buClrTx/>
                <a:buNone/>
              </a:pPr>
              <a:r>
                <a:rPr lang="fa-IR" altLang="en-US" sz="2000">
                  <a:solidFill>
                    <a:prstClr val="white"/>
                  </a:solidFill>
                  <a:latin typeface="Arial" panose="020B0604020202020204" pitchFamily="34" charset="0"/>
                  <a:cs typeface="Titr Farsi" pitchFamily="2" charset="0"/>
                </a:rPr>
                <a:t> مي روند</a:t>
              </a:r>
              <a:endParaRPr lang="en-US" altLang="en-US" sz="2000">
                <a:solidFill>
                  <a:prstClr val="white"/>
                </a:solidFill>
                <a:latin typeface="Arial" panose="020B0604020202020204" pitchFamily="34" charset="0"/>
                <a:cs typeface="Titr Farsi" pitchFamily="2" charset="0"/>
              </a:endParaRPr>
            </a:p>
          </p:txBody>
        </p:sp>
      </p:grpSp>
      <p:grpSp>
        <p:nvGrpSpPr>
          <p:cNvPr id="5" name="Group 16">
            <a:extLst>
              <a:ext uri="{FF2B5EF4-FFF2-40B4-BE49-F238E27FC236}">
                <a16:creationId xmlns:a16="http://schemas.microsoft.com/office/drawing/2014/main" id="{5DCE47DE-3628-A4BE-D096-24AA9BB10EE2}"/>
              </a:ext>
            </a:extLst>
          </p:cNvPr>
          <p:cNvGrpSpPr>
            <a:grpSpLocks/>
          </p:cNvGrpSpPr>
          <p:nvPr/>
        </p:nvGrpSpPr>
        <p:grpSpPr bwMode="auto">
          <a:xfrm>
            <a:off x="1738314" y="2349501"/>
            <a:ext cx="2592387" cy="1223963"/>
            <a:chOff x="135" y="1480"/>
            <a:chExt cx="1633" cy="771"/>
          </a:xfrm>
        </p:grpSpPr>
        <p:sp>
          <p:nvSpPr>
            <p:cNvPr id="22559" name="AutoShape 8">
              <a:extLst>
                <a:ext uri="{FF2B5EF4-FFF2-40B4-BE49-F238E27FC236}">
                  <a16:creationId xmlns:a16="http://schemas.microsoft.com/office/drawing/2014/main" id="{317E9EBB-ECA9-573A-663D-0D37E63CBC6A}"/>
                </a:ext>
              </a:extLst>
            </p:cNvPr>
            <p:cNvSpPr>
              <a:spLocks noChangeArrowheads="1"/>
            </p:cNvSpPr>
            <p:nvPr/>
          </p:nvSpPr>
          <p:spPr bwMode="auto">
            <a:xfrm>
              <a:off x="135" y="1480"/>
              <a:ext cx="1633" cy="771"/>
            </a:xfrm>
            <a:prstGeom prst="roundRect">
              <a:avLst>
                <a:gd name="adj" fmla="val 6440"/>
              </a:avLst>
            </a:prstGeom>
            <a:solidFill>
              <a:srgbClr val="666699"/>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white"/>
                </a:solidFill>
                <a:latin typeface="Arial" panose="020B0604020202020204" pitchFamily="34" charset="0"/>
              </a:endParaRPr>
            </a:p>
          </p:txBody>
        </p:sp>
        <p:sp>
          <p:nvSpPr>
            <p:cNvPr id="22560" name="Rectangle 18">
              <a:extLst>
                <a:ext uri="{FF2B5EF4-FFF2-40B4-BE49-F238E27FC236}">
                  <a16:creationId xmlns:a16="http://schemas.microsoft.com/office/drawing/2014/main" id="{4EE9FE8F-1115-0E5A-12D0-7BA05D87B23F}"/>
                </a:ext>
              </a:extLst>
            </p:cNvPr>
            <p:cNvSpPr>
              <a:spLocks noChangeArrowheads="1"/>
            </p:cNvSpPr>
            <p:nvPr/>
          </p:nvSpPr>
          <p:spPr bwMode="auto">
            <a:xfrm>
              <a:off x="205" y="1657"/>
              <a:ext cx="1467"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prstClr val="white"/>
                  </a:solidFill>
                  <a:latin typeface="Arial" panose="020B0604020202020204" pitchFamily="34" charset="0"/>
                  <a:cs typeface="Titr Farsi" pitchFamily="2" charset="0"/>
                </a:rPr>
                <a:t>تفريح رفتن آنها به </a:t>
              </a:r>
            </a:p>
            <a:p>
              <a:pPr algn="ctr" fontAlgn="base">
                <a:spcBef>
                  <a:spcPct val="0"/>
                </a:spcBef>
                <a:spcAft>
                  <a:spcPct val="0"/>
                </a:spcAft>
                <a:buClrTx/>
                <a:buNone/>
              </a:pPr>
              <a:r>
                <a:rPr lang="fa-IR" altLang="en-US" sz="2000">
                  <a:solidFill>
                    <a:prstClr val="white"/>
                  </a:solidFill>
                  <a:latin typeface="Arial" panose="020B0604020202020204" pitchFamily="34" charset="0"/>
                  <a:cs typeface="Titr Farsi" pitchFamily="2" charset="0"/>
                </a:rPr>
                <a:t>خاطر كارشان است</a:t>
              </a:r>
              <a:endParaRPr lang="en-US" altLang="en-US" sz="2000">
                <a:solidFill>
                  <a:prstClr val="white"/>
                </a:solidFill>
                <a:latin typeface="Arial" panose="020B0604020202020204" pitchFamily="34" charset="0"/>
                <a:cs typeface="Titr Farsi" pitchFamily="2" charset="0"/>
              </a:endParaRPr>
            </a:p>
          </p:txBody>
        </p:sp>
      </p:grpSp>
      <p:sp>
        <p:nvSpPr>
          <p:cNvPr id="22539" name="Rectangle 19">
            <a:extLst>
              <a:ext uri="{FF2B5EF4-FFF2-40B4-BE49-F238E27FC236}">
                <a16:creationId xmlns:a16="http://schemas.microsoft.com/office/drawing/2014/main" id="{07355AE5-667F-295F-0466-12EE5D65BA63}"/>
              </a:ext>
            </a:extLst>
          </p:cNvPr>
          <p:cNvSpPr>
            <a:spLocks noChangeArrowheads="1"/>
          </p:cNvSpPr>
          <p:nvPr/>
        </p:nvSpPr>
        <p:spPr bwMode="auto">
          <a:xfrm>
            <a:off x="4821792" y="2414588"/>
            <a:ext cx="231505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prstClr val="white"/>
                </a:solidFill>
                <a:latin typeface="Arial" panose="020B0604020202020204" pitchFamily="34" charset="0"/>
                <a:cs typeface="Titr Farsi" pitchFamily="2" charset="0"/>
              </a:rPr>
              <a:t>به ندرت به مرخصي يا </a:t>
            </a:r>
          </a:p>
          <a:p>
            <a:pPr algn="ctr" fontAlgn="base">
              <a:spcBef>
                <a:spcPct val="0"/>
              </a:spcBef>
              <a:spcAft>
                <a:spcPct val="0"/>
              </a:spcAft>
              <a:buClrTx/>
              <a:buNone/>
            </a:pPr>
            <a:r>
              <a:rPr lang="fa-IR" altLang="en-US" sz="2000">
                <a:solidFill>
                  <a:prstClr val="white"/>
                </a:solidFill>
                <a:latin typeface="Arial" panose="020B0604020202020204" pitchFamily="34" charset="0"/>
                <a:cs typeface="Titr Farsi" pitchFamily="2" charset="0"/>
              </a:rPr>
              <a:t>تعطيلات مي روند</a:t>
            </a:r>
            <a:endParaRPr lang="en-US" altLang="en-US" sz="2000">
              <a:solidFill>
                <a:prstClr val="white"/>
              </a:solidFill>
              <a:latin typeface="Arial" panose="020B0604020202020204" pitchFamily="34" charset="0"/>
              <a:cs typeface="Titr Farsi" pitchFamily="2" charset="0"/>
            </a:endParaRPr>
          </a:p>
        </p:txBody>
      </p:sp>
      <p:grpSp>
        <p:nvGrpSpPr>
          <p:cNvPr id="6" name="Group 20">
            <a:extLst>
              <a:ext uri="{FF2B5EF4-FFF2-40B4-BE49-F238E27FC236}">
                <a16:creationId xmlns:a16="http://schemas.microsoft.com/office/drawing/2014/main" id="{2F429185-560A-3244-17C6-2DC334D32CE8}"/>
              </a:ext>
            </a:extLst>
          </p:cNvPr>
          <p:cNvGrpSpPr>
            <a:grpSpLocks/>
          </p:cNvGrpSpPr>
          <p:nvPr/>
        </p:nvGrpSpPr>
        <p:grpSpPr bwMode="auto">
          <a:xfrm>
            <a:off x="7596188" y="2349501"/>
            <a:ext cx="2735262" cy="1223963"/>
            <a:chOff x="3825" y="1480"/>
            <a:chExt cx="1723" cy="771"/>
          </a:xfrm>
        </p:grpSpPr>
        <p:sp>
          <p:nvSpPr>
            <p:cNvPr id="22557" name="AutoShape 10">
              <a:extLst>
                <a:ext uri="{FF2B5EF4-FFF2-40B4-BE49-F238E27FC236}">
                  <a16:creationId xmlns:a16="http://schemas.microsoft.com/office/drawing/2014/main" id="{7E0BE139-EA3C-9101-0071-AB7FD36406C4}"/>
                </a:ext>
              </a:extLst>
            </p:cNvPr>
            <p:cNvSpPr>
              <a:spLocks noChangeArrowheads="1"/>
            </p:cNvSpPr>
            <p:nvPr/>
          </p:nvSpPr>
          <p:spPr bwMode="auto">
            <a:xfrm>
              <a:off x="3825" y="1480"/>
              <a:ext cx="1723" cy="771"/>
            </a:xfrm>
            <a:prstGeom prst="roundRect">
              <a:avLst>
                <a:gd name="adj" fmla="val 6440"/>
              </a:avLst>
            </a:prstGeom>
            <a:solidFill>
              <a:srgbClr val="666699"/>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black"/>
                </a:solidFill>
                <a:latin typeface="Arial" panose="020B0604020202020204" pitchFamily="34" charset="0"/>
              </a:endParaRPr>
            </a:p>
          </p:txBody>
        </p:sp>
        <p:sp>
          <p:nvSpPr>
            <p:cNvPr id="22558" name="Rectangle 20">
              <a:extLst>
                <a:ext uri="{FF2B5EF4-FFF2-40B4-BE49-F238E27FC236}">
                  <a16:creationId xmlns:a16="http://schemas.microsoft.com/office/drawing/2014/main" id="{AC67EB05-E020-8D01-8DEC-F5DA8FBAA046}"/>
                </a:ext>
              </a:extLst>
            </p:cNvPr>
            <p:cNvSpPr>
              <a:spLocks noChangeArrowheads="1"/>
            </p:cNvSpPr>
            <p:nvPr/>
          </p:nvSpPr>
          <p:spPr bwMode="auto">
            <a:xfrm>
              <a:off x="3940" y="1702"/>
              <a:ext cx="1477"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prstClr val="white"/>
                  </a:solidFill>
                  <a:latin typeface="Arial" panose="020B0604020202020204" pitchFamily="34" charset="0"/>
                  <a:cs typeface="Titr Farsi" pitchFamily="2" charset="0"/>
                </a:rPr>
                <a:t>كارها را به منزل مي برند</a:t>
              </a:r>
              <a:endParaRPr lang="en-US" altLang="en-US" sz="2000">
                <a:solidFill>
                  <a:prstClr val="white"/>
                </a:solidFill>
                <a:latin typeface="Arial" panose="020B0604020202020204" pitchFamily="34" charset="0"/>
                <a:cs typeface="Titr Farsi" pitchFamily="2" charset="0"/>
              </a:endParaRPr>
            </a:p>
          </p:txBody>
        </p:sp>
      </p:grpSp>
      <p:grpSp>
        <p:nvGrpSpPr>
          <p:cNvPr id="7" name="Group 23">
            <a:extLst>
              <a:ext uri="{FF2B5EF4-FFF2-40B4-BE49-F238E27FC236}">
                <a16:creationId xmlns:a16="http://schemas.microsoft.com/office/drawing/2014/main" id="{B80DEAFE-78DB-17B5-79F9-5CDDE57C6F38}"/>
              </a:ext>
            </a:extLst>
          </p:cNvPr>
          <p:cNvGrpSpPr>
            <a:grpSpLocks/>
          </p:cNvGrpSpPr>
          <p:nvPr/>
        </p:nvGrpSpPr>
        <p:grpSpPr bwMode="auto">
          <a:xfrm>
            <a:off x="1738314" y="3860801"/>
            <a:ext cx="2592387" cy="1223963"/>
            <a:chOff x="135" y="2432"/>
            <a:chExt cx="1633" cy="771"/>
          </a:xfrm>
        </p:grpSpPr>
        <p:sp>
          <p:nvSpPr>
            <p:cNvPr id="22555" name="AutoShape 11">
              <a:extLst>
                <a:ext uri="{FF2B5EF4-FFF2-40B4-BE49-F238E27FC236}">
                  <a16:creationId xmlns:a16="http://schemas.microsoft.com/office/drawing/2014/main" id="{1ADEE0D4-1E99-03CF-C244-D0A60E0DB8EC}"/>
                </a:ext>
              </a:extLst>
            </p:cNvPr>
            <p:cNvSpPr>
              <a:spLocks noChangeArrowheads="1"/>
            </p:cNvSpPr>
            <p:nvPr/>
          </p:nvSpPr>
          <p:spPr bwMode="auto">
            <a:xfrm>
              <a:off x="135" y="2432"/>
              <a:ext cx="1633" cy="771"/>
            </a:xfrm>
            <a:prstGeom prst="roundRect">
              <a:avLst>
                <a:gd name="adj" fmla="val 6440"/>
              </a:avLst>
            </a:prstGeom>
            <a:solidFill>
              <a:srgbClr val="666699"/>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white"/>
                </a:solidFill>
                <a:latin typeface="Arial" panose="020B0604020202020204" pitchFamily="34" charset="0"/>
              </a:endParaRPr>
            </a:p>
          </p:txBody>
        </p:sp>
        <p:sp>
          <p:nvSpPr>
            <p:cNvPr id="22556" name="Rectangle 21">
              <a:extLst>
                <a:ext uri="{FF2B5EF4-FFF2-40B4-BE49-F238E27FC236}">
                  <a16:creationId xmlns:a16="http://schemas.microsoft.com/office/drawing/2014/main" id="{4FA1264D-D5D4-D30B-D299-9D08486D0C13}"/>
                </a:ext>
              </a:extLst>
            </p:cNvPr>
            <p:cNvSpPr>
              <a:spLocks noChangeArrowheads="1"/>
            </p:cNvSpPr>
            <p:nvPr/>
          </p:nvSpPr>
          <p:spPr bwMode="auto">
            <a:xfrm>
              <a:off x="437" y="2657"/>
              <a:ext cx="971"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prstClr val="white"/>
                  </a:solidFill>
                  <a:latin typeface="Arial" panose="020B0604020202020204" pitchFamily="34" charset="0"/>
                  <a:cs typeface="Titr Farsi" pitchFamily="2" charset="0"/>
                </a:rPr>
                <a:t>غذا خوردن آنها</a:t>
              </a:r>
            </a:p>
            <a:p>
              <a:pPr algn="ctr" fontAlgn="base">
                <a:spcBef>
                  <a:spcPct val="0"/>
                </a:spcBef>
                <a:spcAft>
                  <a:spcPct val="0"/>
                </a:spcAft>
                <a:buClrTx/>
                <a:buNone/>
              </a:pPr>
              <a:r>
                <a:rPr lang="fa-IR" altLang="en-US" sz="2000">
                  <a:solidFill>
                    <a:prstClr val="white"/>
                  </a:solidFill>
                  <a:latin typeface="Arial" panose="020B0604020202020204" pitchFamily="34" charset="0"/>
                  <a:cs typeface="Titr Farsi" pitchFamily="2" charset="0"/>
                </a:rPr>
                <a:t> بي نظم است</a:t>
              </a:r>
              <a:endParaRPr lang="en-US" altLang="en-US" sz="2000">
                <a:solidFill>
                  <a:prstClr val="white"/>
                </a:solidFill>
                <a:latin typeface="Arial" panose="020B0604020202020204" pitchFamily="34" charset="0"/>
                <a:cs typeface="Titr Farsi" pitchFamily="2" charset="0"/>
              </a:endParaRPr>
            </a:p>
          </p:txBody>
        </p:sp>
      </p:grpSp>
      <p:grpSp>
        <p:nvGrpSpPr>
          <p:cNvPr id="8" name="Group 26">
            <a:extLst>
              <a:ext uri="{FF2B5EF4-FFF2-40B4-BE49-F238E27FC236}">
                <a16:creationId xmlns:a16="http://schemas.microsoft.com/office/drawing/2014/main" id="{D0A5B444-9BFA-495B-FE43-BC7383F2A072}"/>
              </a:ext>
            </a:extLst>
          </p:cNvPr>
          <p:cNvGrpSpPr>
            <a:grpSpLocks/>
          </p:cNvGrpSpPr>
          <p:nvPr/>
        </p:nvGrpSpPr>
        <p:grpSpPr bwMode="auto">
          <a:xfrm>
            <a:off x="4595813" y="3860801"/>
            <a:ext cx="2736850" cy="1223963"/>
            <a:chOff x="1935" y="2432"/>
            <a:chExt cx="1724" cy="771"/>
          </a:xfrm>
        </p:grpSpPr>
        <p:sp>
          <p:nvSpPr>
            <p:cNvPr id="22553" name="AutoShape 12">
              <a:extLst>
                <a:ext uri="{FF2B5EF4-FFF2-40B4-BE49-F238E27FC236}">
                  <a16:creationId xmlns:a16="http://schemas.microsoft.com/office/drawing/2014/main" id="{6C8E5F75-2BBB-7545-9449-1F668AB688FA}"/>
                </a:ext>
              </a:extLst>
            </p:cNvPr>
            <p:cNvSpPr>
              <a:spLocks noChangeArrowheads="1"/>
            </p:cNvSpPr>
            <p:nvPr/>
          </p:nvSpPr>
          <p:spPr bwMode="auto">
            <a:xfrm>
              <a:off x="1935" y="2432"/>
              <a:ext cx="1724" cy="771"/>
            </a:xfrm>
            <a:prstGeom prst="roundRect">
              <a:avLst>
                <a:gd name="adj" fmla="val 6440"/>
              </a:avLst>
            </a:prstGeom>
            <a:solidFill>
              <a:srgbClr val="666699"/>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black"/>
                </a:solidFill>
                <a:latin typeface="Arial" panose="020B0604020202020204" pitchFamily="34" charset="0"/>
              </a:endParaRPr>
            </a:p>
          </p:txBody>
        </p:sp>
        <p:sp>
          <p:nvSpPr>
            <p:cNvPr id="22554" name="Rectangle 22">
              <a:extLst>
                <a:ext uri="{FF2B5EF4-FFF2-40B4-BE49-F238E27FC236}">
                  <a16:creationId xmlns:a16="http://schemas.microsoft.com/office/drawing/2014/main" id="{57567CB6-8237-862B-0ADD-C8A97F7A3984}"/>
                </a:ext>
              </a:extLst>
            </p:cNvPr>
            <p:cNvSpPr>
              <a:spLocks noChangeArrowheads="1"/>
            </p:cNvSpPr>
            <p:nvPr/>
          </p:nvSpPr>
          <p:spPr bwMode="auto">
            <a:xfrm>
              <a:off x="2098" y="2662"/>
              <a:ext cx="1391"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prstClr val="white"/>
                  </a:solidFill>
                  <a:latin typeface="Arial" panose="020B0604020202020204" pitchFamily="34" charset="0"/>
                  <a:cs typeface="Titr Farsi" pitchFamily="2" charset="0"/>
                </a:rPr>
                <a:t>خواب آنها بي نظم است</a:t>
              </a:r>
            </a:p>
          </p:txBody>
        </p:sp>
      </p:grpSp>
      <p:grpSp>
        <p:nvGrpSpPr>
          <p:cNvPr id="9" name="Group 29">
            <a:extLst>
              <a:ext uri="{FF2B5EF4-FFF2-40B4-BE49-F238E27FC236}">
                <a16:creationId xmlns:a16="http://schemas.microsoft.com/office/drawing/2014/main" id="{1DBC28BD-234D-E05C-2F08-88FEFBF3AB14}"/>
              </a:ext>
            </a:extLst>
          </p:cNvPr>
          <p:cNvGrpSpPr>
            <a:grpSpLocks/>
          </p:cNvGrpSpPr>
          <p:nvPr/>
        </p:nvGrpSpPr>
        <p:grpSpPr bwMode="auto">
          <a:xfrm>
            <a:off x="7596188" y="3860801"/>
            <a:ext cx="2735262" cy="1223963"/>
            <a:chOff x="3825" y="2432"/>
            <a:chExt cx="1723" cy="771"/>
          </a:xfrm>
        </p:grpSpPr>
        <p:sp>
          <p:nvSpPr>
            <p:cNvPr id="22551" name="AutoShape 13">
              <a:extLst>
                <a:ext uri="{FF2B5EF4-FFF2-40B4-BE49-F238E27FC236}">
                  <a16:creationId xmlns:a16="http://schemas.microsoft.com/office/drawing/2014/main" id="{238543D9-35F7-16B1-8C72-670D116EC888}"/>
                </a:ext>
              </a:extLst>
            </p:cNvPr>
            <p:cNvSpPr>
              <a:spLocks noChangeArrowheads="1"/>
            </p:cNvSpPr>
            <p:nvPr/>
          </p:nvSpPr>
          <p:spPr bwMode="auto">
            <a:xfrm>
              <a:off x="3825" y="2432"/>
              <a:ext cx="1723" cy="771"/>
            </a:xfrm>
            <a:prstGeom prst="roundRect">
              <a:avLst>
                <a:gd name="adj" fmla="val 6440"/>
              </a:avLst>
            </a:prstGeom>
            <a:solidFill>
              <a:srgbClr val="666699"/>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black"/>
                </a:solidFill>
                <a:latin typeface="Arial" panose="020B0604020202020204" pitchFamily="34" charset="0"/>
              </a:endParaRPr>
            </a:p>
          </p:txBody>
        </p:sp>
        <p:sp>
          <p:nvSpPr>
            <p:cNvPr id="22552" name="Rectangle 24">
              <a:extLst>
                <a:ext uri="{FF2B5EF4-FFF2-40B4-BE49-F238E27FC236}">
                  <a16:creationId xmlns:a16="http://schemas.microsoft.com/office/drawing/2014/main" id="{5FADCCA7-7F83-69E9-573B-BA4A53913E50}"/>
                </a:ext>
              </a:extLst>
            </p:cNvPr>
            <p:cNvSpPr>
              <a:spLocks noChangeArrowheads="1"/>
            </p:cNvSpPr>
            <p:nvPr/>
          </p:nvSpPr>
          <p:spPr bwMode="auto">
            <a:xfrm>
              <a:off x="3825" y="2572"/>
              <a:ext cx="1722"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prstClr val="white"/>
                  </a:solidFill>
                  <a:latin typeface="Arial" panose="020B0604020202020204" pitchFamily="34" charset="0"/>
                  <a:cs typeface="Titr Farsi" pitchFamily="2" charset="0"/>
                </a:rPr>
                <a:t>وقت را براي همسر و</a:t>
              </a:r>
            </a:p>
            <a:p>
              <a:pPr algn="ctr" fontAlgn="base">
                <a:spcBef>
                  <a:spcPct val="0"/>
                </a:spcBef>
                <a:spcAft>
                  <a:spcPct val="0"/>
                </a:spcAft>
                <a:buClrTx/>
                <a:buNone/>
              </a:pPr>
              <a:r>
                <a:rPr lang="fa-IR" altLang="en-US" sz="2000">
                  <a:solidFill>
                    <a:prstClr val="white"/>
                  </a:solidFill>
                  <a:latin typeface="Arial" panose="020B0604020202020204" pitchFamily="34" charset="0"/>
                  <a:cs typeface="Titr Farsi" pitchFamily="2" charset="0"/>
                </a:rPr>
                <a:t> فرزندان جيره بندي مي كنند</a:t>
              </a:r>
            </a:p>
          </p:txBody>
        </p:sp>
      </p:grpSp>
      <p:grpSp>
        <p:nvGrpSpPr>
          <p:cNvPr id="10" name="Group 32">
            <a:extLst>
              <a:ext uri="{FF2B5EF4-FFF2-40B4-BE49-F238E27FC236}">
                <a16:creationId xmlns:a16="http://schemas.microsoft.com/office/drawing/2014/main" id="{CDFB7C24-9060-FBBD-D383-983F0C9852F9}"/>
              </a:ext>
            </a:extLst>
          </p:cNvPr>
          <p:cNvGrpSpPr>
            <a:grpSpLocks/>
          </p:cNvGrpSpPr>
          <p:nvPr/>
        </p:nvGrpSpPr>
        <p:grpSpPr bwMode="auto">
          <a:xfrm>
            <a:off x="7510464" y="5110164"/>
            <a:ext cx="2822575" cy="1366837"/>
            <a:chOff x="3771" y="3219"/>
            <a:chExt cx="1778" cy="861"/>
          </a:xfrm>
        </p:grpSpPr>
        <p:sp>
          <p:nvSpPr>
            <p:cNvPr id="22549" name="AutoShape 27">
              <a:extLst>
                <a:ext uri="{FF2B5EF4-FFF2-40B4-BE49-F238E27FC236}">
                  <a16:creationId xmlns:a16="http://schemas.microsoft.com/office/drawing/2014/main" id="{B5919D2A-4EC6-885E-0A16-11F481069061}"/>
                </a:ext>
              </a:extLst>
            </p:cNvPr>
            <p:cNvSpPr>
              <a:spLocks noChangeArrowheads="1"/>
            </p:cNvSpPr>
            <p:nvPr/>
          </p:nvSpPr>
          <p:spPr bwMode="auto">
            <a:xfrm>
              <a:off x="3825" y="3309"/>
              <a:ext cx="1724" cy="771"/>
            </a:xfrm>
            <a:prstGeom prst="roundRect">
              <a:avLst>
                <a:gd name="adj" fmla="val 6440"/>
              </a:avLst>
            </a:prstGeom>
            <a:solidFill>
              <a:srgbClr val="66669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black"/>
                </a:solidFill>
                <a:latin typeface="Arial" panose="020B0604020202020204" pitchFamily="34" charset="0"/>
              </a:endParaRPr>
            </a:p>
          </p:txBody>
        </p:sp>
        <p:sp>
          <p:nvSpPr>
            <p:cNvPr id="22550" name="Rectangle 28">
              <a:extLst>
                <a:ext uri="{FF2B5EF4-FFF2-40B4-BE49-F238E27FC236}">
                  <a16:creationId xmlns:a16="http://schemas.microsoft.com/office/drawing/2014/main" id="{F83FC814-7071-1EF5-633C-86FB4670A3C1}"/>
                </a:ext>
              </a:extLst>
            </p:cNvPr>
            <p:cNvSpPr>
              <a:spLocks noChangeArrowheads="1"/>
            </p:cNvSpPr>
            <p:nvPr/>
          </p:nvSpPr>
          <p:spPr bwMode="auto">
            <a:xfrm>
              <a:off x="3771" y="3219"/>
              <a:ext cx="1727" cy="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endParaRPr lang="fa-IR" altLang="en-US" sz="2000">
                <a:solidFill>
                  <a:prstClr val="white"/>
                </a:solidFill>
                <a:latin typeface="Arial" panose="020B0604020202020204" pitchFamily="34" charset="0"/>
                <a:cs typeface="Titr Farsi" pitchFamily="2" charset="0"/>
              </a:endParaRPr>
            </a:p>
            <a:p>
              <a:pPr algn="ctr" fontAlgn="base">
                <a:spcBef>
                  <a:spcPct val="0"/>
                </a:spcBef>
                <a:spcAft>
                  <a:spcPct val="0"/>
                </a:spcAft>
                <a:buClrTx/>
                <a:buNone/>
              </a:pPr>
              <a:r>
                <a:rPr lang="fa-IR" altLang="en-US" sz="2000">
                  <a:solidFill>
                    <a:prstClr val="white"/>
                  </a:solidFill>
                  <a:latin typeface="Arial" panose="020B0604020202020204" pitchFamily="34" charset="0"/>
                  <a:cs typeface="Titr Farsi" pitchFamily="2" charset="0"/>
                </a:rPr>
                <a:t> مدت طولاني در</a:t>
              </a:r>
            </a:p>
            <a:p>
              <a:pPr algn="ctr" fontAlgn="base">
                <a:spcBef>
                  <a:spcPct val="0"/>
                </a:spcBef>
                <a:spcAft>
                  <a:spcPct val="0"/>
                </a:spcAft>
                <a:buClrTx/>
                <a:buNone/>
              </a:pPr>
              <a:r>
                <a:rPr lang="fa-IR" altLang="en-US" sz="2000">
                  <a:solidFill>
                    <a:prstClr val="white"/>
                  </a:solidFill>
                  <a:latin typeface="Arial" panose="020B0604020202020204" pitchFamily="34" charset="0"/>
                  <a:cs typeface="Titr Farsi" pitchFamily="2" charset="0"/>
                </a:rPr>
                <a:t> يك شغل ثابت اشتغال</a:t>
              </a:r>
            </a:p>
            <a:p>
              <a:pPr algn="ctr" fontAlgn="base">
                <a:spcBef>
                  <a:spcPct val="0"/>
                </a:spcBef>
                <a:spcAft>
                  <a:spcPct val="0"/>
                </a:spcAft>
                <a:buClrTx/>
                <a:buNone/>
              </a:pPr>
              <a:r>
                <a:rPr lang="fa-IR" altLang="en-US" sz="2000">
                  <a:solidFill>
                    <a:prstClr val="white"/>
                  </a:solidFill>
                  <a:latin typeface="Arial" panose="020B0604020202020204" pitchFamily="34" charset="0"/>
                  <a:cs typeface="Titr Farsi" pitchFamily="2" charset="0"/>
                </a:rPr>
                <a:t> به كار دارند</a:t>
              </a:r>
              <a:endParaRPr lang="en-US" altLang="en-US" sz="2000">
                <a:solidFill>
                  <a:prstClr val="white"/>
                </a:solidFill>
                <a:latin typeface="Arial" panose="020B0604020202020204" pitchFamily="34" charset="0"/>
                <a:cs typeface="Titr Farsi" pitchFamily="2" charset="0"/>
              </a:endParaRPr>
            </a:p>
          </p:txBody>
        </p:sp>
      </p:grpSp>
      <p:grpSp>
        <p:nvGrpSpPr>
          <p:cNvPr id="11" name="Group 35">
            <a:extLst>
              <a:ext uri="{FF2B5EF4-FFF2-40B4-BE49-F238E27FC236}">
                <a16:creationId xmlns:a16="http://schemas.microsoft.com/office/drawing/2014/main" id="{EB7229B4-8D51-8D77-7431-A580B70DEEFE}"/>
              </a:ext>
            </a:extLst>
          </p:cNvPr>
          <p:cNvGrpSpPr>
            <a:grpSpLocks/>
          </p:cNvGrpSpPr>
          <p:nvPr/>
        </p:nvGrpSpPr>
        <p:grpSpPr bwMode="auto">
          <a:xfrm>
            <a:off x="4667250" y="5253038"/>
            <a:ext cx="2592388" cy="1223962"/>
            <a:chOff x="1980" y="3309"/>
            <a:chExt cx="1633" cy="771"/>
          </a:xfrm>
        </p:grpSpPr>
        <p:sp>
          <p:nvSpPr>
            <p:cNvPr id="22547" name="AutoShape 29">
              <a:extLst>
                <a:ext uri="{FF2B5EF4-FFF2-40B4-BE49-F238E27FC236}">
                  <a16:creationId xmlns:a16="http://schemas.microsoft.com/office/drawing/2014/main" id="{A0CD2A7E-3057-3E63-4AA6-D08BF910EA85}"/>
                </a:ext>
              </a:extLst>
            </p:cNvPr>
            <p:cNvSpPr>
              <a:spLocks noChangeArrowheads="1"/>
            </p:cNvSpPr>
            <p:nvPr/>
          </p:nvSpPr>
          <p:spPr bwMode="auto">
            <a:xfrm>
              <a:off x="1980" y="3309"/>
              <a:ext cx="1633" cy="771"/>
            </a:xfrm>
            <a:prstGeom prst="roundRect">
              <a:avLst>
                <a:gd name="adj" fmla="val 6440"/>
              </a:avLst>
            </a:prstGeom>
            <a:solidFill>
              <a:srgbClr val="666699"/>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white"/>
                </a:solidFill>
                <a:latin typeface="Arial" panose="020B0604020202020204" pitchFamily="34" charset="0"/>
              </a:endParaRPr>
            </a:p>
          </p:txBody>
        </p:sp>
        <p:sp>
          <p:nvSpPr>
            <p:cNvPr id="22548" name="Rectangle 30">
              <a:extLst>
                <a:ext uri="{FF2B5EF4-FFF2-40B4-BE49-F238E27FC236}">
                  <a16:creationId xmlns:a16="http://schemas.microsoft.com/office/drawing/2014/main" id="{2E1F8501-0321-AABC-00E3-2EC87DD14EC5}"/>
                </a:ext>
              </a:extLst>
            </p:cNvPr>
            <p:cNvSpPr>
              <a:spLocks noChangeArrowheads="1"/>
            </p:cNvSpPr>
            <p:nvPr/>
          </p:nvSpPr>
          <p:spPr bwMode="auto">
            <a:xfrm>
              <a:off x="2342" y="3534"/>
              <a:ext cx="871"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prstClr val="white"/>
                  </a:solidFill>
                  <a:latin typeface="Arial" panose="020B0604020202020204" pitchFamily="34" charset="0"/>
                  <a:cs typeface="Titr Farsi" pitchFamily="2" charset="0"/>
                </a:rPr>
                <a:t>افراد آرمانگرا </a:t>
              </a:r>
            </a:p>
            <a:p>
              <a:pPr algn="ctr" fontAlgn="base">
                <a:spcBef>
                  <a:spcPct val="0"/>
                </a:spcBef>
                <a:spcAft>
                  <a:spcPct val="0"/>
                </a:spcAft>
                <a:buClrTx/>
                <a:buNone/>
              </a:pPr>
              <a:endParaRPr lang="en-US" altLang="en-US" sz="2000">
                <a:solidFill>
                  <a:prstClr val="white"/>
                </a:solidFill>
                <a:latin typeface="Arial" panose="020B0604020202020204" pitchFamily="34" charset="0"/>
                <a:cs typeface="Titr Farsi" pitchFamily="2" charset="0"/>
              </a:endParaRPr>
            </a:p>
          </p:txBody>
        </p:sp>
      </p:grpSp>
      <p:sp>
        <p:nvSpPr>
          <p:cNvPr id="57382" name="AutoShape 29">
            <a:extLst>
              <a:ext uri="{FF2B5EF4-FFF2-40B4-BE49-F238E27FC236}">
                <a16:creationId xmlns:a16="http://schemas.microsoft.com/office/drawing/2014/main" id="{BCAEB5F2-2FFC-958A-0258-F1FF15D97049}"/>
              </a:ext>
            </a:extLst>
          </p:cNvPr>
          <p:cNvSpPr>
            <a:spLocks noChangeArrowheads="1"/>
          </p:cNvSpPr>
          <p:nvPr/>
        </p:nvSpPr>
        <p:spPr bwMode="auto">
          <a:xfrm>
            <a:off x="1738314" y="5253038"/>
            <a:ext cx="2592387" cy="1223962"/>
          </a:xfrm>
          <a:prstGeom prst="roundRect">
            <a:avLst>
              <a:gd name="adj" fmla="val 6440"/>
            </a:avLst>
          </a:prstGeom>
          <a:solidFill>
            <a:srgbClr val="666699"/>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1800">
                <a:solidFill>
                  <a:prstClr val="white"/>
                </a:solidFill>
                <a:latin typeface="Arial" panose="020B0604020202020204" pitchFamily="34" charset="0"/>
                <a:cs typeface="B Titr" panose="00000700000000000000" pitchFamily="2" charset="-78"/>
              </a:rPr>
              <a:t>افراد داراي عدم آمادگی</a:t>
            </a:r>
          </a:p>
          <a:p>
            <a:pPr algn="ctr" fontAlgn="base">
              <a:spcBef>
                <a:spcPct val="0"/>
              </a:spcBef>
              <a:spcAft>
                <a:spcPct val="0"/>
              </a:spcAft>
              <a:buClrTx/>
              <a:buNone/>
            </a:pPr>
            <a:r>
              <a:rPr lang="fa-IR" altLang="en-US" sz="1800">
                <a:solidFill>
                  <a:prstClr val="white"/>
                </a:solidFill>
                <a:latin typeface="Arial" panose="020B0604020202020204" pitchFamily="34" charset="0"/>
                <a:cs typeface="B Titr" panose="00000700000000000000" pitchFamily="2" charset="-78"/>
              </a:rPr>
              <a:t>براي احراز شغل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1"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57350"/>
                                        </p:tgtEl>
                                        <p:attrNameLst>
                                          <p:attrName>style.visibility</p:attrName>
                                        </p:attrNameLst>
                                      </p:cBhvr>
                                      <p:to>
                                        <p:strVal val="visible"/>
                                      </p:to>
                                    </p:set>
                                    <p:anim calcmode="lin" valueType="num">
                                      <p:cBhvr additive="base">
                                        <p:cTn id="31" dur="500" fill="hold"/>
                                        <p:tgtEl>
                                          <p:spTgt spid="57350"/>
                                        </p:tgtEl>
                                        <p:attrNameLst>
                                          <p:attrName>ppt_x</p:attrName>
                                        </p:attrNameLst>
                                      </p:cBhvr>
                                      <p:tavLst>
                                        <p:tav tm="0">
                                          <p:val>
                                            <p:strVal val="#ppt_x"/>
                                          </p:val>
                                        </p:tav>
                                        <p:tav tm="100000">
                                          <p:val>
                                            <p:strVal val="#ppt_x"/>
                                          </p:val>
                                        </p:tav>
                                      </p:tavLst>
                                    </p:anim>
                                    <p:anim calcmode="lin" valueType="num">
                                      <p:cBhvr additive="base">
                                        <p:cTn id="32" dur="500" fill="hold"/>
                                        <p:tgtEl>
                                          <p:spTgt spid="57350"/>
                                        </p:tgtEl>
                                        <p:attrNameLst>
                                          <p:attrName>ppt_y</p:attrName>
                                        </p:attrNameLst>
                                      </p:cBhvr>
                                      <p:tavLst>
                                        <p:tav tm="0">
                                          <p:val>
                                            <p:strVal val="0-#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1"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1"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1" fill="hold"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ppt_x"/>
                                          </p:val>
                                        </p:tav>
                                        <p:tav tm="100000">
                                          <p:val>
                                            <p:strVal val="#ppt_x"/>
                                          </p:val>
                                        </p:tav>
                                      </p:tavLst>
                                    </p:anim>
                                    <p:anim calcmode="lin" valueType="num">
                                      <p:cBhvr additive="base">
                                        <p:cTn id="50"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1" fill="hold" nodeType="click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ppt_x"/>
                                          </p:val>
                                        </p:tav>
                                        <p:tav tm="100000">
                                          <p:val>
                                            <p:strVal val="#ppt_x"/>
                                          </p:val>
                                        </p:tav>
                                      </p:tavLst>
                                    </p:anim>
                                    <p:anim calcmode="lin" valueType="num">
                                      <p:cBhvr additive="base">
                                        <p:cTn id="56"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1" fill="hold" grpId="0" nodeType="clickEffect">
                                  <p:stCondLst>
                                    <p:cond delay="0"/>
                                  </p:stCondLst>
                                  <p:childTnLst>
                                    <p:set>
                                      <p:cBhvr>
                                        <p:cTn id="60" dur="1" fill="hold">
                                          <p:stCondLst>
                                            <p:cond delay="0"/>
                                          </p:stCondLst>
                                        </p:cTn>
                                        <p:tgtEl>
                                          <p:spTgt spid="57382"/>
                                        </p:tgtEl>
                                        <p:attrNameLst>
                                          <p:attrName>style.visibility</p:attrName>
                                        </p:attrNameLst>
                                      </p:cBhvr>
                                      <p:to>
                                        <p:strVal val="visible"/>
                                      </p:to>
                                    </p:set>
                                    <p:anim calcmode="lin" valueType="num">
                                      <p:cBhvr additive="base">
                                        <p:cTn id="61" dur="500" fill="hold"/>
                                        <p:tgtEl>
                                          <p:spTgt spid="57382"/>
                                        </p:tgtEl>
                                        <p:attrNameLst>
                                          <p:attrName>ppt_x</p:attrName>
                                        </p:attrNameLst>
                                      </p:cBhvr>
                                      <p:tavLst>
                                        <p:tav tm="0">
                                          <p:val>
                                            <p:strVal val="#ppt_x"/>
                                          </p:val>
                                        </p:tav>
                                        <p:tav tm="100000">
                                          <p:val>
                                            <p:strVal val="#ppt_x"/>
                                          </p:val>
                                        </p:tav>
                                      </p:tavLst>
                                    </p:anim>
                                    <p:anim calcmode="lin" valueType="num">
                                      <p:cBhvr additive="base">
                                        <p:cTn id="62" dur="500" fill="hold"/>
                                        <p:tgtEl>
                                          <p:spTgt spid="57382"/>
                                        </p:tgtEl>
                                        <p:attrNameLst>
                                          <p:attrName>ppt_y</p:attrName>
                                        </p:attrNameLst>
                                      </p:cBhvr>
                                      <p:tavLst>
                                        <p:tav tm="0">
                                          <p:val>
                                            <p:strVal val="0-#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1" fill="hold" nodeType="click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fill="hold"/>
                                        <p:tgtEl>
                                          <p:spTgt spid="11"/>
                                        </p:tgtEl>
                                        <p:attrNameLst>
                                          <p:attrName>ppt_x</p:attrName>
                                        </p:attrNameLst>
                                      </p:cBhvr>
                                      <p:tavLst>
                                        <p:tav tm="0">
                                          <p:val>
                                            <p:strVal val="#ppt_x"/>
                                          </p:val>
                                        </p:tav>
                                        <p:tav tm="100000">
                                          <p:val>
                                            <p:strVal val="#ppt_x"/>
                                          </p:val>
                                        </p:tav>
                                      </p:tavLst>
                                    </p:anim>
                                    <p:anim calcmode="lin" valueType="num">
                                      <p:cBhvr additive="base">
                                        <p:cTn id="6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1" fill="hold" nodeType="clickEffect">
                                  <p:stCondLst>
                                    <p:cond delay="0"/>
                                  </p:stCondLst>
                                  <p:childTnLst>
                                    <p:set>
                                      <p:cBhvr>
                                        <p:cTn id="72" dur="1" fill="hold">
                                          <p:stCondLst>
                                            <p:cond delay="0"/>
                                          </p:stCondLst>
                                        </p:cTn>
                                        <p:tgtEl>
                                          <p:spTgt spid="10"/>
                                        </p:tgtEl>
                                        <p:attrNameLst>
                                          <p:attrName>style.visibility</p:attrName>
                                        </p:attrNameLst>
                                      </p:cBhvr>
                                      <p:to>
                                        <p:strVal val="visible"/>
                                      </p:to>
                                    </p:set>
                                    <p:anim calcmode="lin" valueType="num">
                                      <p:cBhvr additive="base">
                                        <p:cTn id="73" dur="500" fill="hold"/>
                                        <p:tgtEl>
                                          <p:spTgt spid="10"/>
                                        </p:tgtEl>
                                        <p:attrNameLst>
                                          <p:attrName>ppt_x</p:attrName>
                                        </p:attrNameLst>
                                      </p:cBhvr>
                                      <p:tavLst>
                                        <p:tav tm="0">
                                          <p:val>
                                            <p:strVal val="#ppt_x"/>
                                          </p:val>
                                        </p:tav>
                                        <p:tav tm="100000">
                                          <p:val>
                                            <p:strVal val="#ppt_x"/>
                                          </p:val>
                                        </p:tav>
                                      </p:tavLst>
                                    </p:anim>
                                    <p:anim calcmode="lin" valueType="num">
                                      <p:cBhvr additive="base">
                                        <p:cTn id="74"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50" grpId="0" animBg="1"/>
      <p:bldP spid="57382" grpId="0" animBg="1"/>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0">
            <a:extLst>
              <a:ext uri="{FF2B5EF4-FFF2-40B4-BE49-F238E27FC236}">
                <a16:creationId xmlns:a16="http://schemas.microsoft.com/office/drawing/2014/main" id="{B0A29116-E0D4-839B-9ADE-E2B6987D1940}"/>
              </a:ext>
            </a:extLst>
          </p:cNvPr>
          <p:cNvSpPr>
            <a:spLocks noChangeArrowheads="1"/>
          </p:cNvSpPr>
          <p:nvPr/>
        </p:nvSpPr>
        <p:spPr bwMode="auto">
          <a:xfrm>
            <a:off x="1524000" y="1"/>
            <a:ext cx="9144000" cy="620713"/>
          </a:xfrm>
          <a:prstGeom prst="bevel">
            <a:avLst>
              <a:gd name="adj" fmla="val 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black"/>
              </a:solidFill>
              <a:latin typeface="Arial" panose="020B0604020202020204" pitchFamily="34" charset="0"/>
            </a:endParaRPr>
          </a:p>
        </p:txBody>
      </p:sp>
      <p:sp>
        <p:nvSpPr>
          <p:cNvPr id="24579" name="Rectangle 8">
            <a:extLst>
              <a:ext uri="{FF2B5EF4-FFF2-40B4-BE49-F238E27FC236}">
                <a16:creationId xmlns:a16="http://schemas.microsoft.com/office/drawing/2014/main" id="{8D537D50-A807-18A7-75D2-45C772A564C5}"/>
              </a:ext>
            </a:extLst>
          </p:cNvPr>
          <p:cNvSpPr>
            <a:spLocks noChangeArrowheads="1"/>
          </p:cNvSpPr>
          <p:nvPr/>
        </p:nvSpPr>
        <p:spPr bwMode="auto">
          <a:xfrm>
            <a:off x="1524000" y="6597650"/>
            <a:ext cx="9144000" cy="261938"/>
          </a:xfrm>
          <a:prstGeom prst="rect">
            <a:avLst/>
          </a:prstGeom>
          <a:solidFill>
            <a:srgbClr val="333333"/>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ar-SA" altLang="en-US" sz="1800">
              <a:solidFill>
                <a:prstClr val="black"/>
              </a:solidFill>
              <a:latin typeface="Arial" panose="020B0604020202020204" pitchFamily="34" charset="0"/>
            </a:endParaRPr>
          </a:p>
        </p:txBody>
      </p:sp>
      <p:sp>
        <p:nvSpPr>
          <p:cNvPr id="24580" name="Rectangle 13">
            <a:extLst>
              <a:ext uri="{FF2B5EF4-FFF2-40B4-BE49-F238E27FC236}">
                <a16:creationId xmlns:a16="http://schemas.microsoft.com/office/drawing/2014/main" id="{9966EDC9-C981-A8B0-4E63-90518978B6A3}"/>
              </a:ext>
            </a:extLst>
          </p:cNvPr>
          <p:cNvSpPr>
            <a:spLocks noChangeArrowheads="1"/>
          </p:cNvSpPr>
          <p:nvPr/>
        </p:nvSpPr>
        <p:spPr bwMode="auto">
          <a:xfrm>
            <a:off x="1517650" y="6481764"/>
            <a:ext cx="9144000" cy="71437"/>
          </a:xfrm>
          <a:prstGeom prst="rect">
            <a:avLst/>
          </a:prstGeom>
          <a:solidFill>
            <a:srgbClr val="003300">
              <a:alpha val="74117"/>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ar-SA" altLang="en-US" sz="2000">
              <a:solidFill>
                <a:prstClr val="black"/>
              </a:solidFill>
              <a:latin typeface="Times New Roman" panose="02020603050405020304" pitchFamily="18" charset="0"/>
              <a:cs typeface="Titr" pitchFamily="2" charset="0"/>
            </a:endParaRPr>
          </a:p>
        </p:txBody>
      </p:sp>
      <p:sp>
        <p:nvSpPr>
          <p:cNvPr id="24581" name="AutoShape 5">
            <a:extLst>
              <a:ext uri="{FF2B5EF4-FFF2-40B4-BE49-F238E27FC236}">
                <a16:creationId xmlns:a16="http://schemas.microsoft.com/office/drawing/2014/main" id="{9439E037-3B6D-8DC4-025F-5D0FC719A6A5}"/>
              </a:ext>
            </a:extLst>
          </p:cNvPr>
          <p:cNvSpPr>
            <a:spLocks noChangeArrowheads="1"/>
          </p:cNvSpPr>
          <p:nvPr/>
        </p:nvSpPr>
        <p:spPr bwMode="auto">
          <a:xfrm>
            <a:off x="5016500" y="981076"/>
            <a:ext cx="2374900" cy="1008063"/>
          </a:xfrm>
          <a:prstGeom prst="flowChartAlternateProcess">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black"/>
              </a:solidFill>
              <a:latin typeface="Arial" panose="020B0604020202020204" pitchFamily="34" charset="0"/>
            </a:endParaRPr>
          </a:p>
        </p:txBody>
      </p:sp>
      <p:sp>
        <p:nvSpPr>
          <p:cNvPr id="24582" name="Rectangle 4">
            <a:extLst>
              <a:ext uri="{FF2B5EF4-FFF2-40B4-BE49-F238E27FC236}">
                <a16:creationId xmlns:a16="http://schemas.microsoft.com/office/drawing/2014/main" id="{7615DA11-FD8A-A6F5-886C-E2764FFBBE44}"/>
              </a:ext>
            </a:extLst>
          </p:cNvPr>
          <p:cNvSpPr>
            <a:spLocks noChangeArrowheads="1"/>
          </p:cNvSpPr>
          <p:nvPr/>
        </p:nvSpPr>
        <p:spPr bwMode="auto">
          <a:xfrm>
            <a:off x="4819650" y="115888"/>
            <a:ext cx="2730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ar-SA" altLang="en-US" sz="2400">
                <a:solidFill>
                  <a:srgbClr val="FFFF00"/>
                </a:solidFill>
                <a:latin typeface="Arial" panose="020B0604020202020204" pitchFamily="34" charset="0"/>
                <a:cs typeface="Titr Farsi" pitchFamily="2" charset="0"/>
              </a:rPr>
              <a:t>عوامل فرسودگی شغلی </a:t>
            </a:r>
            <a:endParaRPr lang="en-US" altLang="en-US" sz="2400">
              <a:solidFill>
                <a:srgbClr val="FFFF00"/>
              </a:solidFill>
              <a:latin typeface="Arial" panose="020B0604020202020204" pitchFamily="34" charset="0"/>
              <a:cs typeface="Titr Farsi" pitchFamily="2" charset="0"/>
            </a:endParaRPr>
          </a:p>
        </p:txBody>
      </p:sp>
      <p:sp>
        <p:nvSpPr>
          <p:cNvPr id="24583" name="AutoShape 7">
            <a:extLst>
              <a:ext uri="{FF2B5EF4-FFF2-40B4-BE49-F238E27FC236}">
                <a16:creationId xmlns:a16="http://schemas.microsoft.com/office/drawing/2014/main" id="{FA750163-6826-7526-EA8B-AE5FC2C1C6F4}"/>
              </a:ext>
            </a:extLst>
          </p:cNvPr>
          <p:cNvSpPr>
            <a:spLocks noChangeArrowheads="1"/>
          </p:cNvSpPr>
          <p:nvPr/>
        </p:nvSpPr>
        <p:spPr bwMode="auto">
          <a:xfrm rot="5400000">
            <a:off x="2871789" y="2652714"/>
            <a:ext cx="1368425" cy="2232025"/>
          </a:xfrm>
          <a:prstGeom prst="homePlate">
            <a:avLst>
              <a:gd name="adj" fmla="val 25000"/>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black"/>
              </a:solidFill>
              <a:latin typeface="Arial" panose="020B0604020202020204" pitchFamily="34" charset="0"/>
            </a:endParaRPr>
          </a:p>
        </p:txBody>
      </p:sp>
      <p:sp>
        <p:nvSpPr>
          <p:cNvPr id="24584" name="Rectangle 4">
            <a:extLst>
              <a:ext uri="{FF2B5EF4-FFF2-40B4-BE49-F238E27FC236}">
                <a16:creationId xmlns:a16="http://schemas.microsoft.com/office/drawing/2014/main" id="{78905201-7E59-175D-C58B-E7E3FBF4A86F}"/>
              </a:ext>
            </a:extLst>
          </p:cNvPr>
          <p:cNvSpPr>
            <a:spLocks noChangeArrowheads="1"/>
          </p:cNvSpPr>
          <p:nvPr/>
        </p:nvSpPr>
        <p:spPr bwMode="auto">
          <a:xfrm>
            <a:off x="2998677" y="3228976"/>
            <a:ext cx="97494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ar-SA" altLang="en-US" sz="2400">
                <a:solidFill>
                  <a:prstClr val="black"/>
                </a:solidFill>
                <a:latin typeface="Arial" panose="020B0604020202020204" pitchFamily="34" charset="0"/>
                <a:cs typeface="Titr Farsi" pitchFamily="2" charset="0"/>
              </a:rPr>
              <a:t>عوامل </a:t>
            </a:r>
            <a:endParaRPr lang="fa-IR" altLang="en-US" sz="2400">
              <a:solidFill>
                <a:prstClr val="black"/>
              </a:solidFill>
              <a:latin typeface="Arial" panose="020B0604020202020204" pitchFamily="34" charset="0"/>
              <a:cs typeface="Titr Farsi" pitchFamily="2" charset="0"/>
            </a:endParaRPr>
          </a:p>
          <a:p>
            <a:pPr algn="ctr" fontAlgn="base">
              <a:spcBef>
                <a:spcPct val="0"/>
              </a:spcBef>
              <a:spcAft>
                <a:spcPct val="0"/>
              </a:spcAft>
              <a:buClrTx/>
              <a:buNone/>
            </a:pPr>
            <a:r>
              <a:rPr lang="fa-IR" altLang="en-US" sz="2400">
                <a:solidFill>
                  <a:prstClr val="black"/>
                </a:solidFill>
                <a:latin typeface="Arial" panose="020B0604020202020204" pitchFamily="34" charset="0"/>
                <a:cs typeface="Titr Farsi" pitchFamily="2" charset="0"/>
              </a:rPr>
              <a:t>سازماني</a:t>
            </a:r>
            <a:endParaRPr lang="en-US" altLang="en-US" sz="2400">
              <a:solidFill>
                <a:prstClr val="black"/>
              </a:solidFill>
              <a:latin typeface="Arial" panose="020B0604020202020204" pitchFamily="34" charset="0"/>
              <a:cs typeface="Titr Farsi" pitchFamily="2" charset="0"/>
            </a:endParaRPr>
          </a:p>
        </p:txBody>
      </p:sp>
      <p:sp>
        <p:nvSpPr>
          <p:cNvPr id="24585" name="TextBox 57">
            <a:extLst>
              <a:ext uri="{FF2B5EF4-FFF2-40B4-BE49-F238E27FC236}">
                <a16:creationId xmlns:a16="http://schemas.microsoft.com/office/drawing/2014/main" id="{51C68243-C807-5638-2422-12B9947479E2}"/>
              </a:ext>
            </a:extLst>
          </p:cNvPr>
          <p:cNvSpPr txBox="1">
            <a:spLocks noChangeArrowheads="1"/>
          </p:cNvSpPr>
          <p:nvPr/>
        </p:nvSpPr>
        <p:spPr bwMode="auto">
          <a:xfrm>
            <a:off x="5104348" y="1125538"/>
            <a:ext cx="215475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prstClr val="black"/>
                </a:solidFill>
                <a:latin typeface="Arial" panose="020B0604020202020204" pitchFamily="34" charset="0"/>
                <a:cs typeface="Titr Farsi" pitchFamily="2" charset="0"/>
              </a:rPr>
              <a:t>طبقه بندی عوامل</a:t>
            </a:r>
          </a:p>
          <a:p>
            <a:pPr algn="ctr" fontAlgn="base">
              <a:spcBef>
                <a:spcPct val="0"/>
              </a:spcBef>
              <a:spcAft>
                <a:spcPct val="0"/>
              </a:spcAft>
              <a:buClrTx/>
              <a:buNone/>
            </a:pPr>
            <a:r>
              <a:rPr lang="fa-IR" altLang="en-US" sz="2000">
                <a:solidFill>
                  <a:prstClr val="black"/>
                </a:solidFill>
                <a:latin typeface="Arial" panose="020B0604020202020204" pitchFamily="34" charset="0"/>
                <a:cs typeface="Titr Farsi" pitchFamily="2" charset="0"/>
              </a:rPr>
              <a:t>فرسودگي شغلي </a:t>
            </a:r>
            <a:endParaRPr lang="en-US" altLang="en-US" sz="2000">
              <a:solidFill>
                <a:prstClr val="black"/>
              </a:solidFill>
              <a:latin typeface="Arial" panose="020B0604020202020204" pitchFamily="34" charset="0"/>
              <a:cs typeface="Titr Farsi" pitchFamily="2" charset="0"/>
            </a:endParaRPr>
          </a:p>
        </p:txBody>
      </p:sp>
      <p:sp>
        <p:nvSpPr>
          <p:cNvPr id="24586" name="Rectangle 10">
            <a:extLst>
              <a:ext uri="{FF2B5EF4-FFF2-40B4-BE49-F238E27FC236}">
                <a16:creationId xmlns:a16="http://schemas.microsoft.com/office/drawing/2014/main" id="{369DAF42-022D-9B67-338F-A4B7CAC6631B}"/>
              </a:ext>
            </a:extLst>
          </p:cNvPr>
          <p:cNvSpPr>
            <a:spLocks noChangeArrowheads="1"/>
          </p:cNvSpPr>
          <p:nvPr/>
        </p:nvSpPr>
        <p:spPr bwMode="auto">
          <a:xfrm>
            <a:off x="2558219" y="2708275"/>
            <a:ext cx="8739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r>
              <a:rPr lang="fa-IR" altLang="en-US" sz="2000">
                <a:solidFill>
                  <a:srgbClr val="CC0000"/>
                </a:solidFill>
                <a:latin typeface="Arial" panose="020B0604020202020204" pitchFamily="34" charset="0"/>
                <a:cs typeface="Titr Farsi" pitchFamily="2" charset="0"/>
              </a:rPr>
              <a:t>گروه(1)</a:t>
            </a:r>
            <a:endParaRPr lang="en-US" altLang="en-US" sz="2000">
              <a:solidFill>
                <a:srgbClr val="CC0000"/>
              </a:solidFill>
              <a:latin typeface="Arial" panose="020B0604020202020204" pitchFamily="34" charset="0"/>
              <a:cs typeface="Titr Farsi" pitchFamily="2" charset="0"/>
            </a:endParaRPr>
          </a:p>
        </p:txBody>
      </p:sp>
      <p:sp>
        <p:nvSpPr>
          <p:cNvPr id="24587" name="AutoShape 11">
            <a:extLst>
              <a:ext uri="{FF2B5EF4-FFF2-40B4-BE49-F238E27FC236}">
                <a16:creationId xmlns:a16="http://schemas.microsoft.com/office/drawing/2014/main" id="{74A118FA-EAB3-652B-249C-73C7A8C7E782}"/>
              </a:ext>
            </a:extLst>
          </p:cNvPr>
          <p:cNvSpPr>
            <a:spLocks noChangeArrowheads="1"/>
          </p:cNvSpPr>
          <p:nvPr/>
        </p:nvSpPr>
        <p:spPr bwMode="auto">
          <a:xfrm rot="5400000">
            <a:off x="5534026" y="2651126"/>
            <a:ext cx="1339850" cy="2232025"/>
          </a:xfrm>
          <a:prstGeom prst="homePlate">
            <a:avLst>
              <a:gd name="adj" fmla="val 25000"/>
            </a:avLst>
          </a:prstGeom>
          <a:solidFill>
            <a:srgbClr val="99CC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black"/>
              </a:solidFill>
              <a:latin typeface="Arial" panose="020B0604020202020204" pitchFamily="34" charset="0"/>
            </a:endParaRPr>
          </a:p>
        </p:txBody>
      </p:sp>
      <p:sp>
        <p:nvSpPr>
          <p:cNvPr id="24588" name="Rectangle 4">
            <a:extLst>
              <a:ext uri="{FF2B5EF4-FFF2-40B4-BE49-F238E27FC236}">
                <a16:creationId xmlns:a16="http://schemas.microsoft.com/office/drawing/2014/main" id="{0B8E326A-9D3F-532E-C3E4-9C1E72C7BED9}"/>
              </a:ext>
            </a:extLst>
          </p:cNvPr>
          <p:cNvSpPr>
            <a:spLocks noChangeArrowheads="1"/>
          </p:cNvSpPr>
          <p:nvPr/>
        </p:nvSpPr>
        <p:spPr bwMode="auto">
          <a:xfrm>
            <a:off x="5450673" y="3284539"/>
            <a:ext cx="144623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ar-SA" altLang="en-US" sz="2400">
                <a:solidFill>
                  <a:prstClr val="black"/>
                </a:solidFill>
                <a:latin typeface="Arial" panose="020B0604020202020204" pitchFamily="34" charset="0"/>
                <a:cs typeface="Titr Farsi" pitchFamily="2" charset="0"/>
              </a:rPr>
              <a:t>عوامل</a:t>
            </a:r>
            <a:endParaRPr lang="fa-IR" altLang="en-US" sz="2400">
              <a:solidFill>
                <a:prstClr val="black"/>
              </a:solidFill>
              <a:latin typeface="Arial" panose="020B0604020202020204" pitchFamily="34" charset="0"/>
              <a:cs typeface="Titr Farsi" pitchFamily="2" charset="0"/>
            </a:endParaRPr>
          </a:p>
          <a:p>
            <a:pPr algn="ctr" fontAlgn="base">
              <a:spcBef>
                <a:spcPct val="0"/>
              </a:spcBef>
              <a:spcAft>
                <a:spcPct val="0"/>
              </a:spcAft>
              <a:buClrTx/>
              <a:buNone/>
            </a:pPr>
            <a:r>
              <a:rPr lang="ar-SA" altLang="en-US" sz="2400">
                <a:solidFill>
                  <a:prstClr val="black"/>
                </a:solidFill>
                <a:latin typeface="Arial" panose="020B0604020202020204" pitchFamily="34" charset="0"/>
                <a:cs typeface="Titr Farsi" pitchFamily="2" charset="0"/>
              </a:rPr>
              <a:t> </a:t>
            </a:r>
            <a:r>
              <a:rPr lang="fa-IR" altLang="en-US" sz="2400">
                <a:solidFill>
                  <a:prstClr val="black"/>
                </a:solidFill>
                <a:latin typeface="Arial" panose="020B0604020202020204" pitchFamily="34" charset="0"/>
                <a:cs typeface="Titr Farsi" pitchFamily="2" charset="0"/>
              </a:rPr>
              <a:t>بين فردي</a:t>
            </a:r>
            <a:endParaRPr lang="en-US" altLang="en-US" sz="2400">
              <a:solidFill>
                <a:prstClr val="black"/>
              </a:solidFill>
              <a:latin typeface="Arial" panose="020B0604020202020204" pitchFamily="34" charset="0"/>
              <a:cs typeface="Titr Farsi" pitchFamily="2" charset="0"/>
            </a:endParaRPr>
          </a:p>
        </p:txBody>
      </p:sp>
      <p:sp>
        <p:nvSpPr>
          <p:cNvPr id="24589" name="Rectangle 13">
            <a:extLst>
              <a:ext uri="{FF2B5EF4-FFF2-40B4-BE49-F238E27FC236}">
                <a16:creationId xmlns:a16="http://schemas.microsoft.com/office/drawing/2014/main" id="{3687A4C6-A3F3-9378-4E7B-F4F8FD907C17}"/>
              </a:ext>
            </a:extLst>
          </p:cNvPr>
          <p:cNvSpPr>
            <a:spLocks noChangeArrowheads="1"/>
          </p:cNvSpPr>
          <p:nvPr/>
        </p:nvSpPr>
        <p:spPr bwMode="auto">
          <a:xfrm>
            <a:off x="6260269" y="2708275"/>
            <a:ext cx="8739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r>
              <a:rPr lang="fa-IR" altLang="en-US" sz="2000">
                <a:solidFill>
                  <a:srgbClr val="CC0000"/>
                </a:solidFill>
                <a:latin typeface="Arial" panose="020B0604020202020204" pitchFamily="34" charset="0"/>
                <a:cs typeface="Titr Farsi" pitchFamily="2" charset="0"/>
              </a:rPr>
              <a:t>گروه(2)</a:t>
            </a:r>
            <a:endParaRPr lang="en-US" altLang="en-US" sz="2000">
              <a:solidFill>
                <a:srgbClr val="CC0000"/>
              </a:solidFill>
              <a:latin typeface="Arial" panose="020B0604020202020204" pitchFamily="34" charset="0"/>
              <a:cs typeface="Titr Farsi" pitchFamily="2" charset="0"/>
            </a:endParaRPr>
          </a:p>
        </p:txBody>
      </p:sp>
      <p:sp>
        <p:nvSpPr>
          <p:cNvPr id="24590" name="AutoShape 14">
            <a:extLst>
              <a:ext uri="{FF2B5EF4-FFF2-40B4-BE49-F238E27FC236}">
                <a16:creationId xmlns:a16="http://schemas.microsoft.com/office/drawing/2014/main" id="{894F2AAC-9029-F71C-DD22-7055AAA4A98A}"/>
              </a:ext>
            </a:extLst>
          </p:cNvPr>
          <p:cNvSpPr>
            <a:spLocks noChangeArrowheads="1"/>
          </p:cNvSpPr>
          <p:nvPr/>
        </p:nvSpPr>
        <p:spPr bwMode="auto">
          <a:xfrm rot="5400000">
            <a:off x="8320088" y="2628900"/>
            <a:ext cx="1268412" cy="2205038"/>
          </a:xfrm>
          <a:prstGeom prst="homePlate">
            <a:avLst>
              <a:gd name="adj" fmla="val 25000"/>
            </a:avLst>
          </a:prstGeom>
          <a:solidFill>
            <a:srgbClr val="99CC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black"/>
              </a:solidFill>
              <a:latin typeface="Arial" panose="020B0604020202020204" pitchFamily="34" charset="0"/>
            </a:endParaRPr>
          </a:p>
        </p:txBody>
      </p:sp>
      <p:sp>
        <p:nvSpPr>
          <p:cNvPr id="24591" name="Rectangle 4">
            <a:extLst>
              <a:ext uri="{FF2B5EF4-FFF2-40B4-BE49-F238E27FC236}">
                <a16:creationId xmlns:a16="http://schemas.microsoft.com/office/drawing/2014/main" id="{C3FFF513-8091-D0FC-5128-72739E295B4B}"/>
              </a:ext>
            </a:extLst>
          </p:cNvPr>
          <p:cNvSpPr>
            <a:spLocks noChangeArrowheads="1"/>
          </p:cNvSpPr>
          <p:nvPr/>
        </p:nvSpPr>
        <p:spPr bwMode="auto">
          <a:xfrm>
            <a:off x="8204691" y="3213101"/>
            <a:ext cx="150714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ar-SA" altLang="en-US" sz="2400">
                <a:solidFill>
                  <a:prstClr val="black"/>
                </a:solidFill>
                <a:latin typeface="Arial" panose="020B0604020202020204" pitchFamily="34" charset="0"/>
                <a:cs typeface="Titr Farsi" pitchFamily="2" charset="0"/>
              </a:rPr>
              <a:t>عوامل</a:t>
            </a:r>
            <a:endParaRPr lang="fa-IR" altLang="en-US" sz="2400">
              <a:solidFill>
                <a:prstClr val="black"/>
              </a:solidFill>
              <a:latin typeface="Arial" panose="020B0604020202020204" pitchFamily="34" charset="0"/>
              <a:cs typeface="Titr Farsi" pitchFamily="2" charset="0"/>
            </a:endParaRPr>
          </a:p>
          <a:p>
            <a:pPr algn="ctr" fontAlgn="base">
              <a:spcBef>
                <a:spcPct val="0"/>
              </a:spcBef>
              <a:spcAft>
                <a:spcPct val="0"/>
              </a:spcAft>
              <a:buClrTx/>
              <a:buNone/>
            </a:pPr>
            <a:r>
              <a:rPr lang="ar-SA" altLang="en-US" sz="2400">
                <a:solidFill>
                  <a:prstClr val="black"/>
                </a:solidFill>
                <a:latin typeface="Arial" panose="020B0604020202020204" pitchFamily="34" charset="0"/>
                <a:cs typeface="Titr Farsi" pitchFamily="2" charset="0"/>
              </a:rPr>
              <a:t> </a:t>
            </a:r>
            <a:r>
              <a:rPr lang="fa-IR" altLang="en-US" sz="2400">
                <a:solidFill>
                  <a:prstClr val="black"/>
                </a:solidFill>
                <a:latin typeface="Arial" panose="020B0604020202020204" pitchFamily="34" charset="0"/>
                <a:cs typeface="Titr Farsi" pitchFamily="2" charset="0"/>
              </a:rPr>
              <a:t>درون فردي</a:t>
            </a:r>
            <a:endParaRPr lang="en-US" altLang="en-US" sz="2400">
              <a:solidFill>
                <a:prstClr val="black"/>
              </a:solidFill>
              <a:latin typeface="Arial" panose="020B0604020202020204" pitchFamily="34" charset="0"/>
              <a:cs typeface="Titr Farsi" pitchFamily="2" charset="0"/>
            </a:endParaRPr>
          </a:p>
        </p:txBody>
      </p:sp>
      <p:sp>
        <p:nvSpPr>
          <p:cNvPr id="24592" name="Rectangle 16">
            <a:extLst>
              <a:ext uri="{FF2B5EF4-FFF2-40B4-BE49-F238E27FC236}">
                <a16:creationId xmlns:a16="http://schemas.microsoft.com/office/drawing/2014/main" id="{A14CFEA2-7E13-0D85-CF01-A12223791A8B}"/>
              </a:ext>
            </a:extLst>
          </p:cNvPr>
          <p:cNvSpPr>
            <a:spLocks noChangeArrowheads="1"/>
          </p:cNvSpPr>
          <p:nvPr/>
        </p:nvSpPr>
        <p:spPr bwMode="auto">
          <a:xfrm>
            <a:off x="9097132" y="2708275"/>
            <a:ext cx="8739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r>
              <a:rPr lang="fa-IR" altLang="en-US" sz="2000">
                <a:solidFill>
                  <a:srgbClr val="CC0000"/>
                </a:solidFill>
                <a:latin typeface="Arial" panose="020B0604020202020204" pitchFamily="34" charset="0"/>
                <a:cs typeface="Titr Farsi" pitchFamily="2" charset="0"/>
              </a:rPr>
              <a:t>گروه(3)</a:t>
            </a:r>
            <a:endParaRPr lang="en-US" altLang="en-US" sz="2000">
              <a:solidFill>
                <a:srgbClr val="CC0000"/>
              </a:solidFill>
              <a:latin typeface="Arial" panose="020B0604020202020204" pitchFamily="34" charset="0"/>
              <a:cs typeface="Titr Farsi" pitchFamily="2" charset="0"/>
            </a:endParaRPr>
          </a:p>
        </p:txBody>
      </p:sp>
      <p:sp>
        <p:nvSpPr>
          <p:cNvPr id="24593" name="Line 17">
            <a:extLst>
              <a:ext uri="{FF2B5EF4-FFF2-40B4-BE49-F238E27FC236}">
                <a16:creationId xmlns:a16="http://schemas.microsoft.com/office/drawing/2014/main" id="{E0E1A0FD-043E-A701-F87E-9442391ADD86}"/>
              </a:ext>
            </a:extLst>
          </p:cNvPr>
          <p:cNvSpPr>
            <a:spLocks noChangeShapeType="1"/>
          </p:cNvSpPr>
          <p:nvPr/>
        </p:nvSpPr>
        <p:spPr bwMode="auto">
          <a:xfrm>
            <a:off x="6184900" y="2006600"/>
            <a:ext cx="0" cy="107950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24594" name="Line 18">
            <a:extLst>
              <a:ext uri="{FF2B5EF4-FFF2-40B4-BE49-F238E27FC236}">
                <a16:creationId xmlns:a16="http://schemas.microsoft.com/office/drawing/2014/main" id="{5DDEA1C8-4D22-DF04-3A8D-45D5BAD9262E}"/>
              </a:ext>
            </a:extLst>
          </p:cNvPr>
          <p:cNvSpPr>
            <a:spLocks noChangeShapeType="1"/>
          </p:cNvSpPr>
          <p:nvPr/>
        </p:nvSpPr>
        <p:spPr bwMode="auto">
          <a:xfrm>
            <a:off x="3575050" y="2565400"/>
            <a:ext cx="5329238" cy="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24595" name="Line 19">
            <a:extLst>
              <a:ext uri="{FF2B5EF4-FFF2-40B4-BE49-F238E27FC236}">
                <a16:creationId xmlns:a16="http://schemas.microsoft.com/office/drawing/2014/main" id="{445860B8-425E-EDF9-A552-FFEA7E808166}"/>
              </a:ext>
            </a:extLst>
          </p:cNvPr>
          <p:cNvSpPr>
            <a:spLocks noChangeShapeType="1"/>
          </p:cNvSpPr>
          <p:nvPr/>
        </p:nvSpPr>
        <p:spPr bwMode="auto">
          <a:xfrm>
            <a:off x="3575050" y="2565400"/>
            <a:ext cx="0" cy="503238"/>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
        <p:nvSpPr>
          <p:cNvPr id="24596" name="Line 20">
            <a:extLst>
              <a:ext uri="{FF2B5EF4-FFF2-40B4-BE49-F238E27FC236}">
                <a16:creationId xmlns:a16="http://schemas.microsoft.com/office/drawing/2014/main" id="{D62C9861-57CA-C8E5-A075-FFE475CEDC1F}"/>
              </a:ext>
            </a:extLst>
          </p:cNvPr>
          <p:cNvSpPr>
            <a:spLocks noChangeShapeType="1"/>
          </p:cNvSpPr>
          <p:nvPr/>
        </p:nvSpPr>
        <p:spPr bwMode="auto">
          <a:xfrm>
            <a:off x="8904288" y="2565400"/>
            <a:ext cx="0" cy="503238"/>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prstClr val="black"/>
              </a:solidFill>
              <a:latin typeface="Arial" panose="020B0604020202020204" pitchFamily="34" charset="0"/>
              <a:cs typeface="Arial" panose="020B0604020202020204" pitchFamily="34" charset="0"/>
            </a:endParaRPr>
          </a:p>
        </p:txBody>
      </p:sp>
    </p:spTree>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AutoShape 2">
            <a:extLst>
              <a:ext uri="{FF2B5EF4-FFF2-40B4-BE49-F238E27FC236}">
                <a16:creationId xmlns:a16="http://schemas.microsoft.com/office/drawing/2014/main" id="{FBD0FDAE-6C5E-787C-EEC7-BEBEE517C69B}"/>
              </a:ext>
            </a:extLst>
          </p:cNvPr>
          <p:cNvSpPr>
            <a:spLocks noChangeArrowheads="1"/>
          </p:cNvSpPr>
          <p:nvPr/>
        </p:nvSpPr>
        <p:spPr bwMode="auto">
          <a:xfrm>
            <a:off x="1524000" y="1"/>
            <a:ext cx="9144000" cy="620713"/>
          </a:xfrm>
          <a:prstGeom prst="bevel">
            <a:avLst>
              <a:gd name="adj" fmla="val 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25603" name="Rectangle 4">
            <a:extLst>
              <a:ext uri="{FF2B5EF4-FFF2-40B4-BE49-F238E27FC236}">
                <a16:creationId xmlns:a16="http://schemas.microsoft.com/office/drawing/2014/main" id="{14CF891C-4A03-7719-4C12-BC9CC8D419EF}"/>
              </a:ext>
            </a:extLst>
          </p:cNvPr>
          <p:cNvSpPr>
            <a:spLocks noChangeArrowheads="1"/>
          </p:cNvSpPr>
          <p:nvPr/>
        </p:nvSpPr>
        <p:spPr bwMode="auto">
          <a:xfrm>
            <a:off x="4594570" y="115888"/>
            <a:ext cx="31790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ar-SA" altLang="en-US" sz="2800">
                <a:solidFill>
                  <a:srgbClr val="FFFF00"/>
                </a:solidFill>
                <a:latin typeface="Arial" panose="020B0604020202020204" pitchFamily="34" charset="0"/>
                <a:cs typeface="Titr Farsi" pitchFamily="2" charset="0"/>
              </a:rPr>
              <a:t>عوامل فرسودگی شغلی </a:t>
            </a:r>
            <a:endParaRPr lang="en-US" altLang="en-US" sz="2800">
              <a:solidFill>
                <a:srgbClr val="FFFF00"/>
              </a:solidFill>
              <a:latin typeface="Arial" panose="020B0604020202020204" pitchFamily="34" charset="0"/>
              <a:cs typeface="Titr Farsi" pitchFamily="2" charset="0"/>
            </a:endParaRPr>
          </a:p>
        </p:txBody>
      </p:sp>
      <p:sp>
        <p:nvSpPr>
          <p:cNvPr id="25604" name="AutoShape 4">
            <a:extLst>
              <a:ext uri="{FF2B5EF4-FFF2-40B4-BE49-F238E27FC236}">
                <a16:creationId xmlns:a16="http://schemas.microsoft.com/office/drawing/2014/main" id="{5951F2D6-31A7-875E-B068-EA6409650689}"/>
              </a:ext>
            </a:extLst>
          </p:cNvPr>
          <p:cNvSpPr>
            <a:spLocks noChangeArrowheads="1"/>
          </p:cNvSpPr>
          <p:nvPr/>
        </p:nvSpPr>
        <p:spPr bwMode="auto">
          <a:xfrm rot="5400000">
            <a:off x="5842794" y="80169"/>
            <a:ext cx="649288" cy="1873250"/>
          </a:xfrm>
          <a:prstGeom prst="homePlate">
            <a:avLst>
              <a:gd name="adj" fmla="val 25000"/>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25605" name="Rectangle 4">
            <a:extLst>
              <a:ext uri="{FF2B5EF4-FFF2-40B4-BE49-F238E27FC236}">
                <a16:creationId xmlns:a16="http://schemas.microsoft.com/office/drawing/2014/main" id="{3BAA7292-1C5B-91D6-4696-4A2D1B58A6C1}"/>
              </a:ext>
            </a:extLst>
          </p:cNvPr>
          <p:cNvSpPr>
            <a:spLocks noChangeArrowheads="1"/>
          </p:cNvSpPr>
          <p:nvPr/>
        </p:nvSpPr>
        <p:spPr bwMode="auto">
          <a:xfrm>
            <a:off x="5138095" y="765176"/>
            <a:ext cx="20697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400">
                <a:solidFill>
                  <a:srgbClr val="CC0000"/>
                </a:solidFill>
                <a:latin typeface="Arial" panose="020B0604020202020204" pitchFamily="34" charset="0"/>
                <a:cs typeface="Titr Farsi" pitchFamily="2" charset="0"/>
              </a:rPr>
              <a:t>1- </a:t>
            </a:r>
            <a:r>
              <a:rPr lang="ar-SA" altLang="en-US" sz="2400">
                <a:solidFill>
                  <a:srgbClr val="CC0000"/>
                </a:solidFill>
                <a:latin typeface="Arial" panose="020B0604020202020204" pitchFamily="34" charset="0"/>
                <a:cs typeface="Titr Farsi" pitchFamily="2" charset="0"/>
              </a:rPr>
              <a:t>عوامل </a:t>
            </a:r>
            <a:r>
              <a:rPr lang="fa-IR" altLang="en-US" sz="2400">
                <a:solidFill>
                  <a:srgbClr val="CC0000"/>
                </a:solidFill>
                <a:latin typeface="Arial" panose="020B0604020202020204" pitchFamily="34" charset="0"/>
                <a:cs typeface="Titr Farsi" pitchFamily="2" charset="0"/>
              </a:rPr>
              <a:t>سازماني</a:t>
            </a:r>
            <a:endParaRPr lang="en-US" altLang="en-US" sz="2400">
              <a:solidFill>
                <a:srgbClr val="CC0000"/>
              </a:solidFill>
              <a:latin typeface="Arial" panose="020B0604020202020204" pitchFamily="34" charset="0"/>
              <a:cs typeface="Titr Farsi" pitchFamily="2" charset="0"/>
            </a:endParaRPr>
          </a:p>
        </p:txBody>
      </p:sp>
      <p:sp>
        <p:nvSpPr>
          <p:cNvPr id="25606" name="Rectangle 6">
            <a:extLst>
              <a:ext uri="{FF2B5EF4-FFF2-40B4-BE49-F238E27FC236}">
                <a16:creationId xmlns:a16="http://schemas.microsoft.com/office/drawing/2014/main" id="{B6BAD4E6-AAE2-E6B5-FF45-67B89EDAEE8E}"/>
              </a:ext>
            </a:extLst>
          </p:cNvPr>
          <p:cNvSpPr>
            <a:spLocks noChangeArrowheads="1"/>
          </p:cNvSpPr>
          <p:nvPr/>
        </p:nvSpPr>
        <p:spPr bwMode="auto">
          <a:xfrm>
            <a:off x="1990726" y="1341438"/>
            <a:ext cx="8208963" cy="5256212"/>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25607" name="Rectangle 7">
            <a:extLst>
              <a:ext uri="{FF2B5EF4-FFF2-40B4-BE49-F238E27FC236}">
                <a16:creationId xmlns:a16="http://schemas.microsoft.com/office/drawing/2014/main" id="{E0A39AC6-15ED-6512-607E-E3DB3AB74E46}"/>
              </a:ext>
            </a:extLst>
          </p:cNvPr>
          <p:cNvSpPr>
            <a:spLocks noChangeArrowheads="1"/>
          </p:cNvSpPr>
          <p:nvPr/>
        </p:nvSpPr>
        <p:spPr bwMode="auto">
          <a:xfrm>
            <a:off x="2279651" y="1524001"/>
            <a:ext cx="6551613" cy="1065213"/>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25608" name="Rectangle 8">
            <a:extLst>
              <a:ext uri="{FF2B5EF4-FFF2-40B4-BE49-F238E27FC236}">
                <a16:creationId xmlns:a16="http://schemas.microsoft.com/office/drawing/2014/main" id="{2A0855B6-2B2A-99F5-B50F-9E645D2B1E42}"/>
              </a:ext>
            </a:extLst>
          </p:cNvPr>
          <p:cNvSpPr>
            <a:spLocks noChangeArrowheads="1"/>
          </p:cNvSpPr>
          <p:nvPr/>
        </p:nvSpPr>
        <p:spPr bwMode="auto">
          <a:xfrm>
            <a:off x="2282825" y="2728913"/>
            <a:ext cx="6515100" cy="1135062"/>
          </a:xfrm>
          <a:prstGeom prst="rect">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25609" name="Rectangle 9">
            <a:extLst>
              <a:ext uri="{FF2B5EF4-FFF2-40B4-BE49-F238E27FC236}">
                <a16:creationId xmlns:a16="http://schemas.microsoft.com/office/drawing/2014/main" id="{32D341E6-8D9A-8DA5-AC03-C6D303955855}"/>
              </a:ext>
            </a:extLst>
          </p:cNvPr>
          <p:cNvSpPr>
            <a:spLocks noChangeArrowheads="1"/>
          </p:cNvSpPr>
          <p:nvPr/>
        </p:nvSpPr>
        <p:spPr bwMode="auto">
          <a:xfrm>
            <a:off x="2282825" y="4011613"/>
            <a:ext cx="6515100" cy="1135062"/>
          </a:xfrm>
          <a:prstGeom prst="rect">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25610" name="Rectangle 10">
            <a:extLst>
              <a:ext uri="{FF2B5EF4-FFF2-40B4-BE49-F238E27FC236}">
                <a16:creationId xmlns:a16="http://schemas.microsoft.com/office/drawing/2014/main" id="{16798F5C-C820-E55A-FD38-3952A7471C10}"/>
              </a:ext>
            </a:extLst>
          </p:cNvPr>
          <p:cNvSpPr>
            <a:spLocks noChangeArrowheads="1"/>
          </p:cNvSpPr>
          <p:nvPr/>
        </p:nvSpPr>
        <p:spPr bwMode="auto">
          <a:xfrm>
            <a:off x="2279651" y="5319713"/>
            <a:ext cx="6551613" cy="1135062"/>
          </a:xfrm>
          <a:prstGeom prst="rect">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25611" name="Rectangle 11">
            <a:extLst>
              <a:ext uri="{FF2B5EF4-FFF2-40B4-BE49-F238E27FC236}">
                <a16:creationId xmlns:a16="http://schemas.microsoft.com/office/drawing/2014/main" id="{6D141A7B-7A42-790E-4A13-F6CE852EC35B}"/>
              </a:ext>
            </a:extLst>
          </p:cNvPr>
          <p:cNvSpPr>
            <a:spLocks noChangeArrowheads="1"/>
          </p:cNvSpPr>
          <p:nvPr/>
        </p:nvSpPr>
        <p:spPr bwMode="auto">
          <a:xfrm>
            <a:off x="2309813" y="1571626"/>
            <a:ext cx="63309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1200">
                <a:solidFill>
                  <a:srgbClr val="800000"/>
                </a:solidFill>
                <a:latin typeface="Arial" panose="020B0604020202020204" pitchFamily="34" charset="0"/>
                <a:cs typeface="Titr Farsi" pitchFamily="2" charset="0"/>
              </a:rPr>
              <a:t>  </a:t>
            </a:r>
            <a:r>
              <a:rPr lang="ar-SA" altLang="en-US" sz="1800">
                <a:solidFill>
                  <a:srgbClr val="800000"/>
                </a:solidFill>
                <a:latin typeface="Arial" panose="020B0604020202020204" pitchFamily="34" charset="0"/>
                <a:cs typeface="Titr Farsi" pitchFamily="2" charset="0"/>
              </a:rPr>
              <a:t>ابهام نقش به روشن و مشخص نبودن اهداف، مسئول</a:t>
            </a:r>
            <a:r>
              <a:rPr lang="fa-IR" altLang="en-US" sz="1800">
                <a:solidFill>
                  <a:srgbClr val="800000"/>
                </a:solidFill>
                <a:latin typeface="Arial" panose="020B0604020202020204" pitchFamily="34" charset="0"/>
                <a:cs typeface="Titr Farsi" pitchFamily="2" charset="0"/>
              </a:rPr>
              <a:t>ي</a:t>
            </a:r>
            <a:r>
              <a:rPr lang="ar-SA" altLang="en-US" sz="1800">
                <a:solidFill>
                  <a:srgbClr val="800000"/>
                </a:solidFill>
                <a:latin typeface="Arial" panose="020B0604020202020204" pitchFamily="34" charset="0"/>
                <a:cs typeface="Titr Farsi" pitchFamily="2" charset="0"/>
              </a:rPr>
              <a:t>ت ها و محدود</a:t>
            </a:r>
            <a:r>
              <a:rPr lang="fa-IR" altLang="en-US" sz="1800">
                <a:solidFill>
                  <a:srgbClr val="800000"/>
                </a:solidFill>
                <a:latin typeface="Arial" panose="020B0604020202020204" pitchFamily="34" charset="0"/>
                <a:cs typeface="Titr Farsi" pitchFamily="2" charset="0"/>
              </a:rPr>
              <a:t>ي</a:t>
            </a:r>
            <a:r>
              <a:rPr lang="ar-SA" altLang="en-US" sz="1800">
                <a:solidFill>
                  <a:srgbClr val="800000"/>
                </a:solidFill>
                <a:latin typeface="Arial" panose="020B0604020202020204" pitchFamily="34" charset="0"/>
                <a:cs typeface="Titr Farsi" pitchFamily="2" charset="0"/>
              </a:rPr>
              <a:t>ت ها اطلاق شده و به</a:t>
            </a:r>
            <a:r>
              <a:rPr lang="fa-IR" altLang="en-US" sz="1800">
                <a:solidFill>
                  <a:srgbClr val="800000"/>
                </a:solidFill>
                <a:latin typeface="Arial" panose="020B0604020202020204" pitchFamily="34" charset="0"/>
                <a:cs typeface="Titr Farsi" pitchFamily="2" charset="0"/>
              </a:rPr>
              <a:t> </a:t>
            </a:r>
            <a:r>
              <a:rPr lang="ar-SA" altLang="en-US" sz="1800">
                <a:solidFill>
                  <a:srgbClr val="800000"/>
                </a:solidFill>
                <a:latin typeface="Arial" panose="020B0604020202020204" pitchFamily="34" charset="0"/>
                <a:cs typeface="Titr Farsi" pitchFamily="2" charset="0"/>
              </a:rPr>
              <a:t>عواملی مثل پ</a:t>
            </a:r>
            <a:r>
              <a:rPr lang="fa-IR" altLang="en-US" sz="1800">
                <a:solidFill>
                  <a:srgbClr val="800000"/>
                </a:solidFill>
                <a:latin typeface="Arial" panose="020B0604020202020204" pitchFamily="34" charset="0"/>
                <a:cs typeface="Titr Farsi" pitchFamily="2" charset="0"/>
              </a:rPr>
              <a:t>ي</a:t>
            </a:r>
            <a:r>
              <a:rPr lang="ar-SA" altLang="en-US" sz="1800">
                <a:solidFill>
                  <a:srgbClr val="800000"/>
                </a:solidFill>
                <a:latin typeface="Arial" panose="020B0604020202020204" pitchFamily="34" charset="0"/>
                <a:cs typeface="Titr Farsi" pitchFamily="2" charset="0"/>
              </a:rPr>
              <a:t>چ</a:t>
            </a:r>
            <a:r>
              <a:rPr lang="fa-IR" altLang="en-US" sz="1800">
                <a:solidFill>
                  <a:srgbClr val="800000"/>
                </a:solidFill>
                <a:latin typeface="Arial" panose="020B0604020202020204" pitchFamily="34" charset="0"/>
                <a:cs typeface="Titr Farsi" pitchFamily="2" charset="0"/>
              </a:rPr>
              <a:t>ي</a:t>
            </a:r>
            <a:r>
              <a:rPr lang="ar-SA" altLang="en-US" sz="1800">
                <a:solidFill>
                  <a:srgbClr val="800000"/>
                </a:solidFill>
                <a:latin typeface="Arial" panose="020B0604020202020204" pitchFamily="34" charset="0"/>
                <a:cs typeface="Titr Farsi" pitchFamily="2" charset="0"/>
              </a:rPr>
              <a:t>دگی تکال</a:t>
            </a:r>
            <a:r>
              <a:rPr lang="fa-IR" altLang="en-US" sz="1800">
                <a:solidFill>
                  <a:srgbClr val="800000"/>
                </a:solidFill>
                <a:latin typeface="Arial" panose="020B0604020202020204" pitchFamily="34" charset="0"/>
                <a:cs typeface="Titr Farsi" pitchFamily="2" charset="0"/>
              </a:rPr>
              <a:t>ي</a:t>
            </a:r>
            <a:r>
              <a:rPr lang="ar-SA" altLang="en-US" sz="1800">
                <a:solidFill>
                  <a:srgbClr val="800000"/>
                </a:solidFill>
                <a:latin typeface="Arial" panose="020B0604020202020204" pitchFamily="34" charset="0"/>
                <a:cs typeface="Titr Farsi" pitchFamily="2" charset="0"/>
              </a:rPr>
              <a:t>ف ، تکنولوژی و تغ</a:t>
            </a:r>
            <a:r>
              <a:rPr lang="fa-IR" altLang="en-US" sz="1800">
                <a:solidFill>
                  <a:srgbClr val="800000"/>
                </a:solidFill>
                <a:latin typeface="Arial" panose="020B0604020202020204" pitchFamily="34" charset="0"/>
                <a:cs typeface="Titr Farsi" pitchFamily="2" charset="0"/>
              </a:rPr>
              <a:t>يي</a:t>
            </a:r>
            <a:r>
              <a:rPr lang="ar-SA" altLang="en-US" sz="1800">
                <a:solidFill>
                  <a:srgbClr val="800000"/>
                </a:solidFill>
                <a:latin typeface="Arial" panose="020B0604020202020204" pitchFamily="34" charset="0"/>
                <a:cs typeface="Titr Farsi" pitchFamily="2" charset="0"/>
              </a:rPr>
              <a:t>ر سر</a:t>
            </a:r>
            <a:r>
              <a:rPr lang="fa-IR" altLang="en-US" sz="1800">
                <a:solidFill>
                  <a:srgbClr val="800000"/>
                </a:solidFill>
                <a:latin typeface="Arial" panose="020B0604020202020204" pitchFamily="34" charset="0"/>
                <a:cs typeface="Titr Farsi" pitchFamily="2" charset="0"/>
              </a:rPr>
              <a:t>ي</a:t>
            </a:r>
            <a:r>
              <a:rPr lang="ar-SA" altLang="en-US" sz="1800">
                <a:solidFill>
                  <a:srgbClr val="800000"/>
                </a:solidFill>
                <a:latin typeface="Arial" panose="020B0604020202020204" pitchFamily="34" charset="0"/>
                <a:cs typeface="Titr Farsi" pitchFamily="2" charset="0"/>
              </a:rPr>
              <a:t>ع و مداوم سازمان مربوط می باشد </a:t>
            </a:r>
            <a:endParaRPr lang="en-US" altLang="en-US" sz="2000">
              <a:solidFill>
                <a:srgbClr val="800000"/>
              </a:solidFill>
              <a:latin typeface="Arial" panose="020B0604020202020204" pitchFamily="34" charset="0"/>
              <a:cs typeface="Titr Farsi" pitchFamily="2" charset="0"/>
            </a:endParaRPr>
          </a:p>
        </p:txBody>
      </p:sp>
      <p:sp>
        <p:nvSpPr>
          <p:cNvPr id="25612" name="Rectangle 12">
            <a:extLst>
              <a:ext uri="{FF2B5EF4-FFF2-40B4-BE49-F238E27FC236}">
                <a16:creationId xmlns:a16="http://schemas.microsoft.com/office/drawing/2014/main" id="{EAC511BE-B0B4-4A73-D7A1-05F359518ACF}"/>
              </a:ext>
            </a:extLst>
          </p:cNvPr>
          <p:cNvSpPr>
            <a:spLocks noChangeArrowheads="1"/>
          </p:cNvSpPr>
          <p:nvPr/>
        </p:nvSpPr>
        <p:spPr bwMode="auto">
          <a:xfrm>
            <a:off x="2309814" y="3038476"/>
            <a:ext cx="61293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1800">
                <a:solidFill>
                  <a:srgbClr val="800000"/>
                </a:solidFill>
                <a:latin typeface="Arial" panose="020B0604020202020204" pitchFamily="34" charset="0"/>
                <a:cs typeface="Titr Farsi" pitchFamily="2" charset="0"/>
              </a:rPr>
              <a:t>تعارض نقش زمانی رخ می دهد که خواسته ها يا درخواست های متناقض و نامتناقض بر روی افراد اعمال شود</a:t>
            </a:r>
            <a:endParaRPr lang="en-US" altLang="en-US" sz="1800">
              <a:solidFill>
                <a:srgbClr val="800000"/>
              </a:solidFill>
              <a:latin typeface="Arial" panose="020B0604020202020204" pitchFamily="34" charset="0"/>
              <a:cs typeface="Titr Farsi" pitchFamily="2" charset="0"/>
            </a:endParaRPr>
          </a:p>
        </p:txBody>
      </p:sp>
      <p:sp>
        <p:nvSpPr>
          <p:cNvPr id="25613" name="Rectangle 13">
            <a:extLst>
              <a:ext uri="{FF2B5EF4-FFF2-40B4-BE49-F238E27FC236}">
                <a16:creationId xmlns:a16="http://schemas.microsoft.com/office/drawing/2014/main" id="{12945E77-04BE-3A94-A6DE-5F411BDEC771}"/>
              </a:ext>
            </a:extLst>
          </p:cNvPr>
          <p:cNvSpPr>
            <a:spLocks noChangeArrowheads="1"/>
          </p:cNvSpPr>
          <p:nvPr/>
        </p:nvSpPr>
        <p:spPr bwMode="auto">
          <a:xfrm>
            <a:off x="2916238" y="4221164"/>
            <a:ext cx="48371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800000"/>
                </a:solidFill>
                <a:latin typeface="Arial" panose="020B0604020202020204" pitchFamily="34" charset="0"/>
                <a:cs typeface="Titr Farsi" pitchFamily="2" charset="0"/>
              </a:rPr>
              <a:t>شيوع انتظارات و واقعيت ، يک عامل عمده در تجربه فشار  روانی است</a:t>
            </a:r>
            <a:endParaRPr lang="en-US" altLang="en-US" sz="2000">
              <a:solidFill>
                <a:srgbClr val="800000"/>
              </a:solidFill>
              <a:latin typeface="Arial" panose="020B0604020202020204" pitchFamily="34" charset="0"/>
              <a:cs typeface="Titr Farsi" pitchFamily="2" charset="0"/>
            </a:endParaRPr>
          </a:p>
        </p:txBody>
      </p:sp>
      <p:sp>
        <p:nvSpPr>
          <p:cNvPr id="25614" name="Rectangle 14">
            <a:extLst>
              <a:ext uri="{FF2B5EF4-FFF2-40B4-BE49-F238E27FC236}">
                <a16:creationId xmlns:a16="http://schemas.microsoft.com/office/drawing/2014/main" id="{4825E9CF-D97C-E80F-A099-0480ECED764E}"/>
              </a:ext>
            </a:extLst>
          </p:cNvPr>
          <p:cNvSpPr>
            <a:spLocks noChangeArrowheads="1"/>
          </p:cNvSpPr>
          <p:nvPr/>
        </p:nvSpPr>
        <p:spPr bwMode="auto">
          <a:xfrm>
            <a:off x="2238375" y="5429251"/>
            <a:ext cx="65532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800000"/>
                </a:solidFill>
                <a:latin typeface="Arial" panose="020B0604020202020204" pitchFamily="34" charset="0"/>
                <a:cs typeface="Titr Farsi" pitchFamily="2" charset="0"/>
              </a:rPr>
              <a:t>           تراکم کاری شامل مؤلفه های کمی و کيفی است مؤلفه های تراکم کاری کمی ، شامل در خواست های بيش ازحد است که زمان کمی برای رسيدگی به آنها وجود دارد و تراکم کيفی به پيچيدگی شغل مربوط می شود .</a:t>
            </a:r>
            <a:endParaRPr lang="en-US" altLang="en-US" sz="2000">
              <a:solidFill>
                <a:srgbClr val="800000"/>
              </a:solidFill>
              <a:latin typeface="Arial" panose="020B0604020202020204" pitchFamily="34" charset="0"/>
              <a:cs typeface="Titr Farsi" pitchFamily="2" charset="0"/>
            </a:endParaRPr>
          </a:p>
        </p:txBody>
      </p:sp>
      <p:sp>
        <p:nvSpPr>
          <p:cNvPr id="25615" name="AutoShape 15">
            <a:extLst>
              <a:ext uri="{FF2B5EF4-FFF2-40B4-BE49-F238E27FC236}">
                <a16:creationId xmlns:a16="http://schemas.microsoft.com/office/drawing/2014/main" id="{F2400C23-AB85-4F9B-05E6-F34C31D54AA2}"/>
              </a:ext>
            </a:extLst>
          </p:cNvPr>
          <p:cNvSpPr>
            <a:spLocks noChangeArrowheads="1"/>
          </p:cNvSpPr>
          <p:nvPr/>
        </p:nvSpPr>
        <p:spPr bwMode="auto">
          <a:xfrm>
            <a:off x="8831263" y="1844675"/>
            <a:ext cx="1223962" cy="369332"/>
          </a:xfrm>
          <a:prstGeom prst="leftArrowCallout">
            <a:avLst>
              <a:gd name="adj1" fmla="val 50000"/>
              <a:gd name="adj2" fmla="val 25000"/>
              <a:gd name="adj3" fmla="val 43080"/>
              <a:gd name="adj4" fmla="val 74449"/>
            </a:avLst>
          </a:prstGeom>
          <a:solidFill>
            <a:srgbClr val="FFFF00"/>
          </a:solidFill>
          <a:ln w="9525" algn="ctr">
            <a:solidFill>
              <a:srgbClr val="CC0000"/>
            </a:solidFill>
            <a:miter lim="800000"/>
            <a:headEnd/>
            <a:tailEnd/>
          </a:ln>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25616" name="AutoShape 16">
            <a:extLst>
              <a:ext uri="{FF2B5EF4-FFF2-40B4-BE49-F238E27FC236}">
                <a16:creationId xmlns:a16="http://schemas.microsoft.com/office/drawing/2014/main" id="{645E66D9-C22A-C8DE-9BB8-CD09A31A424A}"/>
              </a:ext>
            </a:extLst>
          </p:cNvPr>
          <p:cNvSpPr>
            <a:spLocks noChangeArrowheads="1"/>
          </p:cNvSpPr>
          <p:nvPr/>
        </p:nvSpPr>
        <p:spPr bwMode="auto">
          <a:xfrm>
            <a:off x="8831263" y="3068638"/>
            <a:ext cx="1223962" cy="369332"/>
          </a:xfrm>
          <a:prstGeom prst="leftArrowCallout">
            <a:avLst>
              <a:gd name="adj1" fmla="val 50000"/>
              <a:gd name="adj2" fmla="val 25000"/>
              <a:gd name="adj3" fmla="val 43080"/>
              <a:gd name="adj4" fmla="val 74449"/>
            </a:avLst>
          </a:prstGeom>
          <a:solidFill>
            <a:srgbClr val="FFFF00"/>
          </a:solidFill>
          <a:ln w="9525" algn="ctr">
            <a:solidFill>
              <a:srgbClr val="CC0000"/>
            </a:solidFill>
            <a:miter lim="800000"/>
            <a:headEnd/>
            <a:tailEnd/>
          </a:ln>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25617" name="AutoShape 17">
            <a:extLst>
              <a:ext uri="{FF2B5EF4-FFF2-40B4-BE49-F238E27FC236}">
                <a16:creationId xmlns:a16="http://schemas.microsoft.com/office/drawing/2014/main" id="{E8784733-E49C-F0DF-8E17-4750A9742504}"/>
              </a:ext>
            </a:extLst>
          </p:cNvPr>
          <p:cNvSpPr>
            <a:spLocks noChangeArrowheads="1"/>
          </p:cNvSpPr>
          <p:nvPr/>
        </p:nvSpPr>
        <p:spPr bwMode="auto">
          <a:xfrm>
            <a:off x="8831263" y="5661025"/>
            <a:ext cx="1223962" cy="369332"/>
          </a:xfrm>
          <a:prstGeom prst="leftArrowCallout">
            <a:avLst>
              <a:gd name="adj1" fmla="val 50000"/>
              <a:gd name="adj2" fmla="val 25000"/>
              <a:gd name="adj3" fmla="val 43080"/>
              <a:gd name="adj4" fmla="val 74449"/>
            </a:avLst>
          </a:prstGeom>
          <a:solidFill>
            <a:srgbClr val="FFFF00"/>
          </a:solidFill>
          <a:ln w="9525" algn="ctr">
            <a:solidFill>
              <a:srgbClr val="CC0000"/>
            </a:solidFill>
            <a:miter lim="800000"/>
            <a:headEnd/>
            <a:tailEnd/>
          </a:ln>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25618" name="Rectangle 18">
            <a:extLst>
              <a:ext uri="{FF2B5EF4-FFF2-40B4-BE49-F238E27FC236}">
                <a16:creationId xmlns:a16="http://schemas.microsoft.com/office/drawing/2014/main" id="{ECC9FAAE-C3DD-DC5A-D7B0-3541D6EAA501}"/>
              </a:ext>
            </a:extLst>
          </p:cNvPr>
          <p:cNvSpPr>
            <a:spLocks noChangeArrowheads="1"/>
          </p:cNvSpPr>
          <p:nvPr/>
        </p:nvSpPr>
        <p:spPr bwMode="auto">
          <a:xfrm>
            <a:off x="8864449" y="1916113"/>
            <a:ext cx="131157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800000"/>
                </a:solidFill>
                <a:latin typeface="Arial" panose="020B0604020202020204" pitchFamily="34" charset="0"/>
                <a:cs typeface="Titr Farsi" pitchFamily="2" charset="0"/>
              </a:rPr>
              <a:t>ابهام  نقش</a:t>
            </a:r>
            <a:endParaRPr lang="en-US" altLang="en-US" sz="2000">
              <a:solidFill>
                <a:srgbClr val="800000"/>
              </a:solidFill>
              <a:latin typeface="Arial" panose="020B0604020202020204" pitchFamily="34" charset="0"/>
              <a:cs typeface="Titr Farsi" pitchFamily="2" charset="0"/>
            </a:endParaRPr>
          </a:p>
        </p:txBody>
      </p:sp>
      <p:sp>
        <p:nvSpPr>
          <p:cNvPr id="25619" name="Rectangle 19">
            <a:extLst>
              <a:ext uri="{FF2B5EF4-FFF2-40B4-BE49-F238E27FC236}">
                <a16:creationId xmlns:a16="http://schemas.microsoft.com/office/drawing/2014/main" id="{0872D280-28DC-5245-D5D8-D1858195464A}"/>
              </a:ext>
            </a:extLst>
          </p:cNvPr>
          <p:cNvSpPr>
            <a:spLocks noChangeArrowheads="1"/>
          </p:cNvSpPr>
          <p:nvPr/>
        </p:nvSpPr>
        <p:spPr bwMode="auto">
          <a:xfrm>
            <a:off x="8847129" y="3141663"/>
            <a:ext cx="14462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800000"/>
                </a:solidFill>
                <a:latin typeface="Arial" panose="020B0604020202020204" pitchFamily="34" charset="0"/>
                <a:cs typeface="Titr Farsi" pitchFamily="2" charset="0"/>
              </a:rPr>
              <a:t>تعارض نقش</a:t>
            </a:r>
            <a:endParaRPr lang="en-US" altLang="en-US" sz="2000">
              <a:solidFill>
                <a:srgbClr val="800000"/>
              </a:solidFill>
              <a:latin typeface="Arial" panose="020B0604020202020204" pitchFamily="34" charset="0"/>
              <a:cs typeface="Titr Farsi" pitchFamily="2" charset="0"/>
            </a:endParaRPr>
          </a:p>
        </p:txBody>
      </p:sp>
      <p:sp>
        <p:nvSpPr>
          <p:cNvPr id="25620" name="AutoShape 20">
            <a:extLst>
              <a:ext uri="{FF2B5EF4-FFF2-40B4-BE49-F238E27FC236}">
                <a16:creationId xmlns:a16="http://schemas.microsoft.com/office/drawing/2014/main" id="{36E4A2BD-CC00-084C-368B-36F3FB873D43}"/>
              </a:ext>
            </a:extLst>
          </p:cNvPr>
          <p:cNvSpPr>
            <a:spLocks noChangeArrowheads="1"/>
          </p:cNvSpPr>
          <p:nvPr/>
        </p:nvSpPr>
        <p:spPr bwMode="auto">
          <a:xfrm>
            <a:off x="8831263" y="4365625"/>
            <a:ext cx="1223962" cy="369332"/>
          </a:xfrm>
          <a:prstGeom prst="leftArrowCallout">
            <a:avLst>
              <a:gd name="adj1" fmla="val 50000"/>
              <a:gd name="adj2" fmla="val 25000"/>
              <a:gd name="adj3" fmla="val 43080"/>
              <a:gd name="adj4" fmla="val 74449"/>
            </a:avLst>
          </a:prstGeom>
          <a:solidFill>
            <a:srgbClr val="FFFF00"/>
          </a:solidFill>
          <a:ln w="9525" algn="ctr">
            <a:solidFill>
              <a:srgbClr val="CC0000"/>
            </a:solidFill>
            <a:miter lim="800000"/>
            <a:headEnd/>
            <a:tailEnd/>
          </a:ln>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25621" name="Rectangle 21">
            <a:extLst>
              <a:ext uri="{FF2B5EF4-FFF2-40B4-BE49-F238E27FC236}">
                <a16:creationId xmlns:a16="http://schemas.microsoft.com/office/drawing/2014/main" id="{1970B14B-52F1-D38C-3A4F-195856C9708E}"/>
              </a:ext>
            </a:extLst>
          </p:cNvPr>
          <p:cNvSpPr>
            <a:spLocks noChangeArrowheads="1"/>
          </p:cNvSpPr>
          <p:nvPr/>
        </p:nvSpPr>
        <p:spPr bwMode="auto">
          <a:xfrm>
            <a:off x="8741285" y="4429125"/>
            <a:ext cx="16674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800000"/>
                </a:solidFill>
                <a:latin typeface="Arial" panose="020B0604020202020204" pitchFamily="34" charset="0"/>
                <a:cs typeface="Titr Farsi" pitchFamily="2" charset="0"/>
              </a:rPr>
              <a:t>انتظارات شغلی</a:t>
            </a:r>
            <a:endParaRPr lang="en-US" altLang="en-US" sz="2000">
              <a:solidFill>
                <a:srgbClr val="800000"/>
              </a:solidFill>
              <a:latin typeface="Arial" panose="020B0604020202020204" pitchFamily="34" charset="0"/>
              <a:cs typeface="Titr Farsi" pitchFamily="2" charset="0"/>
            </a:endParaRPr>
          </a:p>
        </p:txBody>
      </p:sp>
      <p:sp>
        <p:nvSpPr>
          <p:cNvPr id="25622" name="Rectangle 22">
            <a:extLst>
              <a:ext uri="{FF2B5EF4-FFF2-40B4-BE49-F238E27FC236}">
                <a16:creationId xmlns:a16="http://schemas.microsoft.com/office/drawing/2014/main" id="{7789065F-5E69-1E23-25B3-80BED1A2F1D0}"/>
              </a:ext>
            </a:extLst>
          </p:cNvPr>
          <p:cNvSpPr>
            <a:spLocks noChangeArrowheads="1"/>
          </p:cNvSpPr>
          <p:nvPr/>
        </p:nvSpPr>
        <p:spPr bwMode="auto">
          <a:xfrm>
            <a:off x="8982809" y="5732463"/>
            <a:ext cx="11288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800000"/>
                </a:solidFill>
                <a:latin typeface="Arial" panose="020B0604020202020204" pitchFamily="34" charset="0"/>
                <a:cs typeface="Titr Farsi" pitchFamily="2" charset="0"/>
              </a:rPr>
              <a:t>تراکم کاری</a:t>
            </a:r>
            <a:endParaRPr lang="en-US" altLang="en-US" sz="2000">
              <a:solidFill>
                <a:srgbClr val="800000"/>
              </a:solidFill>
              <a:latin typeface="Arial" panose="020B0604020202020204" pitchFamily="34" charset="0"/>
              <a:cs typeface="Titr Farsi" pitchFamily="2" charset="0"/>
            </a:endParaRPr>
          </a:p>
        </p:txBody>
      </p:sp>
    </p:spTree>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2">
            <a:extLst>
              <a:ext uri="{FF2B5EF4-FFF2-40B4-BE49-F238E27FC236}">
                <a16:creationId xmlns:a16="http://schemas.microsoft.com/office/drawing/2014/main" id="{62597C60-BCC5-EE7C-A73C-09831EF14EB3}"/>
              </a:ext>
            </a:extLst>
          </p:cNvPr>
          <p:cNvSpPr>
            <a:spLocks noGrp="1"/>
          </p:cNvSpPr>
          <p:nvPr>
            <p:ph type="ftr" sz="quarter" idx="11"/>
          </p:nvPr>
        </p:nvSpPr>
        <p:spPr/>
        <p:txBody>
          <a:bodyPr/>
          <a:lstStyle/>
          <a:p>
            <a:pPr lvl="1" fontAlgn="base">
              <a:spcBef>
                <a:spcPct val="0"/>
              </a:spcBef>
              <a:spcAft>
                <a:spcPct val="0"/>
              </a:spcAft>
              <a:defRPr/>
            </a:pPr>
            <a:r>
              <a:rPr lang="en-US">
                <a:solidFill>
                  <a:srgbClr val="575F6D"/>
                </a:solidFill>
                <a:latin typeface="Verdana"/>
              </a:rPr>
              <a:t>Attachment #2</a:t>
            </a:r>
          </a:p>
        </p:txBody>
      </p:sp>
      <p:sp>
        <p:nvSpPr>
          <p:cNvPr id="28675" name="AutoShape 2">
            <a:extLst>
              <a:ext uri="{FF2B5EF4-FFF2-40B4-BE49-F238E27FC236}">
                <a16:creationId xmlns:a16="http://schemas.microsoft.com/office/drawing/2014/main" id="{2EA787F1-7BFF-BABA-CABA-BB0C34C27754}"/>
              </a:ext>
            </a:extLst>
          </p:cNvPr>
          <p:cNvSpPr>
            <a:spLocks noChangeArrowheads="1"/>
          </p:cNvSpPr>
          <p:nvPr/>
        </p:nvSpPr>
        <p:spPr bwMode="auto">
          <a:xfrm>
            <a:off x="1524000" y="1"/>
            <a:ext cx="9144000" cy="620713"/>
          </a:xfrm>
          <a:prstGeom prst="bevel">
            <a:avLst>
              <a:gd name="adj" fmla="val 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black"/>
              </a:solidFill>
              <a:latin typeface="Arial" panose="020B0604020202020204" pitchFamily="34" charset="0"/>
            </a:endParaRPr>
          </a:p>
        </p:txBody>
      </p:sp>
      <p:sp>
        <p:nvSpPr>
          <p:cNvPr id="28676" name="Rectangle 4">
            <a:extLst>
              <a:ext uri="{FF2B5EF4-FFF2-40B4-BE49-F238E27FC236}">
                <a16:creationId xmlns:a16="http://schemas.microsoft.com/office/drawing/2014/main" id="{A76BAAB2-CFD0-D1C9-7432-6BFEEE965966}"/>
              </a:ext>
            </a:extLst>
          </p:cNvPr>
          <p:cNvSpPr>
            <a:spLocks noChangeArrowheads="1"/>
          </p:cNvSpPr>
          <p:nvPr/>
        </p:nvSpPr>
        <p:spPr bwMode="auto">
          <a:xfrm>
            <a:off x="4731626" y="115888"/>
            <a:ext cx="29049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800">
                <a:solidFill>
                  <a:srgbClr val="FFFF00"/>
                </a:solidFill>
                <a:latin typeface="Arial" panose="020B0604020202020204" pitchFamily="34" charset="0"/>
                <a:cs typeface="Titr Farsi" pitchFamily="2" charset="0"/>
              </a:rPr>
              <a:t>علل</a:t>
            </a:r>
            <a:r>
              <a:rPr lang="ar-SA" altLang="en-US" sz="2800">
                <a:solidFill>
                  <a:srgbClr val="FFFF00"/>
                </a:solidFill>
                <a:latin typeface="Arial" panose="020B0604020202020204" pitchFamily="34" charset="0"/>
                <a:cs typeface="Titr Farsi" pitchFamily="2" charset="0"/>
              </a:rPr>
              <a:t> فرسودگی شغلی </a:t>
            </a:r>
            <a:endParaRPr lang="en-US" altLang="en-US" sz="2800">
              <a:solidFill>
                <a:srgbClr val="FFFF00"/>
              </a:solidFill>
              <a:latin typeface="Arial" panose="020B0604020202020204" pitchFamily="34" charset="0"/>
              <a:cs typeface="Titr Farsi" pitchFamily="2" charset="0"/>
            </a:endParaRPr>
          </a:p>
        </p:txBody>
      </p:sp>
      <p:sp>
        <p:nvSpPr>
          <p:cNvPr id="28677" name="Rectangle 4">
            <a:extLst>
              <a:ext uri="{FF2B5EF4-FFF2-40B4-BE49-F238E27FC236}">
                <a16:creationId xmlns:a16="http://schemas.microsoft.com/office/drawing/2014/main" id="{0DAE5F44-9F1F-7118-6420-13124D0162DB}"/>
              </a:ext>
            </a:extLst>
          </p:cNvPr>
          <p:cNvSpPr>
            <a:spLocks noChangeArrowheads="1"/>
          </p:cNvSpPr>
          <p:nvPr/>
        </p:nvSpPr>
        <p:spPr bwMode="auto">
          <a:xfrm>
            <a:off x="6167439" y="1341438"/>
            <a:ext cx="4319587" cy="5327650"/>
          </a:xfrm>
          <a:prstGeom prst="rect">
            <a:avLst/>
          </a:prstGeom>
          <a:solidFill>
            <a:srgbClr val="80808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black"/>
              </a:solidFill>
              <a:latin typeface="Arial" panose="020B0604020202020204" pitchFamily="34" charset="0"/>
            </a:endParaRPr>
          </a:p>
        </p:txBody>
      </p:sp>
      <p:sp>
        <p:nvSpPr>
          <p:cNvPr id="28678" name="Rectangle 5">
            <a:extLst>
              <a:ext uri="{FF2B5EF4-FFF2-40B4-BE49-F238E27FC236}">
                <a16:creationId xmlns:a16="http://schemas.microsoft.com/office/drawing/2014/main" id="{7736A34A-63C1-834E-9F28-9FC76C5CA9FE}"/>
              </a:ext>
            </a:extLst>
          </p:cNvPr>
          <p:cNvSpPr>
            <a:spLocks noChangeArrowheads="1"/>
          </p:cNvSpPr>
          <p:nvPr/>
        </p:nvSpPr>
        <p:spPr bwMode="auto">
          <a:xfrm>
            <a:off x="6283326" y="1484314"/>
            <a:ext cx="4094163" cy="5113337"/>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black"/>
              </a:solidFill>
              <a:latin typeface="Arial" panose="020B0604020202020204" pitchFamily="34" charset="0"/>
            </a:endParaRPr>
          </a:p>
        </p:txBody>
      </p:sp>
      <p:sp>
        <p:nvSpPr>
          <p:cNvPr id="28679" name="Rectangle 3">
            <a:extLst>
              <a:ext uri="{FF2B5EF4-FFF2-40B4-BE49-F238E27FC236}">
                <a16:creationId xmlns:a16="http://schemas.microsoft.com/office/drawing/2014/main" id="{B1B12F38-C441-FA8F-A920-EBAFE30FC809}"/>
              </a:ext>
            </a:extLst>
          </p:cNvPr>
          <p:cNvSpPr>
            <a:spLocks noChangeArrowheads="1"/>
          </p:cNvSpPr>
          <p:nvPr/>
        </p:nvSpPr>
        <p:spPr bwMode="auto">
          <a:xfrm>
            <a:off x="6524626" y="1571625"/>
            <a:ext cx="3865563"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r>
              <a:rPr lang="fa-IR" altLang="en-US" sz="1600">
                <a:solidFill>
                  <a:srgbClr val="800000"/>
                </a:solidFill>
                <a:latin typeface="Arial" panose="020B0604020202020204" pitchFamily="34" charset="0"/>
                <a:cs typeface="B Nazanin" panose="00000400000000000000" pitchFamily="2" charset="-78"/>
              </a:rPr>
              <a:t>1- ناآشنا بودن افراد با هدف يا اهداف سازمان يا قابل درک نبودن اين اهداف برای آنان </a:t>
            </a:r>
          </a:p>
          <a:p>
            <a:pPr fontAlgn="base">
              <a:spcBef>
                <a:spcPct val="0"/>
              </a:spcBef>
              <a:spcAft>
                <a:spcPct val="0"/>
              </a:spcAft>
              <a:buClrTx/>
              <a:buNone/>
            </a:pPr>
            <a:r>
              <a:rPr lang="fa-IR" altLang="en-US" sz="1600">
                <a:solidFill>
                  <a:srgbClr val="800000"/>
                </a:solidFill>
                <a:latin typeface="Arial" panose="020B0604020202020204" pitchFamily="34" charset="0"/>
                <a:cs typeface="B Nazanin" panose="00000400000000000000" pitchFamily="2" charset="-78"/>
              </a:rPr>
              <a:t>2- سياستهايی که مديريت سازمان در ابعاد مختلف وضع می کند يا در عمل به کار می گيرد</a:t>
            </a:r>
          </a:p>
          <a:p>
            <a:pPr fontAlgn="base">
              <a:spcBef>
                <a:spcPct val="0"/>
              </a:spcBef>
              <a:spcAft>
                <a:spcPct val="0"/>
              </a:spcAft>
              <a:buClrTx/>
              <a:buNone/>
            </a:pPr>
            <a:r>
              <a:rPr lang="fa-IR" altLang="en-US" sz="1600">
                <a:solidFill>
                  <a:srgbClr val="800000"/>
                </a:solidFill>
                <a:latin typeface="Arial" panose="020B0604020202020204" pitchFamily="34" charset="0"/>
                <a:cs typeface="B Nazanin" panose="00000400000000000000" pitchFamily="2" charset="-78"/>
              </a:rPr>
              <a:t>3 - شيوه های رهبری و مديريت در سطوح سرپرستی (يا سبک</a:t>
            </a:r>
          </a:p>
          <a:p>
            <a:pPr fontAlgn="base">
              <a:spcBef>
                <a:spcPct val="0"/>
              </a:spcBef>
              <a:spcAft>
                <a:spcPct val="0"/>
              </a:spcAft>
              <a:buClrTx/>
              <a:buNone/>
            </a:pPr>
            <a:r>
              <a:rPr lang="fa-IR" altLang="en-US" sz="1600">
                <a:solidFill>
                  <a:srgbClr val="800000"/>
                </a:solidFill>
                <a:latin typeface="Arial" panose="020B0604020202020204" pitchFamily="34" charset="0"/>
                <a:cs typeface="B Nazanin" panose="00000400000000000000" pitchFamily="2" charset="-78"/>
              </a:rPr>
              <a:t>رهبری سرپرستان واحدها در سازمان )</a:t>
            </a:r>
          </a:p>
          <a:p>
            <a:pPr fontAlgn="base">
              <a:spcBef>
                <a:spcPct val="0"/>
              </a:spcBef>
              <a:spcAft>
                <a:spcPct val="0"/>
              </a:spcAft>
              <a:buClrTx/>
              <a:buNone/>
            </a:pPr>
            <a:endParaRPr lang="fa-IR" altLang="en-US" sz="1600">
              <a:solidFill>
                <a:srgbClr val="800000"/>
              </a:solidFill>
              <a:latin typeface="Arial" panose="020B0604020202020204" pitchFamily="34" charset="0"/>
              <a:cs typeface="B Nazanin" panose="00000400000000000000" pitchFamily="2" charset="-78"/>
            </a:endParaRPr>
          </a:p>
          <a:p>
            <a:pPr fontAlgn="base">
              <a:spcBef>
                <a:spcPct val="0"/>
              </a:spcBef>
              <a:spcAft>
                <a:spcPct val="0"/>
              </a:spcAft>
              <a:buClrTx/>
              <a:buNone/>
            </a:pPr>
            <a:r>
              <a:rPr lang="fa-IR" altLang="en-US" sz="1600">
                <a:solidFill>
                  <a:srgbClr val="800000"/>
                </a:solidFill>
                <a:latin typeface="Arial" panose="020B0604020202020204" pitchFamily="34" charset="0"/>
                <a:cs typeface="B Nazanin" panose="00000400000000000000" pitchFamily="2" charset="-78"/>
              </a:rPr>
              <a:t>4- سخت و غيرقابل انعطاف بودن قوانين ، مقررات و آيين نامه ها در سازمان</a:t>
            </a:r>
          </a:p>
          <a:p>
            <a:pPr fontAlgn="base">
              <a:spcBef>
                <a:spcPct val="0"/>
              </a:spcBef>
              <a:spcAft>
                <a:spcPct val="0"/>
              </a:spcAft>
              <a:buClrTx/>
              <a:buNone/>
            </a:pPr>
            <a:r>
              <a:rPr lang="fa-IR" altLang="en-US" sz="1600">
                <a:solidFill>
                  <a:srgbClr val="800000"/>
                </a:solidFill>
                <a:latin typeface="Arial" panose="020B0604020202020204" pitchFamily="34" charset="0"/>
                <a:cs typeface="B Nazanin" panose="00000400000000000000" pitchFamily="2" charset="-78"/>
              </a:rPr>
              <a:t>5- ناسالم بودن شبکه های ارتباطی در سازمان و فقدان ارتباط های دوطرفه و از پايين به بالا در سازمان</a:t>
            </a:r>
          </a:p>
          <a:p>
            <a:pPr fontAlgn="base">
              <a:spcBef>
                <a:spcPct val="0"/>
              </a:spcBef>
              <a:spcAft>
                <a:spcPct val="0"/>
              </a:spcAft>
              <a:buClrTx/>
              <a:buNone/>
            </a:pPr>
            <a:r>
              <a:rPr lang="fa-IR" altLang="en-US" sz="1600">
                <a:solidFill>
                  <a:srgbClr val="800000"/>
                </a:solidFill>
                <a:latin typeface="Arial" panose="020B0604020202020204" pitchFamily="34" charset="0"/>
                <a:cs typeface="B Nazanin" panose="00000400000000000000" pitchFamily="2" charset="-78"/>
              </a:rPr>
              <a:t>6 - بی توجهی مديريت سازمان به امور کارکنان (رفاهی ، درمانی ، تفريحی و...)</a:t>
            </a:r>
          </a:p>
          <a:p>
            <a:pPr fontAlgn="base">
              <a:spcBef>
                <a:spcPct val="0"/>
              </a:spcBef>
              <a:spcAft>
                <a:spcPct val="0"/>
              </a:spcAft>
              <a:buClrTx/>
              <a:buNone/>
            </a:pPr>
            <a:endParaRPr lang="fa-IR" altLang="en-US" sz="1600">
              <a:solidFill>
                <a:srgbClr val="800000"/>
              </a:solidFill>
              <a:latin typeface="Arial" panose="020B0604020202020204" pitchFamily="34" charset="0"/>
              <a:cs typeface="B Nazanin" panose="00000400000000000000" pitchFamily="2" charset="-78"/>
            </a:endParaRPr>
          </a:p>
          <a:p>
            <a:pPr fontAlgn="base">
              <a:spcBef>
                <a:spcPct val="0"/>
              </a:spcBef>
              <a:spcAft>
                <a:spcPct val="0"/>
              </a:spcAft>
              <a:buClrTx/>
              <a:buNone/>
            </a:pPr>
            <a:r>
              <a:rPr lang="fa-IR" altLang="en-US" sz="1600">
                <a:solidFill>
                  <a:srgbClr val="800000"/>
                </a:solidFill>
                <a:latin typeface="Arial" panose="020B0604020202020204" pitchFamily="34" charset="0"/>
                <a:cs typeface="B Nazanin" panose="00000400000000000000" pitchFamily="2" charset="-78"/>
              </a:rPr>
              <a:t>7- عدم بهره گيری از همه توان و استعدادهای بالقوه افراد در انجام دادن وظايف شغلی  </a:t>
            </a:r>
          </a:p>
          <a:p>
            <a:pPr fontAlgn="base">
              <a:spcBef>
                <a:spcPct val="0"/>
              </a:spcBef>
              <a:spcAft>
                <a:spcPct val="0"/>
              </a:spcAft>
              <a:buClrTx/>
              <a:buNone/>
            </a:pPr>
            <a:r>
              <a:rPr lang="fa-IR" altLang="en-US" sz="1600">
                <a:solidFill>
                  <a:srgbClr val="800000"/>
                </a:solidFill>
                <a:latin typeface="Arial" panose="020B0604020202020204" pitchFamily="34" charset="0"/>
                <a:cs typeface="B Nazanin" panose="00000400000000000000" pitchFamily="2" charset="-78"/>
              </a:rPr>
              <a:t>8- مبهم بودن نقش فرد در سازمان و در فرايند توليد، توزيع و مصرف کالاها و خدمات ارائه شده توسط سازمان </a:t>
            </a:r>
          </a:p>
          <a:p>
            <a:pPr fontAlgn="base">
              <a:spcBef>
                <a:spcPct val="0"/>
              </a:spcBef>
              <a:spcAft>
                <a:spcPct val="0"/>
              </a:spcAft>
              <a:buClrTx/>
              <a:buNone/>
            </a:pPr>
            <a:r>
              <a:rPr lang="fa-IR" altLang="en-US" sz="1600">
                <a:solidFill>
                  <a:srgbClr val="800000"/>
                </a:solidFill>
                <a:latin typeface="Arial" panose="020B0604020202020204" pitchFamily="34" charset="0"/>
                <a:cs typeface="B Nazanin" panose="00000400000000000000" pitchFamily="2" charset="-78"/>
              </a:rPr>
              <a:t>9- ناراضی بودن افراد از سازمان يا از شغل خود</a:t>
            </a:r>
            <a:endParaRPr lang="en-US" altLang="en-US" sz="1600">
              <a:solidFill>
                <a:srgbClr val="800000"/>
              </a:solidFill>
              <a:latin typeface="Arial" panose="020B0604020202020204" pitchFamily="34" charset="0"/>
              <a:cs typeface="B Nazanin" panose="00000400000000000000" pitchFamily="2" charset="-78"/>
            </a:endParaRPr>
          </a:p>
        </p:txBody>
      </p:sp>
      <p:grpSp>
        <p:nvGrpSpPr>
          <p:cNvPr id="28680" name="Group 7">
            <a:extLst>
              <a:ext uri="{FF2B5EF4-FFF2-40B4-BE49-F238E27FC236}">
                <a16:creationId xmlns:a16="http://schemas.microsoft.com/office/drawing/2014/main" id="{E6408B6B-BF16-9FB0-735B-7831A3364962}"/>
              </a:ext>
            </a:extLst>
          </p:cNvPr>
          <p:cNvGrpSpPr>
            <a:grpSpLocks/>
          </p:cNvGrpSpPr>
          <p:nvPr/>
        </p:nvGrpSpPr>
        <p:grpSpPr bwMode="auto">
          <a:xfrm>
            <a:off x="1657351" y="1244600"/>
            <a:ext cx="4321175" cy="5500688"/>
            <a:chOff x="1111" y="845"/>
            <a:chExt cx="1723" cy="3465"/>
          </a:xfrm>
        </p:grpSpPr>
        <p:sp>
          <p:nvSpPr>
            <p:cNvPr id="28681" name="Rectangle 8">
              <a:extLst>
                <a:ext uri="{FF2B5EF4-FFF2-40B4-BE49-F238E27FC236}">
                  <a16:creationId xmlns:a16="http://schemas.microsoft.com/office/drawing/2014/main" id="{C957D979-54FD-BBD0-FDF2-8B656028D02B}"/>
                </a:ext>
              </a:extLst>
            </p:cNvPr>
            <p:cNvSpPr>
              <a:spLocks noChangeArrowheads="1"/>
            </p:cNvSpPr>
            <p:nvPr/>
          </p:nvSpPr>
          <p:spPr bwMode="auto">
            <a:xfrm>
              <a:off x="1111" y="845"/>
              <a:ext cx="1723" cy="3465"/>
            </a:xfrm>
            <a:prstGeom prst="rect">
              <a:avLst/>
            </a:prstGeom>
            <a:solidFill>
              <a:srgbClr val="80808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black"/>
                </a:solidFill>
                <a:latin typeface="Arial" panose="020B0604020202020204" pitchFamily="34" charset="0"/>
              </a:endParaRPr>
            </a:p>
          </p:txBody>
        </p:sp>
        <p:sp>
          <p:nvSpPr>
            <p:cNvPr id="28682" name="Rectangle 9">
              <a:extLst>
                <a:ext uri="{FF2B5EF4-FFF2-40B4-BE49-F238E27FC236}">
                  <a16:creationId xmlns:a16="http://schemas.microsoft.com/office/drawing/2014/main" id="{28FFF2D4-9410-1231-CDF5-670A6158A7B7}"/>
                </a:ext>
              </a:extLst>
            </p:cNvPr>
            <p:cNvSpPr>
              <a:spLocks noChangeArrowheads="1"/>
            </p:cNvSpPr>
            <p:nvPr/>
          </p:nvSpPr>
          <p:spPr bwMode="auto">
            <a:xfrm>
              <a:off x="1157" y="935"/>
              <a:ext cx="1633" cy="3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black"/>
                </a:solidFill>
                <a:latin typeface="Arial" panose="020B0604020202020204" pitchFamily="34" charset="0"/>
              </a:endParaRPr>
            </a:p>
          </p:txBody>
        </p:sp>
        <p:sp>
          <p:nvSpPr>
            <p:cNvPr id="28683" name="Rectangle 3">
              <a:extLst>
                <a:ext uri="{FF2B5EF4-FFF2-40B4-BE49-F238E27FC236}">
                  <a16:creationId xmlns:a16="http://schemas.microsoft.com/office/drawing/2014/main" id="{565E449B-0BAD-8EF2-DE2F-59F9B616014C}"/>
                </a:ext>
              </a:extLst>
            </p:cNvPr>
            <p:cNvSpPr>
              <a:spLocks noChangeArrowheads="1"/>
            </p:cNvSpPr>
            <p:nvPr/>
          </p:nvSpPr>
          <p:spPr bwMode="auto">
            <a:xfrm>
              <a:off x="1196" y="1014"/>
              <a:ext cx="1587" cy="3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r>
                <a:rPr lang="fa-IR" altLang="en-US" sz="1600">
                  <a:solidFill>
                    <a:srgbClr val="800000"/>
                  </a:solidFill>
                  <a:latin typeface="Arial" panose="020B0604020202020204" pitchFamily="34" charset="0"/>
                  <a:cs typeface="B Nazanin" panose="00000400000000000000" pitchFamily="2" charset="-78"/>
                </a:rPr>
                <a:t>10- فقدان امکانات لازم برای رشد و ترقی يا ارتقای افراد در سازمان</a:t>
              </a:r>
            </a:p>
            <a:p>
              <a:pPr fontAlgn="base">
                <a:spcBef>
                  <a:spcPct val="0"/>
                </a:spcBef>
                <a:spcAft>
                  <a:spcPct val="0"/>
                </a:spcAft>
                <a:buClrTx/>
                <a:buNone/>
              </a:pPr>
              <a:r>
                <a:rPr lang="fa-IR" altLang="en-US" sz="1600">
                  <a:solidFill>
                    <a:srgbClr val="800000"/>
                  </a:solidFill>
                  <a:latin typeface="Arial" panose="020B0604020202020204" pitchFamily="34" charset="0"/>
                  <a:cs typeface="B Nazanin" panose="00000400000000000000" pitchFamily="2" charset="-78"/>
                </a:rPr>
                <a:t> 11- انجام کاری بيش از توان افراد و محدوده کاری</a:t>
              </a:r>
            </a:p>
            <a:p>
              <a:pPr fontAlgn="base">
                <a:spcBef>
                  <a:spcPct val="0"/>
                </a:spcBef>
                <a:spcAft>
                  <a:spcPct val="0"/>
                </a:spcAft>
                <a:buClrTx/>
                <a:buNone/>
              </a:pPr>
              <a:r>
                <a:rPr lang="fa-IR" altLang="en-US" sz="1600">
                  <a:solidFill>
                    <a:srgbClr val="800000"/>
                  </a:solidFill>
                  <a:latin typeface="Arial" panose="020B0604020202020204" pitchFamily="34" charset="0"/>
                  <a:cs typeface="B Nazanin" panose="00000400000000000000" pitchFamily="2" charset="-78"/>
                </a:rPr>
                <a:t> 12- واگذار کردن مسئوليتهای بيش از ظرفيت افراد به آنان و ترس از توانايی برای انجام دادن اين مسئوليتها</a:t>
              </a:r>
            </a:p>
            <a:p>
              <a:pPr fontAlgn="base">
                <a:spcBef>
                  <a:spcPct val="0"/>
                </a:spcBef>
                <a:spcAft>
                  <a:spcPct val="0"/>
                </a:spcAft>
                <a:buClrTx/>
                <a:buNone/>
              </a:pPr>
              <a:endParaRPr lang="fa-IR" altLang="en-US" sz="1600">
                <a:solidFill>
                  <a:srgbClr val="800000"/>
                </a:solidFill>
                <a:latin typeface="Arial" panose="020B0604020202020204" pitchFamily="34" charset="0"/>
                <a:cs typeface="B Nazanin" panose="00000400000000000000" pitchFamily="2" charset="-78"/>
              </a:endParaRPr>
            </a:p>
            <a:p>
              <a:pPr fontAlgn="base">
                <a:spcBef>
                  <a:spcPct val="0"/>
                </a:spcBef>
                <a:spcAft>
                  <a:spcPct val="0"/>
                </a:spcAft>
                <a:buClrTx/>
                <a:buNone/>
              </a:pPr>
              <a:r>
                <a:rPr lang="fa-IR" altLang="en-US" sz="1600">
                  <a:solidFill>
                    <a:srgbClr val="800000"/>
                  </a:solidFill>
                  <a:latin typeface="Arial" panose="020B0604020202020204" pitchFamily="34" charset="0"/>
                  <a:cs typeface="B Nazanin" panose="00000400000000000000" pitchFamily="2" charset="-78"/>
                </a:rPr>
                <a:t>13- گرفتارشدن در شرايط تصدی نقش های متعارض که طی آن نقشهايی به عهده فرد گذاشته می شود که با هم در تعارض اند</a:t>
              </a:r>
            </a:p>
            <a:p>
              <a:pPr fontAlgn="base">
                <a:spcBef>
                  <a:spcPct val="0"/>
                </a:spcBef>
                <a:spcAft>
                  <a:spcPct val="0"/>
                </a:spcAft>
                <a:buClrTx/>
                <a:buNone/>
              </a:pPr>
              <a:r>
                <a:rPr lang="fa-IR" altLang="en-US" sz="1600">
                  <a:solidFill>
                    <a:srgbClr val="800000"/>
                  </a:solidFill>
                  <a:latin typeface="Arial" panose="020B0604020202020204" pitchFamily="34" charset="0"/>
                  <a:cs typeface="B Nazanin" panose="00000400000000000000" pitchFamily="2" charset="-78"/>
                </a:rPr>
                <a:t>14- هماهنگ نبودن ميزان پرداخت حقوِ و مزايا با ميزان کاری که انتظار می رود افراد در سازمان انجام دهند</a:t>
              </a:r>
            </a:p>
            <a:p>
              <a:pPr fontAlgn="base">
                <a:spcBef>
                  <a:spcPct val="0"/>
                </a:spcBef>
                <a:spcAft>
                  <a:spcPct val="0"/>
                </a:spcAft>
                <a:buClrTx/>
                <a:buNone/>
              </a:pPr>
              <a:r>
                <a:rPr lang="fa-IR" altLang="en-US" sz="1600">
                  <a:solidFill>
                    <a:srgbClr val="800000"/>
                  </a:solidFill>
                  <a:latin typeface="Arial" panose="020B0604020202020204" pitchFamily="34" charset="0"/>
                  <a:cs typeface="B Nazanin" panose="00000400000000000000" pitchFamily="2" charset="-78"/>
                </a:rPr>
                <a:t>15 - نامناسب بودن نظام ارزيابی عملکرد شغلی افراد و جايگزين شدن رابطه به جای ضابطه در سازمان</a:t>
              </a:r>
            </a:p>
            <a:p>
              <a:pPr fontAlgn="base">
                <a:spcBef>
                  <a:spcPct val="0"/>
                </a:spcBef>
                <a:spcAft>
                  <a:spcPct val="0"/>
                </a:spcAft>
                <a:buClrTx/>
                <a:buNone/>
              </a:pPr>
              <a:endParaRPr lang="fa-IR" altLang="en-US" sz="1600">
                <a:solidFill>
                  <a:srgbClr val="800000"/>
                </a:solidFill>
                <a:latin typeface="Arial" panose="020B0604020202020204" pitchFamily="34" charset="0"/>
                <a:cs typeface="B Nazanin" panose="00000400000000000000" pitchFamily="2" charset="-78"/>
              </a:endParaRPr>
            </a:p>
            <a:p>
              <a:pPr fontAlgn="base">
                <a:spcBef>
                  <a:spcPct val="0"/>
                </a:spcBef>
                <a:spcAft>
                  <a:spcPct val="0"/>
                </a:spcAft>
                <a:buClrTx/>
                <a:buNone/>
              </a:pPr>
              <a:r>
                <a:rPr lang="fa-IR" altLang="en-US" sz="1600">
                  <a:solidFill>
                    <a:srgbClr val="800000"/>
                  </a:solidFill>
                  <a:latin typeface="Arial" panose="020B0604020202020204" pitchFamily="34" charset="0"/>
                  <a:cs typeface="B Nazanin" panose="00000400000000000000" pitchFamily="2" charset="-78"/>
                </a:rPr>
                <a:t>16- فقدان امکانات مناسب و اثر بخش آموزشی برای کارکنان سازمان و ناآشنا بودن آنان با وظايف شغلی خود</a:t>
              </a:r>
            </a:p>
            <a:p>
              <a:pPr fontAlgn="base">
                <a:spcBef>
                  <a:spcPct val="0"/>
                </a:spcBef>
                <a:spcAft>
                  <a:spcPct val="0"/>
                </a:spcAft>
                <a:buClrTx/>
                <a:buNone/>
              </a:pPr>
              <a:r>
                <a:rPr lang="fa-IR" altLang="en-US" sz="1600">
                  <a:solidFill>
                    <a:srgbClr val="800000"/>
                  </a:solidFill>
                  <a:latin typeface="Arial" panose="020B0604020202020204" pitchFamily="34" charset="0"/>
                  <a:cs typeface="B Nazanin" panose="00000400000000000000" pitchFamily="2" charset="-78"/>
                </a:rPr>
                <a:t>17- عدم به کارگيری روشهای عملی برای آزمايش و انتخاب افراد و واگذاری تصدی مشاغل به افراد غیرواجد شرايط</a:t>
              </a:r>
            </a:p>
            <a:p>
              <a:pPr fontAlgn="base">
                <a:spcBef>
                  <a:spcPct val="0"/>
                </a:spcBef>
                <a:spcAft>
                  <a:spcPct val="0"/>
                </a:spcAft>
                <a:buClrTx/>
                <a:buNone/>
              </a:pPr>
              <a:r>
                <a:rPr lang="fa-IR" altLang="en-US" sz="1600">
                  <a:solidFill>
                    <a:srgbClr val="800000"/>
                  </a:solidFill>
                  <a:latin typeface="Arial" panose="020B0604020202020204" pitchFamily="34" charset="0"/>
                  <a:cs typeface="B Nazanin" panose="00000400000000000000" pitchFamily="2" charset="-78"/>
                </a:rPr>
                <a:t>8 1- ناآشنايی کامل افراد به وظايف شغلی خود از همان آغاز ورود به يک سازمان </a:t>
              </a:r>
              <a:endParaRPr lang="en-US" altLang="en-US" sz="1600">
                <a:solidFill>
                  <a:srgbClr val="800000"/>
                </a:solidFill>
                <a:latin typeface="Arial" panose="020B0604020202020204" pitchFamily="34" charset="0"/>
                <a:cs typeface="B Nazanin" panose="00000400000000000000" pitchFamily="2" charset="-78"/>
              </a:endParaRPr>
            </a:p>
            <a:p>
              <a:pPr fontAlgn="base">
                <a:spcBef>
                  <a:spcPct val="0"/>
                </a:spcBef>
                <a:spcAft>
                  <a:spcPct val="0"/>
                </a:spcAft>
                <a:buClrTx/>
                <a:buNone/>
              </a:pPr>
              <a:endParaRPr lang="en-US" altLang="en-US" sz="1400">
                <a:solidFill>
                  <a:srgbClr val="800000"/>
                </a:solidFill>
                <a:latin typeface="Arial" panose="020B0604020202020204" pitchFamily="34" charset="0"/>
                <a:cs typeface="B Nazanin" panose="00000400000000000000" pitchFamily="2" charset="-78"/>
              </a:endParaRPr>
            </a:p>
          </p:txBody>
        </p:sp>
      </p:grpSp>
    </p:spTree>
  </p:cSld>
  <p:clrMapOvr>
    <a:masterClrMapping/>
  </p:clrMapOvr>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46F66638-DD1F-CCF1-6985-F057A3A1FD2F}"/>
              </a:ext>
            </a:extLst>
          </p:cNvPr>
          <p:cNvGrpSpPr>
            <a:grpSpLocks/>
          </p:cNvGrpSpPr>
          <p:nvPr/>
        </p:nvGrpSpPr>
        <p:grpSpPr bwMode="auto">
          <a:xfrm>
            <a:off x="1631951" y="981076"/>
            <a:ext cx="4392613" cy="5616575"/>
            <a:chOff x="68" y="618"/>
            <a:chExt cx="2767" cy="3538"/>
          </a:xfrm>
        </p:grpSpPr>
        <p:grpSp>
          <p:nvGrpSpPr>
            <p:cNvPr id="32820" name="Group 3">
              <a:extLst>
                <a:ext uri="{FF2B5EF4-FFF2-40B4-BE49-F238E27FC236}">
                  <a16:creationId xmlns:a16="http://schemas.microsoft.com/office/drawing/2014/main" id="{F5668CB5-B1FD-64F3-C255-0B720B035C82}"/>
                </a:ext>
              </a:extLst>
            </p:cNvPr>
            <p:cNvGrpSpPr>
              <a:grpSpLocks/>
            </p:cNvGrpSpPr>
            <p:nvPr/>
          </p:nvGrpSpPr>
          <p:grpSpPr bwMode="auto">
            <a:xfrm>
              <a:off x="68" y="618"/>
              <a:ext cx="2767" cy="3538"/>
              <a:chOff x="68" y="618"/>
              <a:chExt cx="2767" cy="3538"/>
            </a:xfrm>
          </p:grpSpPr>
          <p:sp>
            <p:nvSpPr>
              <p:cNvPr id="32826" name="Rectangle 4">
                <a:extLst>
                  <a:ext uri="{FF2B5EF4-FFF2-40B4-BE49-F238E27FC236}">
                    <a16:creationId xmlns:a16="http://schemas.microsoft.com/office/drawing/2014/main" id="{4534B680-54A1-CC99-C936-2BD0EB988AD8}"/>
                  </a:ext>
                </a:extLst>
              </p:cNvPr>
              <p:cNvSpPr>
                <a:spLocks noChangeArrowheads="1"/>
              </p:cNvSpPr>
              <p:nvPr/>
            </p:nvSpPr>
            <p:spPr bwMode="auto">
              <a:xfrm>
                <a:off x="68" y="935"/>
                <a:ext cx="2767" cy="3221"/>
              </a:xfrm>
              <a:prstGeom prst="rect">
                <a:avLst/>
              </a:prstGeom>
              <a:solidFill>
                <a:schemeClr val="tx2"/>
              </a:solidFill>
              <a:ln w="9525">
                <a:solidFill>
                  <a:srgbClr val="CC0000"/>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grpSp>
            <p:nvGrpSpPr>
              <p:cNvPr id="32827" name="Group 69">
                <a:extLst>
                  <a:ext uri="{FF2B5EF4-FFF2-40B4-BE49-F238E27FC236}">
                    <a16:creationId xmlns:a16="http://schemas.microsoft.com/office/drawing/2014/main" id="{427DD1EA-F69E-8C08-5022-D284E87B5321}"/>
                  </a:ext>
                </a:extLst>
              </p:cNvPr>
              <p:cNvGrpSpPr>
                <a:grpSpLocks/>
              </p:cNvGrpSpPr>
              <p:nvPr/>
            </p:nvGrpSpPr>
            <p:grpSpPr bwMode="auto">
              <a:xfrm>
                <a:off x="1020" y="618"/>
                <a:ext cx="1088" cy="272"/>
                <a:chOff x="1202" y="935"/>
                <a:chExt cx="1088" cy="272"/>
              </a:xfrm>
            </p:grpSpPr>
            <p:sp>
              <p:nvSpPr>
                <p:cNvPr id="32828" name="AutoShape 36">
                  <a:extLst>
                    <a:ext uri="{FF2B5EF4-FFF2-40B4-BE49-F238E27FC236}">
                      <a16:creationId xmlns:a16="http://schemas.microsoft.com/office/drawing/2014/main" id="{8DE7B66C-43FA-CA77-D5AB-9D7348BD99AF}"/>
                    </a:ext>
                  </a:extLst>
                </p:cNvPr>
                <p:cNvSpPr>
                  <a:spLocks noChangeArrowheads="1"/>
                </p:cNvSpPr>
                <p:nvPr/>
              </p:nvSpPr>
              <p:spPr bwMode="auto">
                <a:xfrm>
                  <a:off x="1202" y="935"/>
                  <a:ext cx="1088" cy="272"/>
                </a:xfrm>
                <a:prstGeom prst="roundRect">
                  <a:avLst>
                    <a:gd name="adj" fmla="val 16667"/>
                  </a:avLst>
                </a:prstGeom>
                <a:solidFill>
                  <a:srgbClr val="33339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2829" name="Rectangle 53">
                  <a:extLst>
                    <a:ext uri="{FF2B5EF4-FFF2-40B4-BE49-F238E27FC236}">
                      <a16:creationId xmlns:a16="http://schemas.microsoft.com/office/drawing/2014/main" id="{3172F61A-7EE6-64E6-5F32-B6D3D2B6F432}"/>
                    </a:ext>
                  </a:extLst>
                </p:cNvPr>
                <p:cNvSpPr>
                  <a:spLocks noChangeArrowheads="1"/>
                </p:cNvSpPr>
                <p:nvPr/>
              </p:nvSpPr>
              <p:spPr bwMode="auto">
                <a:xfrm>
                  <a:off x="1410" y="935"/>
                  <a:ext cx="637"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FFFF00"/>
                      </a:solidFill>
                      <a:latin typeface="Arial" panose="020B0604020202020204" pitchFamily="34" charset="0"/>
                      <a:cs typeface="Titr Farsi" pitchFamily="2" charset="0"/>
                    </a:rPr>
                    <a:t>برن اوت</a:t>
                  </a:r>
                </a:p>
              </p:txBody>
            </p:sp>
          </p:grpSp>
        </p:grpSp>
        <p:grpSp>
          <p:nvGrpSpPr>
            <p:cNvPr id="32821" name="Group 8">
              <a:extLst>
                <a:ext uri="{FF2B5EF4-FFF2-40B4-BE49-F238E27FC236}">
                  <a16:creationId xmlns:a16="http://schemas.microsoft.com/office/drawing/2014/main" id="{2E10164A-D9EA-246F-D546-FC8775F9D70B}"/>
                </a:ext>
              </a:extLst>
            </p:cNvPr>
            <p:cNvGrpSpPr>
              <a:grpSpLocks/>
            </p:cNvGrpSpPr>
            <p:nvPr/>
          </p:nvGrpSpPr>
          <p:grpSpPr bwMode="auto">
            <a:xfrm>
              <a:off x="1701" y="1116"/>
              <a:ext cx="1043" cy="2949"/>
              <a:chOff x="1701" y="1116"/>
              <a:chExt cx="1043" cy="2949"/>
            </a:xfrm>
          </p:grpSpPr>
          <p:pic>
            <p:nvPicPr>
              <p:cNvPr id="32822" name="Picture 9" descr="799401358">
                <a:extLst>
                  <a:ext uri="{FF2B5EF4-FFF2-40B4-BE49-F238E27FC236}">
                    <a16:creationId xmlns:a16="http://schemas.microsoft.com/office/drawing/2014/main" id="{4FC60E7F-F8D8-86F4-3572-538AA9F352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1" y="1116"/>
                <a:ext cx="998" cy="681"/>
              </a:xfrm>
              <a:prstGeom prst="rect">
                <a:avLst/>
              </a:prstGeom>
              <a:noFill/>
              <a:ln w="9525">
                <a:solidFill>
                  <a:srgbClr val="800000"/>
                </a:solidFill>
                <a:miter lim="800000"/>
                <a:headEnd/>
                <a:tailEnd/>
              </a:ln>
              <a:extLst>
                <a:ext uri="{909E8E84-426E-40DD-AFC4-6F175D3DCCD1}">
                  <a14:hiddenFill xmlns:a14="http://schemas.microsoft.com/office/drawing/2010/main">
                    <a:solidFill>
                      <a:srgbClr val="FFFFFF"/>
                    </a:solidFill>
                  </a14:hiddenFill>
                </a:ext>
              </a:extLst>
            </p:spPr>
          </p:pic>
          <p:pic>
            <p:nvPicPr>
              <p:cNvPr id="32823" name="Picture 10" descr="139829120">
                <a:extLst>
                  <a:ext uri="{FF2B5EF4-FFF2-40B4-BE49-F238E27FC236}">
                    <a16:creationId xmlns:a16="http://schemas.microsoft.com/office/drawing/2014/main" id="{212FE160-D9C8-5C40-0878-960B56B6EF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 y="3399"/>
                <a:ext cx="1043" cy="666"/>
              </a:xfrm>
              <a:prstGeom prst="rect">
                <a:avLst/>
              </a:prstGeom>
              <a:noFill/>
              <a:ln w="9525">
                <a:solidFill>
                  <a:srgbClr val="800000"/>
                </a:solidFill>
                <a:miter lim="800000"/>
                <a:headEnd/>
                <a:tailEnd/>
              </a:ln>
              <a:extLst>
                <a:ext uri="{909E8E84-426E-40DD-AFC4-6F175D3DCCD1}">
                  <a14:hiddenFill xmlns:a14="http://schemas.microsoft.com/office/drawing/2010/main">
                    <a:solidFill>
                      <a:srgbClr val="FFFFFF"/>
                    </a:solidFill>
                  </a14:hiddenFill>
                </a:ext>
              </a:extLst>
            </p:spPr>
          </p:pic>
          <p:pic>
            <p:nvPicPr>
              <p:cNvPr id="32824" name="Picture 5" descr="C:\Documents and Settings\javadinia\My Documents\Copy of My Pictures\CAGPURGD00.jpg">
                <a:extLst>
                  <a:ext uri="{FF2B5EF4-FFF2-40B4-BE49-F238E27FC236}">
                    <a16:creationId xmlns:a16="http://schemas.microsoft.com/office/drawing/2014/main" id="{39F4426D-8728-AA5C-B35F-3864E21ADF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1" y="1888"/>
                <a:ext cx="1022" cy="685"/>
              </a:xfrm>
              <a:prstGeom prst="rect">
                <a:avLst/>
              </a:prstGeom>
              <a:noFill/>
              <a:ln w="9525">
                <a:solidFill>
                  <a:srgbClr val="800000"/>
                </a:solidFill>
                <a:miter lim="800000"/>
                <a:headEnd/>
                <a:tailEnd/>
              </a:ln>
              <a:extLst>
                <a:ext uri="{909E8E84-426E-40DD-AFC4-6F175D3DCCD1}">
                  <a14:hiddenFill xmlns:a14="http://schemas.microsoft.com/office/drawing/2010/main">
                    <a:solidFill>
                      <a:srgbClr val="FFFFFF"/>
                    </a:solidFill>
                  </a14:hiddenFill>
                </a:ext>
              </a:extLst>
            </p:spPr>
          </p:pic>
          <p:pic>
            <p:nvPicPr>
              <p:cNvPr id="32825" name="Picture 6" descr="C:\Documents and Settings\javadinia\My Documents\Copy of My Pictures\images6.jpg">
                <a:extLst>
                  <a:ext uri="{FF2B5EF4-FFF2-40B4-BE49-F238E27FC236}">
                    <a16:creationId xmlns:a16="http://schemas.microsoft.com/office/drawing/2014/main" id="{DA69FBB5-A4AF-5D8C-33D9-60A354823B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1" y="2659"/>
                <a:ext cx="1042" cy="635"/>
              </a:xfrm>
              <a:prstGeom prst="rect">
                <a:avLst/>
              </a:prstGeom>
              <a:noFill/>
              <a:ln w="9525">
                <a:solidFill>
                  <a:srgbClr val="800000"/>
                </a:solidFill>
                <a:miter lim="800000"/>
                <a:headEnd/>
                <a:tailEnd/>
              </a:ln>
              <a:extLst>
                <a:ext uri="{909E8E84-426E-40DD-AFC4-6F175D3DCCD1}">
                  <a14:hiddenFill xmlns:a14="http://schemas.microsoft.com/office/drawing/2010/main">
                    <a:solidFill>
                      <a:srgbClr val="FFFFFF"/>
                    </a:solidFill>
                  </a14:hiddenFill>
                </a:ext>
              </a:extLst>
            </p:spPr>
          </p:pic>
        </p:grpSp>
      </p:grpSp>
      <p:grpSp>
        <p:nvGrpSpPr>
          <p:cNvPr id="6" name="Group 13">
            <a:extLst>
              <a:ext uri="{FF2B5EF4-FFF2-40B4-BE49-F238E27FC236}">
                <a16:creationId xmlns:a16="http://schemas.microsoft.com/office/drawing/2014/main" id="{C7B77CA4-20CB-3FFA-A224-432D8B3E305C}"/>
              </a:ext>
            </a:extLst>
          </p:cNvPr>
          <p:cNvGrpSpPr>
            <a:grpSpLocks/>
          </p:cNvGrpSpPr>
          <p:nvPr/>
        </p:nvGrpSpPr>
        <p:grpSpPr bwMode="auto">
          <a:xfrm>
            <a:off x="6167439" y="944564"/>
            <a:ext cx="4321175" cy="5653087"/>
            <a:chOff x="2925" y="595"/>
            <a:chExt cx="2722" cy="3561"/>
          </a:xfrm>
        </p:grpSpPr>
        <p:sp>
          <p:nvSpPr>
            <p:cNvPr id="32813" name="Rectangle 14">
              <a:extLst>
                <a:ext uri="{FF2B5EF4-FFF2-40B4-BE49-F238E27FC236}">
                  <a16:creationId xmlns:a16="http://schemas.microsoft.com/office/drawing/2014/main" id="{7C274070-D9A8-75AB-A494-D762EBA4898B}"/>
                </a:ext>
              </a:extLst>
            </p:cNvPr>
            <p:cNvSpPr>
              <a:spLocks noChangeArrowheads="1"/>
            </p:cNvSpPr>
            <p:nvPr/>
          </p:nvSpPr>
          <p:spPr bwMode="auto">
            <a:xfrm>
              <a:off x="2925" y="935"/>
              <a:ext cx="2722" cy="3221"/>
            </a:xfrm>
            <a:prstGeom prst="rect">
              <a:avLst/>
            </a:prstGeom>
            <a:solidFill>
              <a:schemeClr val="tx2"/>
            </a:solidFill>
            <a:ln w="9525">
              <a:solidFill>
                <a:srgbClr val="CC0000"/>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grpSp>
          <p:nvGrpSpPr>
            <p:cNvPr id="32814" name="Group 68">
              <a:extLst>
                <a:ext uri="{FF2B5EF4-FFF2-40B4-BE49-F238E27FC236}">
                  <a16:creationId xmlns:a16="http://schemas.microsoft.com/office/drawing/2014/main" id="{B2E908BE-F317-5FCB-C612-FB09C25C3617}"/>
                </a:ext>
              </a:extLst>
            </p:cNvPr>
            <p:cNvGrpSpPr>
              <a:grpSpLocks/>
            </p:cNvGrpSpPr>
            <p:nvPr/>
          </p:nvGrpSpPr>
          <p:grpSpPr bwMode="auto">
            <a:xfrm>
              <a:off x="3741" y="595"/>
              <a:ext cx="1088" cy="295"/>
              <a:chOff x="3424" y="912"/>
              <a:chExt cx="1088" cy="295"/>
            </a:xfrm>
          </p:grpSpPr>
          <p:sp>
            <p:nvSpPr>
              <p:cNvPr id="32818" name="AutoShape 35">
                <a:extLst>
                  <a:ext uri="{FF2B5EF4-FFF2-40B4-BE49-F238E27FC236}">
                    <a16:creationId xmlns:a16="http://schemas.microsoft.com/office/drawing/2014/main" id="{4216CAC1-E3BF-2EAC-A672-909A732D0114}"/>
                  </a:ext>
                </a:extLst>
              </p:cNvPr>
              <p:cNvSpPr>
                <a:spLocks noChangeArrowheads="1"/>
              </p:cNvSpPr>
              <p:nvPr/>
            </p:nvSpPr>
            <p:spPr bwMode="auto">
              <a:xfrm>
                <a:off x="3424" y="935"/>
                <a:ext cx="1088" cy="272"/>
              </a:xfrm>
              <a:prstGeom prst="roundRect">
                <a:avLst>
                  <a:gd name="adj" fmla="val 16667"/>
                </a:avLst>
              </a:prstGeom>
              <a:solidFill>
                <a:srgbClr val="9933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2819" name="Rectangle 52">
                <a:extLst>
                  <a:ext uri="{FF2B5EF4-FFF2-40B4-BE49-F238E27FC236}">
                    <a16:creationId xmlns:a16="http://schemas.microsoft.com/office/drawing/2014/main" id="{59553087-3C99-8FE3-6232-52C276B50187}"/>
                  </a:ext>
                </a:extLst>
              </p:cNvPr>
              <p:cNvSpPr>
                <a:spLocks noChangeArrowheads="1"/>
              </p:cNvSpPr>
              <p:nvPr/>
            </p:nvSpPr>
            <p:spPr bwMode="auto">
              <a:xfrm>
                <a:off x="3673" y="912"/>
                <a:ext cx="492"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FFFF00"/>
                    </a:solidFill>
                    <a:latin typeface="Arial" panose="020B0604020202020204" pitchFamily="34" charset="0"/>
                    <a:cs typeface="Titr Farsi" pitchFamily="2" charset="0"/>
                  </a:rPr>
                  <a:t>استرس</a:t>
                </a:r>
              </a:p>
            </p:txBody>
          </p:sp>
        </p:grpSp>
        <p:grpSp>
          <p:nvGrpSpPr>
            <p:cNvPr id="32815" name="Group 18">
              <a:extLst>
                <a:ext uri="{FF2B5EF4-FFF2-40B4-BE49-F238E27FC236}">
                  <a16:creationId xmlns:a16="http://schemas.microsoft.com/office/drawing/2014/main" id="{761605DA-2B1F-DE9C-3079-A74855B64496}"/>
                </a:ext>
              </a:extLst>
            </p:cNvPr>
            <p:cNvGrpSpPr>
              <a:grpSpLocks/>
            </p:cNvGrpSpPr>
            <p:nvPr/>
          </p:nvGrpSpPr>
          <p:grpSpPr bwMode="auto">
            <a:xfrm>
              <a:off x="4558" y="1117"/>
              <a:ext cx="1009" cy="2769"/>
              <a:chOff x="4558" y="1117"/>
              <a:chExt cx="1009" cy="2769"/>
            </a:xfrm>
          </p:grpSpPr>
          <p:pic>
            <p:nvPicPr>
              <p:cNvPr id="32816" name="Picture 4" descr="http://images.suite101.com/251084_jobburnout.jpg">
                <a:extLst>
                  <a:ext uri="{FF2B5EF4-FFF2-40B4-BE49-F238E27FC236}">
                    <a16:creationId xmlns:a16="http://schemas.microsoft.com/office/drawing/2014/main" id="{16454A2A-AC27-D6E8-3BD1-1F673479541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58" y="1117"/>
                <a:ext cx="1009" cy="1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817" name="Picture 20" descr="158237134123115171301719688601577412015527">
                <a:extLst>
                  <a:ext uri="{FF2B5EF4-FFF2-40B4-BE49-F238E27FC236}">
                    <a16:creationId xmlns:a16="http://schemas.microsoft.com/office/drawing/2014/main" id="{F4560C9B-C0B4-A04A-C425-7331C5D0BE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58" y="2296"/>
                <a:ext cx="998" cy="1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32772" name="AutoShape 21">
            <a:extLst>
              <a:ext uri="{FF2B5EF4-FFF2-40B4-BE49-F238E27FC236}">
                <a16:creationId xmlns:a16="http://schemas.microsoft.com/office/drawing/2014/main" id="{E3E309E0-8CEC-8A61-151F-85EE7FB8D9FA}"/>
              </a:ext>
            </a:extLst>
          </p:cNvPr>
          <p:cNvSpPr>
            <a:spLocks noChangeArrowheads="1"/>
          </p:cNvSpPr>
          <p:nvPr/>
        </p:nvSpPr>
        <p:spPr bwMode="auto">
          <a:xfrm>
            <a:off x="1524000" y="1"/>
            <a:ext cx="9144000" cy="620713"/>
          </a:xfrm>
          <a:prstGeom prst="bevel">
            <a:avLst>
              <a:gd name="adj" fmla="val 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2773" name="Rectangle 3">
            <a:extLst>
              <a:ext uri="{FF2B5EF4-FFF2-40B4-BE49-F238E27FC236}">
                <a16:creationId xmlns:a16="http://schemas.microsoft.com/office/drawing/2014/main" id="{772F92CF-C563-48C8-5AC3-52F7672EE8DF}"/>
              </a:ext>
            </a:extLst>
          </p:cNvPr>
          <p:cNvSpPr>
            <a:spLocks noChangeArrowheads="1"/>
          </p:cNvSpPr>
          <p:nvPr/>
        </p:nvSpPr>
        <p:spPr bwMode="auto">
          <a:xfrm>
            <a:off x="4458053" y="1"/>
            <a:ext cx="31774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400">
                <a:solidFill>
                  <a:srgbClr val="FFFF00"/>
                </a:solidFill>
                <a:latin typeface="Arial" panose="020B0604020202020204" pitchFamily="34" charset="0"/>
                <a:cs typeface="Titr Farsi" pitchFamily="2" charset="0"/>
              </a:rPr>
              <a:t>تفاوت برن اوت و استرس </a:t>
            </a:r>
            <a:endParaRPr lang="en-US" altLang="en-US" sz="2400">
              <a:solidFill>
                <a:srgbClr val="FFFF00"/>
              </a:solidFill>
              <a:latin typeface="Arial" panose="020B0604020202020204" pitchFamily="34" charset="0"/>
              <a:cs typeface="Titr Farsi" pitchFamily="2" charset="0"/>
            </a:endParaRPr>
          </a:p>
        </p:txBody>
      </p:sp>
      <p:sp>
        <p:nvSpPr>
          <p:cNvPr id="78886" name="AutoShape 38">
            <a:extLst>
              <a:ext uri="{FF2B5EF4-FFF2-40B4-BE49-F238E27FC236}">
                <a16:creationId xmlns:a16="http://schemas.microsoft.com/office/drawing/2014/main" id="{7AAA8312-4103-D983-B44F-8B0403037EFD}"/>
              </a:ext>
            </a:extLst>
          </p:cNvPr>
          <p:cNvSpPr>
            <a:spLocks noChangeArrowheads="1"/>
          </p:cNvSpPr>
          <p:nvPr/>
        </p:nvSpPr>
        <p:spPr bwMode="auto">
          <a:xfrm>
            <a:off x="6240463" y="2413001"/>
            <a:ext cx="2305050" cy="568325"/>
          </a:xfrm>
          <a:prstGeom prst="roundRect">
            <a:avLst>
              <a:gd name="adj" fmla="val 16667"/>
            </a:avLst>
          </a:prstGeom>
          <a:solidFill>
            <a:srgbClr val="FF66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78894" name="AutoShape 46">
            <a:extLst>
              <a:ext uri="{FF2B5EF4-FFF2-40B4-BE49-F238E27FC236}">
                <a16:creationId xmlns:a16="http://schemas.microsoft.com/office/drawing/2014/main" id="{64146C8B-2B97-106A-7873-BD99D2736388}"/>
              </a:ext>
            </a:extLst>
          </p:cNvPr>
          <p:cNvSpPr>
            <a:spLocks noChangeArrowheads="1"/>
          </p:cNvSpPr>
          <p:nvPr/>
        </p:nvSpPr>
        <p:spPr bwMode="auto">
          <a:xfrm>
            <a:off x="1708151" y="2351088"/>
            <a:ext cx="2447925" cy="558800"/>
          </a:xfrm>
          <a:prstGeom prst="roundRect">
            <a:avLst>
              <a:gd name="adj" fmla="val 16667"/>
            </a:avLst>
          </a:prstGeom>
          <a:solidFill>
            <a:srgbClr val="3366FF"/>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78897" name="AutoShape 49">
            <a:extLst>
              <a:ext uri="{FF2B5EF4-FFF2-40B4-BE49-F238E27FC236}">
                <a16:creationId xmlns:a16="http://schemas.microsoft.com/office/drawing/2014/main" id="{06AE6370-E150-9F81-EBC1-6AA641BD4763}"/>
              </a:ext>
            </a:extLst>
          </p:cNvPr>
          <p:cNvSpPr>
            <a:spLocks noChangeArrowheads="1"/>
          </p:cNvSpPr>
          <p:nvPr/>
        </p:nvSpPr>
        <p:spPr bwMode="auto">
          <a:xfrm>
            <a:off x="1708151" y="4305300"/>
            <a:ext cx="2447925" cy="558800"/>
          </a:xfrm>
          <a:prstGeom prst="roundRect">
            <a:avLst>
              <a:gd name="adj" fmla="val 16667"/>
            </a:avLst>
          </a:prstGeom>
          <a:solidFill>
            <a:srgbClr val="3366FF"/>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grpSp>
        <p:nvGrpSpPr>
          <p:cNvPr id="9" name="Group 70">
            <a:extLst>
              <a:ext uri="{FF2B5EF4-FFF2-40B4-BE49-F238E27FC236}">
                <a16:creationId xmlns:a16="http://schemas.microsoft.com/office/drawing/2014/main" id="{EFB78383-A86F-783D-400B-0AC66506BE0D}"/>
              </a:ext>
            </a:extLst>
          </p:cNvPr>
          <p:cNvGrpSpPr>
            <a:grpSpLocks/>
          </p:cNvGrpSpPr>
          <p:nvPr/>
        </p:nvGrpSpPr>
        <p:grpSpPr bwMode="auto">
          <a:xfrm>
            <a:off x="6240463" y="1763714"/>
            <a:ext cx="2305050" cy="566737"/>
            <a:chOff x="3061" y="1253"/>
            <a:chExt cx="1906" cy="351"/>
          </a:xfrm>
        </p:grpSpPr>
        <p:sp>
          <p:nvSpPr>
            <p:cNvPr id="32811" name="AutoShape 37">
              <a:extLst>
                <a:ext uri="{FF2B5EF4-FFF2-40B4-BE49-F238E27FC236}">
                  <a16:creationId xmlns:a16="http://schemas.microsoft.com/office/drawing/2014/main" id="{3461D216-8C42-0B50-17C4-693750D429D0}"/>
                </a:ext>
              </a:extLst>
            </p:cNvPr>
            <p:cNvSpPr>
              <a:spLocks noChangeArrowheads="1"/>
            </p:cNvSpPr>
            <p:nvPr/>
          </p:nvSpPr>
          <p:spPr bwMode="auto">
            <a:xfrm>
              <a:off x="3061" y="1253"/>
              <a:ext cx="1906" cy="351"/>
            </a:xfrm>
            <a:prstGeom prst="roundRect">
              <a:avLst>
                <a:gd name="adj" fmla="val 16667"/>
              </a:avLst>
            </a:prstGeom>
            <a:solidFill>
              <a:srgbClr val="FF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2812" name="Rectangle 54">
              <a:extLst>
                <a:ext uri="{FF2B5EF4-FFF2-40B4-BE49-F238E27FC236}">
                  <a16:creationId xmlns:a16="http://schemas.microsoft.com/office/drawing/2014/main" id="{B0E22064-51CF-1986-0F68-19DB8AA1C834}"/>
                </a:ext>
              </a:extLst>
            </p:cNvPr>
            <p:cNvSpPr>
              <a:spLocks noChangeArrowheads="1"/>
            </p:cNvSpPr>
            <p:nvPr/>
          </p:nvSpPr>
          <p:spPr bwMode="auto">
            <a:xfrm>
              <a:off x="3445" y="1288"/>
              <a:ext cx="1046"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FFFFFF"/>
                  </a:solidFill>
                  <a:latin typeface="Arial" panose="020B0604020202020204" pitchFamily="34" charset="0"/>
                  <a:cs typeface="Titr Farsi" pitchFamily="2" charset="0"/>
                </a:rPr>
                <a:t>درگيري زياد</a:t>
              </a:r>
            </a:p>
          </p:txBody>
        </p:sp>
      </p:grpSp>
      <p:sp>
        <p:nvSpPr>
          <p:cNvPr id="32778" name="Rectangle 55">
            <a:extLst>
              <a:ext uri="{FF2B5EF4-FFF2-40B4-BE49-F238E27FC236}">
                <a16:creationId xmlns:a16="http://schemas.microsoft.com/office/drawing/2014/main" id="{B6B011FE-57E0-B1DE-B4D7-E3C48FF074BD}"/>
              </a:ext>
            </a:extLst>
          </p:cNvPr>
          <p:cNvSpPr>
            <a:spLocks noChangeArrowheads="1"/>
          </p:cNvSpPr>
          <p:nvPr/>
        </p:nvSpPr>
        <p:spPr bwMode="auto">
          <a:xfrm>
            <a:off x="6330087" y="2482850"/>
            <a:ext cx="22797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FFFFFF"/>
                </a:solidFill>
                <a:latin typeface="Arial" panose="020B0604020202020204" pitchFamily="34" charset="0"/>
                <a:cs typeface="Titr Farsi" pitchFamily="2" charset="0"/>
              </a:rPr>
              <a:t>احساسات تند و فعال</a:t>
            </a:r>
            <a:endParaRPr lang="en-US" altLang="en-US" sz="2000">
              <a:solidFill>
                <a:srgbClr val="FFFFFF"/>
              </a:solidFill>
              <a:latin typeface="Arial" panose="020B0604020202020204" pitchFamily="34" charset="0"/>
              <a:cs typeface="Titr Farsi" pitchFamily="2" charset="0"/>
            </a:endParaRPr>
          </a:p>
        </p:txBody>
      </p:sp>
      <p:grpSp>
        <p:nvGrpSpPr>
          <p:cNvPr id="10" name="Group 72">
            <a:extLst>
              <a:ext uri="{FF2B5EF4-FFF2-40B4-BE49-F238E27FC236}">
                <a16:creationId xmlns:a16="http://schemas.microsoft.com/office/drawing/2014/main" id="{5D127828-8E0B-0935-4468-5043519B685E}"/>
              </a:ext>
            </a:extLst>
          </p:cNvPr>
          <p:cNvGrpSpPr>
            <a:grpSpLocks/>
          </p:cNvGrpSpPr>
          <p:nvPr/>
        </p:nvGrpSpPr>
        <p:grpSpPr bwMode="auto">
          <a:xfrm>
            <a:off x="6240463" y="3065464"/>
            <a:ext cx="2305050" cy="568325"/>
            <a:chOff x="3061" y="2073"/>
            <a:chExt cx="1906" cy="352"/>
          </a:xfrm>
        </p:grpSpPr>
        <p:sp>
          <p:nvSpPr>
            <p:cNvPr id="32809" name="AutoShape 39">
              <a:extLst>
                <a:ext uri="{FF2B5EF4-FFF2-40B4-BE49-F238E27FC236}">
                  <a16:creationId xmlns:a16="http://schemas.microsoft.com/office/drawing/2014/main" id="{BBFF8768-226B-B35D-D32C-77BA2A9DFBC8}"/>
                </a:ext>
              </a:extLst>
            </p:cNvPr>
            <p:cNvSpPr>
              <a:spLocks noChangeArrowheads="1"/>
            </p:cNvSpPr>
            <p:nvPr/>
          </p:nvSpPr>
          <p:spPr bwMode="auto">
            <a:xfrm>
              <a:off x="3061" y="2073"/>
              <a:ext cx="1906" cy="352"/>
            </a:xfrm>
            <a:prstGeom prst="roundRect">
              <a:avLst>
                <a:gd name="adj" fmla="val 16667"/>
              </a:avLst>
            </a:prstGeom>
            <a:solidFill>
              <a:srgbClr val="FF66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2810" name="Rectangle 56">
              <a:extLst>
                <a:ext uri="{FF2B5EF4-FFF2-40B4-BE49-F238E27FC236}">
                  <a16:creationId xmlns:a16="http://schemas.microsoft.com/office/drawing/2014/main" id="{231AC6AB-AD28-9E9D-E01F-FF5ECB14CF5A}"/>
                </a:ext>
              </a:extLst>
            </p:cNvPr>
            <p:cNvSpPr>
              <a:spLocks noChangeArrowheads="1"/>
            </p:cNvSpPr>
            <p:nvPr/>
          </p:nvSpPr>
          <p:spPr bwMode="auto">
            <a:xfrm>
              <a:off x="3109" y="2115"/>
              <a:ext cx="1790"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FFFFFF"/>
                  </a:solidFill>
                  <a:latin typeface="Arial" panose="020B0604020202020204" pitchFamily="34" charset="0"/>
                  <a:cs typeface="Titr Farsi" pitchFamily="2" charset="0"/>
                </a:rPr>
                <a:t>فعاليت بيش از حد</a:t>
              </a:r>
              <a:endParaRPr lang="en-US" altLang="en-US" sz="2000">
                <a:solidFill>
                  <a:srgbClr val="FFFFFF"/>
                </a:solidFill>
                <a:latin typeface="Arial" panose="020B0604020202020204" pitchFamily="34" charset="0"/>
                <a:cs typeface="Titr Farsi" pitchFamily="2" charset="0"/>
              </a:endParaRPr>
            </a:p>
          </p:txBody>
        </p:sp>
      </p:grpSp>
      <p:grpSp>
        <p:nvGrpSpPr>
          <p:cNvPr id="11" name="Group 74">
            <a:extLst>
              <a:ext uri="{FF2B5EF4-FFF2-40B4-BE49-F238E27FC236}">
                <a16:creationId xmlns:a16="http://schemas.microsoft.com/office/drawing/2014/main" id="{F0099646-E242-99F8-14DE-EBF93DFBEB23}"/>
              </a:ext>
            </a:extLst>
          </p:cNvPr>
          <p:cNvGrpSpPr>
            <a:grpSpLocks/>
          </p:cNvGrpSpPr>
          <p:nvPr/>
        </p:nvGrpSpPr>
        <p:grpSpPr bwMode="auto">
          <a:xfrm>
            <a:off x="6240463" y="3716339"/>
            <a:ext cx="2305050" cy="566737"/>
            <a:chOff x="3061" y="2483"/>
            <a:chExt cx="1906" cy="351"/>
          </a:xfrm>
        </p:grpSpPr>
        <p:sp>
          <p:nvSpPr>
            <p:cNvPr id="32807" name="AutoShape 40">
              <a:extLst>
                <a:ext uri="{FF2B5EF4-FFF2-40B4-BE49-F238E27FC236}">
                  <a16:creationId xmlns:a16="http://schemas.microsoft.com/office/drawing/2014/main" id="{3C99EA5C-CACA-2A01-FC09-C1FE4F67CB63}"/>
                </a:ext>
              </a:extLst>
            </p:cNvPr>
            <p:cNvSpPr>
              <a:spLocks noChangeArrowheads="1"/>
            </p:cNvSpPr>
            <p:nvPr/>
          </p:nvSpPr>
          <p:spPr bwMode="auto">
            <a:xfrm>
              <a:off x="3061" y="2483"/>
              <a:ext cx="1906" cy="351"/>
            </a:xfrm>
            <a:prstGeom prst="roundRect">
              <a:avLst>
                <a:gd name="adj" fmla="val 16667"/>
              </a:avLst>
            </a:prstGeom>
            <a:solidFill>
              <a:srgbClr val="FF66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2808" name="Rectangle 57">
              <a:extLst>
                <a:ext uri="{FF2B5EF4-FFF2-40B4-BE49-F238E27FC236}">
                  <a16:creationId xmlns:a16="http://schemas.microsoft.com/office/drawing/2014/main" id="{607D6381-DB98-F543-0BB4-4C16568CE175}"/>
                </a:ext>
              </a:extLst>
            </p:cNvPr>
            <p:cNvSpPr>
              <a:spLocks noChangeArrowheads="1"/>
            </p:cNvSpPr>
            <p:nvPr/>
          </p:nvSpPr>
          <p:spPr bwMode="auto">
            <a:xfrm>
              <a:off x="3483" y="2523"/>
              <a:ext cx="1006"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FFFFFF"/>
                  </a:solidFill>
                  <a:latin typeface="Arial" panose="020B0604020202020204" pitchFamily="34" charset="0"/>
                  <a:cs typeface="Titr Farsi" pitchFamily="2" charset="0"/>
                </a:rPr>
                <a:t>كاهش انرژي</a:t>
              </a:r>
            </a:p>
          </p:txBody>
        </p:sp>
      </p:grpSp>
      <p:grpSp>
        <p:nvGrpSpPr>
          <p:cNvPr id="12" name="Group 76">
            <a:extLst>
              <a:ext uri="{FF2B5EF4-FFF2-40B4-BE49-F238E27FC236}">
                <a16:creationId xmlns:a16="http://schemas.microsoft.com/office/drawing/2014/main" id="{F49AFCE1-8DA7-102A-AB9F-6F3BA7AF5AFF}"/>
              </a:ext>
            </a:extLst>
          </p:cNvPr>
          <p:cNvGrpSpPr>
            <a:grpSpLocks/>
          </p:cNvGrpSpPr>
          <p:nvPr/>
        </p:nvGrpSpPr>
        <p:grpSpPr bwMode="auto">
          <a:xfrm>
            <a:off x="6240463" y="4367214"/>
            <a:ext cx="2305050" cy="568325"/>
            <a:chOff x="3061" y="2893"/>
            <a:chExt cx="1906" cy="352"/>
          </a:xfrm>
        </p:grpSpPr>
        <p:sp>
          <p:nvSpPr>
            <p:cNvPr id="32805" name="AutoShape 41">
              <a:extLst>
                <a:ext uri="{FF2B5EF4-FFF2-40B4-BE49-F238E27FC236}">
                  <a16:creationId xmlns:a16="http://schemas.microsoft.com/office/drawing/2014/main" id="{9C77CE17-0886-4AE8-C385-3A4B2212D1CB}"/>
                </a:ext>
              </a:extLst>
            </p:cNvPr>
            <p:cNvSpPr>
              <a:spLocks noChangeArrowheads="1"/>
            </p:cNvSpPr>
            <p:nvPr/>
          </p:nvSpPr>
          <p:spPr bwMode="auto">
            <a:xfrm>
              <a:off x="3061" y="2893"/>
              <a:ext cx="1906" cy="352"/>
            </a:xfrm>
            <a:prstGeom prst="roundRect">
              <a:avLst>
                <a:gd name="adj" fmla="val 16667"/>
              </a:avLst>
            </a:prstGeom>
            <a:solidFill>
              <a:srgbClr val="FF66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2806" name="Rectangle 58">
              <a:extLst>
                <a:ext uri="{FF2B5EF4-FFF2-40B4-BE49-F238E27FC236}">
                  <a16:creationId xmlns:a16="http://schemas.microsoft.com/office/drawing/2014/main" id="{8D754C08-055C-66F5-BBF3-6AB356EFC108}"/>
                </a:ext>
              </a:extLst>
            </p:cNvPr>
            <p:cNvSpPr>
              <a:spLocks noChangeArrowheads="1"/>
            </p:cNvSpPr>
            <p:nvPr/>
          </p:nvSpPr>
          <p:spPr bwMode="auto">
            <a:xfrm>
              <a:off x="3564" y="2931"/>
              <a:ext cx="948"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FFFFFF"/>
                  </a:solidFill>
                  <a:latin typeface="Arial" panose="020B0604020202020204" pitchFamily="34" charset="0"/>
                  <a:cs typeface="Titr Farsi" pitchFamily="2" charset="0"/>
                </a:rPr>
                <a:t>عصبانيت</a:t>
              </a:r>
            </a:p>
          </p:txBody>
        </p:sp>
      </p:grpSp>
      <p:grpSp>
        <p:nvGrpSpPr>
          <p:cNvPr id="13" name="Group 77">
            <a:extLst>
              <a:ext uri="{FF2B5EF4-FFF2-40B4-BE49-F238E27FC236}">
                <a16:creationId xmlns:a16="http://schemas.microsoft.com/office/drawing/2014/main" id="{05DCA539-9E45-F002-C3A2-C9BD113699F1}"/>
              </a:ext>
            </a:extLst>
          </p:cNvPr>
          <p:cNvGrpSpPr>
            <a:grpSpLocks/>
          </p:cNvGrpSpPr>
          <p:nvPr/>
        </p:nvGrpSpPr>
        <p:grpSpPr bwMode="auto">
          <a:xfrm>
            <a:off x="6240463" y="5018089"/>
            <a:ext cx="2305050" cy="566737"/>
            <a:chOff x="3061" y="3303"/>
            <a:chExt cx="1906" cy="351"/>
          </a:xfrm>
        </p:grpSpPr>
        <p:sp>
          <p:nvSpPr>
            <p:cNvPr id="32803" name="AutoShape 42">
              <a:extLst>
                <a:ext uri="{FF2B5EF4-FFF2-40B4-BE49-F238E27FC236}">
                  <a16:creationId xmlns:a16="http://schemas.microsoft.com/office/drawing/2014/main" id="{4637CADB-2FA1-3BFE-D917-AB2610C53A2B}"/>
                </a:ext>
              </a:extLst>
            </p:cNvPr>
            <p:cNvSpPr>
              <a:spLocks noChangeArrowheads="1"/>
            </p:cNvSpPr>
            <p:nvPr/>
          </p:nvSpPr>
          <p:spPr bwMode="auto">
            <a:xfrm>
              <a:off x="3061" y="3303"/>
              <a:ext cx="1906" cy="351"/>
            </a:xfrm>
            <a:prstGeom prst="roundRect">
              <a:avLst>
                <a:gd name="adj" fmla="val 16667"/>
              </a:avLst>
            </a:prstGeom>
            <a:solidFill>
              <a:srgbClr val="FF66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2804" name="Rectangle 59">
              <a:extLst>
                <a:ext uri="{FF2B5EF4-FFF2-40B4-BE49-F238E27FC236}">
                  <a16:creationId xmlns:a16="http://schemas.microsoft.com/office/drawing/2014/main" id="{94C7487C-FC69-47FF-5BF1-70BEB26D8200}"/>
                </a:ext>
              </a:extLst>
            </p:cNvPr>
            <p:cNvSpPr>
              <a:spLocks noChangeArrowheads="1"/>
            </p:cNvSpPr>
            <p:nvPr/>
          </p:nvSpPr>
          <p:spPr bwMode="auto">
            <a:xfrm>
              <a:off x="3398" y="3339"/>
              <a:ext cx="1224"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FFFFFF"/>
                  </a:solidFill>
                  <a:latin typeface="Arial" panose="020B0604020202020204" pitchFamily="34" charset="0"/>
                  <a:cs typeface="Titr Farsi" pitchFamily="2" charset="0"/>
                </a:rPr>
                <a:t>آسيب فيزيكي</a:t>
              </a:r>
            </a:p>
          </p:txBody>
        </p:sp>
      </p:grpSp>
      <p:grpSp>
        <p:nvGrpSpPr>
          <p:cNvPr id="14" name="Group 78">
            <a:extLst>
              <a:ext uri="{FF2B5EF4-FFF2-40B4-BE49-F238E27FC236}">
                <a16:creationId xmlns:a16="http://schemas.microsoft.com/office/drawing/2014/main" id="{DFF7799C-F535-96CE-E18E-619973BCC5C9}"/>
              </a:ext>
            </a:extLst>
          </p:cNvPr>
          <p:cNvGrpSpPr>
            <a:grpSpLocks/>
          </p:cNvGrpSpPr>
          <p:nvPr/>
        </p:nvGrpSpPr>
        <p:grpSpPr bwMode="auto">
          <a:xfrm>
            <a:off x="6240463" y="5670550"/>
            <a:ext cx="2305050" cy="566738"/>
            <a:chOff x="3061" y="3714"/>
            <a:chExt cx="1906" cy="351"/>
          </a:xfrm>
        </p:grpSpPr>
        <p:sp>
          <p:nvSpPr>
            <p:cNvPr id="32801" name="AutoShape 43">
              <a:extLst>
                <a:ext uri="{FF2B5EF4-FFF2-40B4-BE49-F238E27FC236}">
                  <a16:creationId xmlns:a16="http://schemas.microsoft.com/office/drawing/2014/main" id="{617910DB-45AE-730D-4432-10B73C80D80C}"/>
                </a:ext>
              </a:extLst>
            </p:cNvPr>
            <p:cNvSpPr>
              <a:spLocks noChangeArrowheads="1"/>
            </p:cNvSpPr>
            <p:nvPr/>
          </p:nvSpPr>
          <p:spPr bwMode="auto">
            <a:xfrm>
              <a:off x="3061" y="3714"/>
              <a:ext cx="1906" cy="351"/>
            </a:xfrm>
            <a:prstGeom prst="roundRect">
              <a:avLst>
                <a:gd name="adj" fmla="val 16667"/>
              </a:avLst>
            </a:prstGeom>
            <a:solidFill>
              <a:srgbClr val="FF66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2802" name="Rectangle 60">
              <a:extLst>
                <a:ext uri="{FF2B5EF4-FFF2-40B4-BE49-F238E27FC236}">
                  <a16:creationId xmlns:a16="http://schemas.microsoft.com/office/drawing/2014/main" id="{E282EF59-03EE-8AE9-10DB-F8558BC43FC2}"/>
                </a:ext>
              </a:extLst>
            </p:cNvPr>
            <p:cNvSpPr>
              <a:spLocks noChangeArrowheads="1"/>
            </p:cNvSpPr>
            <p:nvPr/>
          </p:nvSpPr>
          <p:spPr bwMode="auto">
            <a:xfrm>
              <a:off x="3713" y="3748"/>
              <a:ext cx="699"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FFFFFF"/>
                  </a:solidFill>
                  <a:latin typeface="Arial" panose="020B0604020202020204" pitchFamily="34" charset="0"/>
                  <a:cs typeface="Titr Farsi" pitchFamily="2" charset="0"/>
                </a:rPr>
                <a:t>خودكشي</a:t>
              </a:r>
            </a:p>
          </p:txBody>
        </p:sp>
      </p:grpSp>
      <p:grpSp>
        <p:nvGrpSpPr>
          <p:cNvPr id="15" name="Group 71">
            <a:extLst>
              <a:ext uri="{FF2B5EF4-FFF2-40B4-BE49-F238E27FC236}">
                <a16:creationId xmlns:a16="http://schemas.microsoft.com/office/drawing/2014/main" id="{B3BB7F39-11E5-C275-1F58-C63EB3C86DC2}"/>
              </a:ext>
            </a:extLst>
          </p:cNvPr>
          <p:cNvGrpSpPr>
            <a:grpSpLocks/>
          </p:cNvGrpSpPr>
          <p:nvPr/>
        </p:nvGrpSpPr>
        <p:grpSpPr bwMode="auto">
          <a:xfrm>
            <a:off x="1708151" y="1701801"/>
            <a:ext cx="2447925" cy="557213"/>
            <a:chOff x="839" y="1253"/>
            <a:chExt cx="1906" cy="351"/>
          </a:xfrm>
        </p:grpSpPr>
        <p:sp>
          <p:nvSpPr>
            <p:cNvPr id="32799" name="AutoShape 45">
              <a:extLst>
                <a:ext uri="{FF2B5EF4-FFF2-40B4-BE49-F238E27FC236}">
                  <a16:creationId xmlns:a16="http://schemas.microsoft.com/office/drawing/2014/main" id="{88D9F537-D2AB-7CDF-146B-4FC57411A420}"/>
                </a:ext>
              </a:extLst>
            </p:cNvPr>
            <p:cNvSpPr>
              <a:spLocks noChangeArrowheads="1"/>
            </p:cNvSpPr>
            <p:nvPr/>
          </p:nvSpPr>
          <p:spPr bwMode="auto">
            <a:xfrm>
              <a:off x="839" y="1253"/>
              <a:ext cx="1906" cy="351"/>
            </a:xfrm>
            <a:prstGeom prst="roundRect">
              <a:avLst>
                <a:gd name="adj" fmla="val 16667"/>
              </a:avLst>
            </a:pr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2800" name="Rectangle 61">
              <a:extLst>
                <a:ext uri="{FF2B5EF4-FFF2-40B4-BE49-F238E27FC236}">
                  <a16:creationId xmlns:a16="http://schemas.microsoft.com/office/drawing/2014/main" id="{9A660B3B-657E-12E0-8707-D93541F54CDF}"/>
                </a:ext>
              </a:extLst>
            </p:cNvPr>
            <p:cNvSpPr>
              <a:spLocks noChangeArrowheads="1"/>
            </p:cNvSpPr>
            <p:nvPr/>
          </p:nvSpPr>
          <p:spPr bwMode="auto">
            <a:xfrm>
              <a:off x="1356" y="1298"/>
              <a:ext cx="807"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FFFFFF"/>
                  </a:solidFill>
                  <a:latin typeface="Arial" panose="020B0604020202020204" pitchFamily="34" charset="0"/>
                  <a:cs typeface="Titr Farsi" pitchFamily="2" charset="0"/>
                </a:rPr>
                <a:t>درگيري كم</a:t>
              </a:r>
            </a:p>
          </p:txBody>
        </p:sp>
      </p:grpSp>
      <p:sp>
        <p:nvSpPr>
          <p:cNvPr id="32785" name="Rectangle 62">
            <a:extLst>
              <a:ext uri="{FF2B5EF4-FFF2-40B4-BE49-F238E27FC236}">
                <a16:creationId xmlns:a16="http://schemas.microsoft.com/office/drawing/2014/main" id="{B27CC9DE-7CD4-F75F-87A2-E8143F1D020B}"/>
              </a:ext>
            </a:extLst>
          </p:cNvPr>
          <p:cNvSpPr>
            <a:spLocks noChangeArrowheads="1"/>
          </p:cNvSpPr>
          <p:nvPr/>
        </p:nvSpPr>
        <p:spPr bwMode="auto">
          <a:xfrm>
            <a:off x="1569065" y="2420938"/>
            <a:ext cx="26308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FFFFFF"/>
                </a:solidFill>
                <a:latin typeface="Arial" panose="020B0604020202020204" pitchFamily="34" charset="0"/>
                <a:cs typeface="Titr Farsi" pitchFamily="2" charset="0"/>
              </a:rPr>
              <a:t>احساسات كند و فروخفته</a:t>
            </a:r>
          </a:p>
        </p:txBody>
      </p:sp>
      <p:grpSp>
        <p:nvGrpSpPr>
          <p:cNvPr id="16" name="Group 73">
            <a:extLst>
              <a:ext uri="{FF2B5EF4-FFF2-40B4-BE49-F238E27FC236}">
                <a16:creationId xmlns:a16="http://schemas.microsoft.com/office/drawing/2014/main" id="{5B1AC45F-75FE-3C68-A67E-3C540A217473}"/>
              </a:ext>
            </a:extLst>
          </p:cNvPr>
          <p:cNvGrpSpPr>
            <a:grpSpLocks/>
          </p:cNvGrpSpPr>
          <p:nvPr/>
        </p:nvGrpSpPr>
        <p:grpSpPr bwMode="auto">
          <a:xfrm>
            <a:off x="1707748" y="3005138"/>
            <a:ext cx="2448631" cy="558800"/>
            <a:chOff x="839" y="2073"/>
            <a:chExt cx="1906" cy="352"/>
          </a:xfrm>
        </p:grpSpPr>
        <p:sp>
          <p:nvSpPr>
            <p:cNvPr id="32797" name="AutoShape 47">
              <a:extLst>
                <a:ext uri="{FF2B5EF4-FFF2-40B4-BE49-F238E27FC236}">
                  <a16:creationId xmlns:a16="http://schemas.microsoft.com/office/drawing/2014/main" id="{AC5A1946-3A15-B87A-E0B3-8C176A51ADAC}"/>
                </a:ext>
              </a:extLst>
            </p:cNvPr>
            <p:cNvSpPr>
              <a:spLocks noChangeArrowheads="1"/>
            </p:cNvSpPr>
            <p:nvPr/>
          </p:nvSpPr>
          <p:spPr bwMode="auto">
            <a:xfrm>
              <a:off x="839" y="2073"/>
              <a:ext cx="1906" cy="352"/>
            </a:xfrm>
            <a:prstGeom prst="roundRect">
              <a:avLst>
                <a:gd name="adj" fmla="val 16667"/>
              </a:avLst>
            </a:prstGeom>
            <a:solidFill>
              <a:srgbClr val="3366FF"/>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2798" name="Rectangle 63">
              <a:extLst>
                <a:ext uri="{FF2B5EF4-FFF2-40B4-BE49-F238E27FC236}">
                  <a16:creationId xmlns:a16="http://schemas.microsoft.com/office/drawing/2014/main" id="{8CD1FB80-CA49-FBBD-3B96-2A5F6D28654D}"/>
                </a:ext>
              </a:extLst>
            </p:cNvPr>
            <p:cNvSpPr>
              <a:spLocks noChangeArrowheads="1"/>
            </p:cNvSpPr>
            <p:nvPr/>
          </p:nvSpPr>
          <p:spPr bwMode="auto">
            <a:xfrm>
              <a:off x="876" y="2115"/>
              <a:ext cx="1775"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1800">
                  <a:solidFill>
                    <a:srgbClr val="FFFFFF"/>
                  </a:solidFill>
                  <a:latin typeface="Arial" panose="020B0604020202020204" pitchFamily="34" charset="0"/>
                  <a:cs typeface="Titr Farsi" pitchFamily="2" charset="0"/>
                </a:rPr>
                <a:t>احساس بي پناهي و كم كاري</a:t>
              </a:r>
            </a:p>
          </p:txBody>
        </p:sp>
      </p:grpSp>
      <p:grpSp>
        <p:nvGrpSpPr>
          <p:cNvPr id="17" name="Group 75">
            <a:extLst>
              <a:ext uri="{FF2B5EF4-FFF2-40B4-BE49-F238E27FC236}">
                <a16:creationId xmlns:a16="http://schemas.microsoft.com/office/drawing/2014/main" id="{585C71A8-D95D-DFBA-F307-C297CE9409CA}"/>
              </a:ext>
            </a:extLst>
          </p:cNvPr>
          <p:cNvGrpSpPr>
            <a:grpSpLocks/>
          </p:cNvGrpSpPr>
          <p:nvPr/>
        </p:nvGrpSpPr>
        <p:grpSpPr bwMode="auto">
          <a:xfrm>
            <a:off x="1708151" y="3654426"/>
            <a:ext cx="2447925" cy="557213"/>
            <a:chOff x="839" y="2483"/>
            <a:chExt cx="1906" cy="351"/>
          </a:xfrm>
        </p:grpSpPr>
        <p:sp>
          <p:nvSpPr>
            <p:cNvPr id="32795" name="AutoShape 48">
              <a:extLst>
                <a:ext uri="{FF2B5EF4-FFF2-40B4-BE49-F238E27FC236}">
                  <a16:creationId xmlns:a16="http://schemas.microsoft.com/office/drawing/2014/main" id="{77539F0C-134B-36AB-DA51-836726492782}"/>
                </a:ext>
              </a:extLst>
            </p:cNvPr>
            <p:cNvSpPr>
              <a:spLocks noChangeArrowheads="1"/>
            </p:cNvSpPr>
            <p:nvPr/>
          </p:nvSpPr>
          <p:spPr bwMode="auto">
            <a:xfrm>
              <a:off x="839" y="2483"/>
              <a:ext cx="1906" cy="351"/>
            </a:xfrm>
            <a:prstGeom prst="roundRect">
              <a:avLst>
                <a:gd name="adj" fmla="val 16667"/>
              </a:avLst>
            </a:prstGeom>
            <a:solidFill>
              <a:srgbClr val="3366FF"/>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2796" name="Rectangle 64">
              <a:extLst>
                <a:ext uri="{FF2B5EF4-FFF2-40B4-BE49-F238E27FC236}">
                  <a16:creationId xmlns:a16="http://schemas.microsoft.com/office/drawing/2014/main" id="{2129704D-BC0F-60D4-2A2F-E5B6E3384CD4}"/>
                </a:ext>
              </a:extLst>
            </p:cNvPr>
            <p:cNvSpPr>
              <a:spLocks noChangeArrowheads="1"/>
            </p:cNvSpPr>
            <p:nvPr/>
          </p:nvSpPr>
          <p:spPr bwMode="auto">
            <a:xfrm>
              <a:off x="1326" y="2523"/>
              <a:ext cx="966"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FFFFFF"/>
                  </a:solidFill>
                  <a:latin typeface="Arial" panose="020B0604020202020204" pitchFamily="34" charset="0"/>
                  <a:cs typeface="Titr Farsi" pitchFamily="2" charset="0"/>
                </a:rPr>
                <a:t>كاهش انگيزه</a:t>
              </a:r>
            </a:p>
          </p:txBody>
        </p:sp>
      </p:grpSp>
      <p:sp>
        <p:nvSpPr>
          <p:cNvPr id="32788" name="Rectangle 65">
            <a:extLst>
              <a:ext uri="{FF2B5EF4-FFF2-40B4-BE49-F238E27FC236}">
                <a16:creationId xmlns:a16="http://schemas.microsoft.com/office/drawing/2014/main" id="{DF8B440C-F1C7-8600-89DB-CA88E824BA82}"/>
              </a:ext>
            </a:extLst>
          </p:cNvPr>
          <p:cNvSpPr>
            <a:spLocks noChangeArrowheads="1"/>
          </p:cNvSpPr>
          <p:nvPr/>
        </p:nvSpPr>
        <p:spPr bwMode="auto">
          <a:xfrm>
            <a:off x="2614614" y="4365626"/>
            <a:ext cx="10683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FFFFFF"/>
                </a:solidFill>
                <a:latin typeface="Arial" panose="020B0604020202020204" pitchFamily="34" charset="0"/>
                <a:cs typeface="Titr Farsi" pitchFamily="2" charset="0"/>
              </a:rPr>
              <a:t>بي خيالي</a:t>
            </a:r>
          </a:p>
        </p:txBody>
      </p:sp>
      <p:grpSp>
        <p:nvGrpSpPr>
          <p:cNvPr id="18" name="Group 79">
            <a:extLst>
              <a:ext uri="{FF2B5EF4-FFF2-40B4-BE49-F238E27FC236}">
                <a16:creationId xmlns:a16="http://schemas.microsoft.com/office/drawing/2014/main" id="{0B6CA955-B2B4-B27B-C640-9020D9D6CB7F}"/>
              </a:ext>
            </a:extLst>
          </p:cNvPr>
          <p:cNvGrpSpPr>
            <a:grpSpLocks/>
          </p:cNvGrpSpPr>
          <p:nvPr/>
        </p:nvGrpSpPr>
        <p:grpSpPr bwMode="auto">
          <a:xfrm>
            <a:off x="1708151" y="4956176"/>
            <a:ext cx="2447925" cy="557213"/>
            <a:chOff x="839" y="3303"/>
            <a:chExt cx="1906" cy="351"/>
          </a:xfrm>
        </p:grpSpPr>
        <p:sp>
          <p:nvSpPr>
            <p:cNvPr id="32793" name="AutoShape 50">
              <a:extLst>
                <a:ext uri="{FF2B5EF4-FFF2-40B4-BE49-F238E27FC236}">
                  <a16:creationId xmlns:a16="http://schemas.microsoft.com/office/drawing/2014/main" id="{46A6538E-AFF4-AD20-CE2F-D73FD921B79A}"/>
                </a:ext>
              </a:extLst>
            </p:cNvPr>
            <p:cNvSpPr>
              <a:spLocks noChangeArrowheads="1"/>
            </p:cNvSpPr>
            <p:nvPr/>
          </p:nvSpPr>
          <p:spPr bwMode="auto">
            <a:xfrm>
              <a:off x="839" y="3303"/>
              <a:ext cx="1906" cy="351"/>
            </a:xfrm>
            <a:prstGeom prst="roundRect">
              <a:avLst>
                <a:gd name="adj" fmla="val 16667"/>
              </a:avLst>
            </a:prstGeom>
            <a:solidFill>
              <a:srgbClr val="3366FF"/>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2794" name="Rectangle 66">
              <a:extLst>
                <a:ext uri="{FF2B5EF4-FFF2-40B4-BE49-F238E27FC236}">
                  <a16:creationId xmlns:a16="http://schemas.microsoft.com/office/drawing/2014/main" id="{1B11652E-4B36-6734-62B2-D5D1450F1B4C}"/>
                </a:ext>
              </a:extLst>
            </p:cNvPr>
            <p:cNvSpPr>
              <a:spLocks noChangeArrowheads="1"/>
            </p:cNvSpPr>
            <p:nvPr/>
          </p:nvSpPr>
          <p:spPr bwMode="auto">
            <a:xfrm>
              <a:off x="1368" y="3385"/>
              <a:ext cx="878"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FFFFFF"/>
                  </a:solidFill>
                  <a:latin typeface="Arial" panose="020B0604020202020204" pitchFamily="34" charset="0"/>
                  <a:cs typeface="Titr Farsi" pitchFamily="2" charset="0"/>
                </a:rPr>
                <a:t>آسيب روحي</a:t>
              </a:r>
            </a:p>
          </p:txBody>
        </p:sp>
      </p:grpSp>
      <p:grpSp>
        <p:nvGrpSpPr>
          <p:cNvPr id="19" name="Group 80">
            <a:extLst>
              <a:ext uri="{FF2B5EF4-FFF2-40B4-BE49-F238E27FC236}">
                <a16:creationId xmlns:a16="http://schemas.microsoft.com/office/drawing/2014/main" id="{FE67E2AD-8818-37D8-CF01-7D209264862E}"/>
              </a:ext>
            </a:extLst>
          </p:cNvPr>
          <p:cNvGrpSpPr>
            <a:grpSpLocks/>
          </p:cNvGrpSpPr>
          <p:nvPr/>
        </p:nvGrpSpPr>
        <p:grpSpPr bwMode="auto">
          <a:xfrm>
            <a:off x="1708151" y="5608638"/>
            <a:ext cx="2447925" cy="557212"/>
            <a:chOff x="839" y="3714"/>
            <a:chExt cx="1906" cy="351"/>
          </a:xfrm>
        </p:grpSpPr>
        <p:sp>
          <p:nvSpPr>
            <p:cNvPr id="32791" name="AutoShape 51">
              <a:extLst>
                <a:ext uri="{FF2B5EF4-FFF2-40B4-BE49-F238E27FC236}">
                  <a16:creationId xmlns:a16="http://schemas.microsoft.com/office/drawing/2014/main" id="{247F81A1-D98A-CE6C-FF47-8564A6E61A05}"/>
                </a:ext>
              </a:extLst>
            </p:cNvPr>
            <p:cNvSpPr>
              <a:spLocks noChangeArrowheads="1"/>
            </p:cNvSpPr>
            <p:nvPr/>
          </p:nvSpPr>
          <p:spPr bwMode="auto">
            <a:xfrm>
              <a:off x="839" y="3714"/>
              <a:ext cx="1906" cy="351"/>
            </a:xfrm>
            <a:prstGeom prst="roundRect">
              <a:avLst>
                <a:gd name="adj" fmla="val 16667"/>
              </a:avLst>
            </a:prstGeom>
            <a:solidFill>
              <a:srgbClr val="3366FF"/>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2792" name="Rectangle 67">
              <a:extLst>
                <a:ext uri="{FF2B5EF4-FFF2-40B4-BE49-F238E27FC236}">
                  <a16:creationId xmlns:a16="http://schemas.microsoft.com/office/drawing/2014/main" id="{DFFA4008-99EA-3FC3-BD30-89AD09E34179}"/>
                </a:ext>
              </a:extLst>
            </p:cNvPr>
            <p:cNvSpPr>
              <a:spLocks noChangeArrowheads="1"/>
            </p:cNvSpPr>
            <p:nvPr/>
          </p:nvSpPr>
          <p:spPr bwMode="auto">
            <a:xfrm>
              <a:off x="1019" y="3748"/>
              <a:ext cx="1437"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FFFFFF"/>
                  </a:solidFill>
                  <a:latin typeface="Arial" panose="020B0604020202020204" pitchFamily="34" charset="0"/>
                  <a:cs typeface="Titr Farsi" pitchFamily="2" charset="0"/>
                </a:rPr>
                <a:t>بي مفهومي زندگي    </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20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slide(fromTop)">
                                      <p:cBhvr>
                                        <p:cTn id="17" dur="5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1"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slide(fromTop)">
                                      <p:cBhvr>
                                        <p:cTn id="22" dur="500"/>
                                        <p:tgtEl>
                                          <p:spTgt spid="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1" fill="hold" grpId="0" nodeType="clickEffect">
                                  <p:stCondLst>
                                    <p:cond delay="0"/>
                                  </p:stCondLst>
                                  <p:childTnLst>
                                    <p:set>
                                      <p:cBhvr>
                                        <p:cTn id="26" dur="1" fill="hold">
                                          <p:stCondLst>
                                            <p:cond delay="0"/>
                                          </p:stCondLst>
                                        </p:cTn>
                                        <p:tgtEl>
                                          <p:spTgt spid="78886"/>
                                        </p:tgtEl>
                                        <p:attrNameLst>
                                          <p:attrName>style.visibility</p:attrName>
                                        </p:attrNameLst>
                                      </p:cBhvr>
                                      <p:to>
                                        <p:strVal val="visible"/>
                                      </p:to>
                                    </p:set>
                                    <p:animEffect transition="in" filter="slide(fromTop)">
                                      <p:cBhvr>
                                        <p:cTn id="27" dur="500"/>
                                        <p:tgtEl>
                                          <p:spTgt spid="7888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1" fill="hold" grpId="0" nodeType="clickEffect">
                                  <p:stCondLst>
                                    <p:cond delay="0"/>
                                  </p:stCondLst>
                                  <p:childTnLst>
                                    <p:set>
                                      <p:cBhvr>
                                        <p:cTn id="31" dur="1" fill="hold">
                                          <p:stCondLst>
                                            <p:cond delay="0"/>
                                          </p:stCondLst>
                                        </p:cTn>
                                        <p:tgtEl>
                                          <p:spTgt spid="78894"/>
                                        </p:tgtEl>
                                        <p:attrNameLst>
                                          <p:attrName>style.visibility</p:attrName>
                                        </p:attrNameLst>
                                      </p:cBhvr>
                                      <p:to>
                                        <p:strVal val="visible"/>
                                      </p:to>
                                    </p:set>
                                    <p:animEffect transition="in" filter="slide(fromTop)">
                                      <p:cBhvr>
                                        <p:cTn id="32" dur="500"/>
                                        <p:tgtEl>
                                          <p:spTgt spid="7889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1"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slide(fromTop)">
                                      <p:cBhvr>
                                        <p:cTn id="37" dur="500"/>
                                        <p:tgtEl>
                                          <p:spTgt spid="1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2" presetClass="entr" presetSubtype="1"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slide(fromTop)">
                                      <p:cBhvr>
                                        <p:cTn id="42" dur="500"/>
                                        <p:tgtEl>
                                          <p:spTgt spid="1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2" presetClass="entr" presetSubtype="1"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slide(fromTop)">
                                      <p:cBhvr>
                                        <p:cTn id="47" dur="500"/>
                                        <p:tgtEl>
                                          <p:spTgt spid="11"/>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2" presetClass="entr" presetSubtype="1" fill="hold"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slide(fromTop)">
                                      <p:cBhvr>
                                        <p:cTn id="52" dur="500"/>
                                        <p:tgtEl>
                                          <p:spTgt spid="17"/>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1" fill="hold"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up)">
                                      <p:cBhvr>
                                        <p:cTn id="57" dur="500"/>
                                        <p:tgtEl>
                                          <p:spTgt spid="12"/>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2" presetClass="entr" presetSubtype="1" fill="hold" grpId="0" nodeType="clickEffect">
                                  <p:stCondLst>
                                    <p:cond delay="0"/>
                                  </p:stCondLst>
                                  <p:childTnLst>
                                    <p:set>
                                      <p:cBhvr>
                                        <p:cTn id="61" dur="1" fill="hold">
                                          <p:stCondLst>
                                            <p:cond delay="0"/>
                                          </p:stCondLst>
                                        </p:cTn>
                                        <p:tgtEl>
                                          <p:spTgt spid="78897"/>
                                        </p:tgtEl>
                                        <p:attrNameLst>
                                          <p:attrName>style.visibility</p:attrName>
                                        </p:attrNameLst>
                                      </p:cBhvr>
                                      <p:to>
                                        <p:strVal val="visible"/>
                                      </p:to>
                                    </p:set>
                                    <p:animEffect transition="in" filter="slide(fromTop)">
                                      <p:cBhvr>
                                        <p:cTn id="62" dur="500"/>
                                        <p:tgtEl>
                                          <p:spTgt spid="78897"/>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ntr" presetSubtype="1" fill="hold" nodeType="click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up)">
                                      <p:cBhvr>
                                        <p:cTn id="67" dur="500"/>
                                        <p:tgtEl>
                                          <p:spTgt spid="13"/>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22" presetClass="entr" presetSubtype="1" fill="hold" nodeType="click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wipe(up)">
                                      <p:cBhvr>
                                        <p:cTn id="72" dur="500"/>
                                        <p:tgtEl>
                                          <p:spTgt spid="18"/>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22" presetClass="entr" presetSubtype="1" fill="hold" nodeType="click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wipe(up)">
                                      <p:cBhvr>
                                        <p:cTn id="77" dur="500"/>
                                        <p:tgtEl>
                                          <p:spTgt spid="14"/>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22" presetClass="entr" presetSubtype="1" fill="hold" nodeType="click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wipe(up)">
                                      <p:cBhvr>
                                        <p:cTn id="8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86" grpId="0" animBg="1"/>
      <p:bldP spid="78894" grpId="0" animBg="1"/>
      <p:bldP spid="78897" grpId="0" animBg="1"/>
    </p:bld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a:extLst>
              <a:ext uri="{FF2B5EF4-FFF2-40B4-BE49-F238E27FC236}">
                <a16:creationId xmlns:a16="http://schemas.microsoft.com/office/drawing/2014/main" id="{8348B784-202D-8A09-B1AA-56CDFDB277D3}"/>
              </a:ext>
            </a:extLst>
          </p:cNvPr>
          <p:cNvSpPr>
            <a:spLocks noChangeArrowheads="1"/>
          </p:cNvSpPr>
          <p:nvPr/>
        </p:nvSpPr>
        <p:spPr bwMode="auto">
          <a:xfrm>
            <a:off x="1524000" y="1"/>
            <a:ext cx="9144000"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defTabSz="820738"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defTabSz="820738"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defTabSz="820738"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defTabSz="820738"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defTabSz="820738"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endParaRPr lang="en-US" altLang="en-US" sz="2500">
              <a:solidFill>
                <a:srgbClr val="FFFF00"/>
              </a:solidFill>
              <a:cs typeface="Titr Farsi" pitchFamily="2" charset="0"/>
            </a:endParaRPr>
          </a:p>
        </p:txBody>
      </p:sp>
      <p:sp>
        <p:nvSpPr>
          <p:cNvPr id="34819" name="AutoShape 3">
            <a:extLst>
              <a:ext uri="{FF2B5EF4-FFF2-40B4-BE49-F238E27FC236}">
                <a16:creationId xmlns:a16="http://schemas.microsoft.com/office/drawing/2014/main" id="{62852881-415E-C108-9E8C-17464FAF0AFE}"/>
              </a:ext>
            </a:extLst>
          </p:cNvPr>
          <p:cNvSpPr>
            <a:spLocks noChangeArrowheads="1"/>
          </p:cNvSpPr>
          <p:nvPr/>
        </p:nvSpPr>
        <p:spPr bwMode="auto">
          <a:xfrm>
            <a:off x="1524000" y="-26988"/>
            <a:ext cx="9144000" cy="576263"/>
          </a:xfrm>
          <a:prstGeom prst="bevel">
            <a:avLst>
              <a:gd name="adj" fmla="val 278"/>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4820" name="Rectangle 4">
            <a:extLst>
              <a:ext uri="{FF2B5EF4-FFF2-40B4-BE49-F238E27FC236}">
                <a16:creationId xmlns:a16="http://schemas.microsoft.com/office/drawing/2014/main" id="{17C7F623-5ACD-05EB-172D-F550EEA5815C}"/>
              </a:ext>
            </a:extLst>
          </p:cNvPr>
          <p:cNvSpPr>
            <a:spLocks noChangeArrowheads="1"/>
          </p:cNvSpPr>
          <p:nvPr/>
        </p:nvSpPr>
        <p:spPr bwMode="auto">
          <a:xfrm>
            <a:off x="3000376" y="79376"/>
            <a:ext cx="60499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ar-SA" altLang="en-US" sz="2000">
                <a:solidFill>
                  <a:srgbClr val="FFFF00"/>
                </a:solidFill>
                <a:latin typeface="Arial" panose="020B0604020202020204" pitchFamily="34" charset="0"/>
                <a:cs typeface="Titr Farsi" pitchFamily="2" charset="0"/>
              </a:rPr>
              <a:t>نشانه ها و شاخصه های ناشي از  فرسودگی شغلی</a:t>
            </a:r>
            <a:endParaRPr lang="en-US" altLang="en-US" sz="2000">
              <a:solidFill>
                <a:srgbClr val="FFFF00"/>
              </a:solidFill>
              <a:latin typeface="Arial" panose="020B0604020202020204" pitchFamily="34" charset="0"/>
              <a:cs typeface="Titr Farsi" pitchFamily="2" charset="0"/>
            </a:endParaRPr>
          </a:p>
        </p:txBody>
      </p:sp>
      <p:grpSp>
        <p:nvGrpSpPr>
          <p:cNvPr id="2" name="Group 5">
            <a:extLst>
              <a:ext uri="{FF2B5EF4-FFF2-40B4-BE49-F238E27FC236}">
                <a16:creationId xmlns:a16="http://schemas.microsoft.com/office/drawing/2014/main" id="{CB3C4826-2545-7966-35CC-17DFC3130E45}"/>
              </a:ext>
            </a:extLst>
          </p:cNvPr>
          <p:cNvGrpSpPr>
            <a:grpSpLocks/>
          </p:cNvGrpSpPr>
          <p:nvPr/>
        </p:nvGrpSpPr>
        <p:grpSpPr bwMode="auto">
          <a:xfrm>
            <a:off x="1992313" y="1052514"/>
            <a:ext cx="8496300" cy="1512887"/>
            <a:chOff x="295" y="663"/>
            <a:chExt cx="5352" cy="953"/>
          </a:xfrm>
        </p:grpSpPr>
        <p:sp>
          <p:nvSpPr>
            <p:cNvPr id="34832" name="Rectangle 2">
              <a:extLst>
                <a:ext uri="{FF2B5EF4-FFF2-40B4-BE49-F238E27FC236}">
                  <a16:creationId xmlns:a16="http://schemas.microsoft.com/office/drawing/2014/main" id="{AF691F50-119D-BF62-BB3B-47A3A0F425A1}"/>
                </a:ext>
              </a:extLst>
            </p:cNvPr>
            <p:cNvSpPr>
              <a:spLocks noChangeArrowheads="1"/>
            </p:cNvSpPr>
            <p:nvPr/>
          </p:nvSpPr>
          <p:spPr bwMode="white">
            <a:xfrm>
              <a:off x="1565" y="663"/>
              <a:ext cx="3835"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65491" bIns="0" anchor="ctr"/>
            <a:lstStyle>
              <a:lvl1pPr algn="r" defTabSz="820738"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defTabSz="820738"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defTabSz="820738"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defTabSz="820738"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defTabSz="820738"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2900">
                <a:solidFill>
                  <a:srgbClr val="CC0000"/>
                </a:solidFill>
                <a:cs typeface="B Mitra" panose="00000400000000000000" pitchFamily="2" charset="-78"/>
              </a:endParaRPr>
            </a:p>
          </p:txBody>
        </p:sp>
        <p:grpSp>
          <p:nvGrpSpPr>
            <p:cNvPr id="34833" name="Group 7">
              <a:extLst>
                <a:ext uri="{FF2B5EF4-FFF2-40B4-BE49-F238E27FC236}">
                  <a16:creationId xmlns:a16="http://schemas.microsoft.com/office/drawing/2014/main" id="{F0B576CA-B418-D0A4-C985-ED13948BE028}"/>
                </a:ext>
              </a:extLst>
            </p:cNvPr>
            <p:cNvGrpSpPr>
              <a:grpSpLocks/>
            </p:cNvGrpSpPr>
            <p:nvPr/>
          </p:nvGrpSpPr>
          <p:grpSpPr bwMode="auto">
            <a:xfrm>
              <a:off x="4331" y="890"/>
              <a:ext cx="1316" cy="545"/>
              <a:chOff x="4331" y="890"/>
              <a:chExt cx="1316" cy="545"/>
            </a:xfrm>
          </p:grpSpPr>
          <p:sp>
            <p:nvSpPr>
              <p:cNvPr id="34837" name="AutoShape 8">
                <a:extLst>
                  <a:ext uri="{FF2B5EF4-FFF2-40B4-BE49-F238E27FC236}">
                    <a16:creationId xmlns:a16="http://schemas.microsoft.com/office/drawing/2014/main" id="{B937178F-2D5D-0568-BCFD-28AE4A939543}"/>
                  </a:ext>
                </a:extLst>
              </p:cNvPr>
              <p:cNvSpPr>
                <a:spLocks noChangeArrowheads="1"/>
              </p:cNvSpPr>
              <p:nvPr/>
            </p:nvSpPr>
            <p:spPr bwMode="auto">
              <a:xfrm rot="10800000">
                <a:off x="4331" y="890"/>
                <a:ext cx="1316" cy="545"/>
              </a:xfrm>
              <a:prstGeom prst="rightArrowCallout">
                <a:avLst>
                  <a:gd name="adj1" fmla="val 50000"/>
                  <a:gd name="adj2" fmla="val 25000"/>
                  <a:gd name="adj3" fmla="val 33213"/>
                  <a:gd name="adj4" fmla="val 80245"/>
                </a:avLst>
              </a:prstGeom>
              <a:solidFill>
                <a:schemeClr val="tx2"/>
              </a:solidFill>
              <a:ln w="9525">
                <a:solidFill>
                  <a:srgbClr val="800000"/>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4838" name="Rectangle 9">
                <a:extLst>
                  <a:ext uri="{FF2B5EF4-FFF2-40B4-BE49-F238E27FC236}">
                    <a16:creationId xmlns:a16="http://schemas.microsoft.com/office/drawing/2014/main" id="{B22098FF-3C84-EE9E-105B-C03645E12D30}"/>
                  </a:ext>
                </a:extLst>
              </p:cNvPr>
              <p:cNvSpPr>
                <a:spLocks noChangeArrowheads="1"/>
              </p:cNvSpPr>
              <p:nvPr/>
            </p:nvSpPr>
            <p:spPr bwMode="auto">
              <a:xfrm>
                <a:off x="4604" y="935"/>
                <a:ext cx="991"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CC0000"/>
                    </a:solidFill>
                    <a:latin typeface="Arial" panose="020B0604020202020204" pitchFamily="34" charset="0"/>
                    <a:cs typeface="Titr Farsi" pitchFamily="2" charset="0"/>
                  </a:rPr>
                  <a:t>شاخصهای هيجانی</a:t>
                </a:r>
                <a:endParaRPr lang="en-US" altLang="en-US" sz="2000">
                  <a:solidFill>
                    <a:srgbClr val="CC0000"/>
                  </a:solidFill>
                  <a:latin typeface="Arial" panose="020B0604020202020204" pitchFamily="34" charset="0"/>
                  <a:cs typeface="Titr Farsi" pitchFamily="2" charset="0"/>
                </a:endParaRPr>
              </a:p>
            </p:txBody>
          </p:sp>
        </p:grpSp>
        <p:grpSp>
          <p:nvGrpSpPr>
            <p:cNvPr id="34834" name="Group 10">
              <a:extLst>
                <a:ext uri="{FF2B5EF4-FFF2-40B4-BE49-F238E27FC236}">
                  <a16:creationId xmlns:a16="http://schemas.microsoft.com/office/drawing/2014/main" id="{2911941F-80DF-F6A8-EFFE-79F70B205C82}"/>
                </a:ext>
              </a:extLst>
            </p:cNvPr>
            <p:cNvGrpSpPr>
              <a:grpSpLocks/>
            </p:cNvGrpSpPr>
            <p:nvPr/>
          </p:nvGrpSpPr>
          <p:grpSpPr bwMode="auto">
            <a:xfrm>
              <a:off x="295" y="709"/>
              <a:ext cx="3810" cy="907"/>
              <a:chOff x="295" y="709"/>
              <a:chExt cx="3810" cy="907"/>
            </a:xfrm>
          </p:grpSpPr>
          <p:sp>
            <p:nvSpPr>
              <p:cNvPr id="34835" name="AutoShape 11">
                <a:extLst>
                  <a:ext uri="{FF2B5EF4-FFF2-40B4-BE49-F238E27FC236}">
                    <a16:creationId xmlns:a16="http://schemas.microsoft.com/office/drawing/2014/main" id="{DCA0B81F-2196-0AF2-1D88-09CFDC569E43}"/>
                  </a:ext>
                </a:extLst>
              </p:cNvPr>
              <p:cNvSpPr>
                <a:spLocks noChangeArrowheads="1"/>
              </p:cNvSpPr>
              <p:nvPr/>
            </p:nvSpPr>
            <p:spPr bwMode="auto">
              <a:xfrm rot="10800000">
                <a:off x="295" y="709"/>
                <a:ext cx="3810" cy="907"/>
              </a:xfrm>
              <a:prstGeom prst="chevron">
                <a:avLst>
                  <a:gd name="adj" fmla="val 0"/>
                </a:avLst>
              </a:prstGeom>
              <a:solidFill>
                <a:srgbClr val="66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4836" name="Rectangle 12">
                <a:extLst>
                  <a:ext uri="{FF2B5EF4-FFF2-40B4-BE49-F238E27FC236}">
                    <a16:creationId xmlns:a16="http://schemas.microsoft.com/office/drawing/2014/main" id="{DC1EBCEB-E995-F5C0-B68B-F19C7327D801}"/>
                  </a:ext>
                </a:extLst>
              </p:cNvPr>
              <p:cNvSpPr>
                <a:spLocks noChangeArrowheads="1"/>
              </p:cNvSpPr>
              <p:nvPr/>
            </p:nvSpPr>
            <p:spPr bwMode="auto">
              <a:xfrm>
                <a:off x="385" y="799"/>
                <a:ext cx="3583" cy="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1600">
                    <a:solidFill>
                      <a:srgbClr val="FFFFFF"/>
                    </a:solidFill>
                    <a:latin typeface="Arial" panose="020B0604020202020204" pitchFamily="34" charset="0"/>
                    <a:cs typeface="Titr Farsi" pitchFamily="2" charset="0"/>
                  </a:rPr>
                  <a:t>توأم با بی علاقه شدن نسبت به شغل خود، افسردگی ، احساس به دام افتادن در شغل ، احساس درماندگی و ناتوانی ، احساس مورد تأييد و تشويق قرار نگرفتن ، احساس جدايی از ديگران و بيگانگی ، احساس بی تفاوتی و ملامت و بيزاری و از دست دادن همدلی نسبت به ديگران است</a:t>
                </a:r>
              </a:p>
            </p:txBody>
          </p:sp>
        </p:grpSp>
      </p:grpSp>
      <p:grpSp>
        <p:nvGrpSpPr>
          <p:cNvPr id="5" name="Group 13">
            <a:extLst>
              <a:ext uri="{FF2B5EF4-FFF2-40B4-BE49-F238E27FC236}">
                <a16:creationId xmlns:a16="http://schemas.microsoft.com/office/drawing/2014/main" id="{20DA39A1-432F-0F85-7D8C-F0CEFC414713}"/>
              </a:ext>
            </a:extLst>
          </p:cNvPr>
          <p:cNvGrpSpPr>
            <a:grpSpLocks/>
          </p:cNvGrpSpPr>
          <p:nvPr/>
        </p:nvGrpSpPr>
        <p:grpSpPr bwMode="auto">
          <a:xfrm>
            <a:off x="1992313" y="2924176"/>
            <a:ext cx="8496300" cy="1439863"/>
            <a:chOff x="295" y="1842"/>
            <a:chExt cx="5352" cy="907"/>
          </a:xfrm>
        </p:grpSpPr>
        <p:sp>
          <p:nvSpPr>
            <p:cNvPr id="34828" name="AutoShape 14">
              <a:extLst>
                <a:ext uri="{FF2B5EF4-FFF2-40B4-BE49-F238E27FC236}">
                  <a16:creationId xmlns:a16="http://schemas.microsoft.com/office/drawing/2014/main" id="{F950E650-6FEA-6450-4454-12A7536CA58F}"/>
                </a:ext>
              </a:extLst>
            </p:cNvPr>
            <p:cNvSpPr>
              <a:spLocks noChangeArrowheads="1"/>
            </p:cNvSpPr>
            <p:nvPr/>
          </p:nvSpPr>
          <p:spPr bwMode="auto">
            <a:xfrm rot="10800000">
              <a:off x="4331" y="2024"/>
              <a:ext cx="1316" cy="545"/>
            </a:xfrm>
            <a:prstGeom prst="rightArrowCallout">
              <a:avLst>
                <a:gd name="adj1" fmla="val 50000"/>
                <a:gd name="adj2" fmla="val 25000"/>
                <a:gd name="adj3" fmla="val 33213"/>
                <a:gd name="adj4" fmla="val 80245"/>
              </a:avLst>
            </a:prstGeom>
            <a:solidFill>
              <a:schemeClr val="tx2"/>
            </a:solidFill>
            <a:ln w="9525" algn="ctr">
              <a:solidFill>
                <a:srgbClr val="800000"/>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4829" name="AutoShape 15">
              <a:extLst>
                <a:ext uri="{FF2B5EF4-FFF2-40B4-BE49-F238E27FC236}">
                  <a16:creationId xmlns:a16="http://schemas.microsoft.com/office/drawing/2014/main" id="{30A743FB-3923-388B-C568-89409FEAFA8E}"/>
                </a:ext>
              </a:extLst>
            </p:cNvPr>
            <p:cNvSpPr>
              <a:spLocks noChangeArrowheads="1"/>
            </p:cNvSpPr>
            <p:nvPr/>
          </p:nvSpPr>
          <p:spPr bwMode="auto">
            <a:xfrm rot="10800000">
              <a:off x="295" y="1842"/>
              <a:ext cx="3810" cy="907"/>
            </a:xfrm>
            <a:prstGeom prst="chevron">
              <a:avLst>
                <a:gd name="adj" fmla="val 0"/>
              </a:avLst>
            </a:prstGeom>
            <a:solidFill>
              <a:srgbClr val="66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4830" name="Rectangle 16">
              <a:extLst>
                <a:ext uri="{FF2B5EF4-FFF2-40B4-BE49-F238E27FC236}">
                  <a16:creationId xmlns:a16="http://schemas.microsoft.com/office/drawing/2014/main" id="{10764D23-A786-5E3D-B9BA-DF9C0A7F79D3}"/>
                </a:ext>
              </a:extLst>
            </p:cNvPr>
            <p:cNvSpPr>
              <a:spLocks noChangeArrowheads="1"/>
            </p:cNvSpPr>
            <p:nvPr/>
          </p:nvSpPr>
          <p:spPr bwMode="auto">
            <a:xfrm>
              <a:off x="4513" y="2024"/>
              <a:ext cx="1088"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CC0000"/>
                  </a:solidFill>
                  <a:latin typeface="Arial" panose="020B0604020202020204" pitchFamily="34" charset="0"/>
                  <a:cs typeface="Titr Farsi" pitchFamily="2" charset="0"/>
                </a:rPr>
                <a:t>شاخص های نگرشی</a:t>
              </a:r>
              <a:endParaRPr lang="en-US" altLang="en-US" sz="2000">
                <a:solidFill>
                  <a:srgbClr val="CC0000"/>
                </a:solidFill>
                <a:latin typeface="Arial" panose="020B0604020202020204" pitchFamily="34" charset="0"/>
                <a:cs typeface="Titr Farsi" pitchFamily="2" charset="0"/>
              </a:endParaRPr>
            </a:p>
          </p:txBody>
        </p:sp>
        <p:sp>
          <p:nvSpPr>
            <p:cNvPr id="34831" name="Rectangle 17">
              <a:extLst>
                <a:ext uri="{FF2B5EF4-FFF2-40B4-BE49-F238E27FC236}">
                  <a16:creationId xmlns:a16="http://schemas.microsoft.com/office/drawing/2014/main" id="{4B04DAF6-B43D-FE70-FE35-DBCBBA2A010E}"/>
                </a:ext>
              </a:extLst>
            </p:cNvPr>
            <p:cNvSpPr>
              <a:spLocks noChangeArrowheads="1"/>
            </p:cNvSpPr>
            <p:nvPr/>
          </p:nvSpPr>
          <p:spPr bwMode="auto">
            <a:xfrm>
              <a:off x="431" y="2024"/>
              <a:ext cx="3405"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1600">
                  <a:solidFill>
                    <a:srgbClr val="FFFFFF"/>
                  </a:solidFill>
                  <a:latin typeface="Arial" panose="020B0604020202020204" pitchFamily="34" charset="0"/>
                  <a:cs typeface="Titr Farsi" pitchFamily="2" charset="0"/>
                </a:rPr>
                <a:t>مانند بدبينی و بدگمانی نسبت به ديگران ، بی اعتمادی نسبت به مديريت</a:t>
              </a:r>
            </a:p>
            <a:p>
              <a:pPr algn="ctr" fontAlgn="base">
                <a:spcBef>
                  <a:spcPct val="0"/>
                </a:spcBef>
                <a:spcAft>
                  <a:spcPct val="0"/>
                </a:spcAft>
                <a:buClrTx/>
                <a:buNone/>
              </a:pPr>
              <a:endParaRPr lang="fa-IR" altLang="en-US" sz="1600">
                <a:solidFill>
                  <a:srgbClr val="FFFFFF"/>
                </a:solidFill>
                <a:latin typeface="Arial" panose="020B0604020202020204" pitchFamily="34" charset="0"/>
                <a:cs typeface="Titr Farsi" pitchFamily="2" charset="0"/>
              </a:endParaRPr>
            </a:p>
            <a:p>
              <a:pPr algn="ctr" fontAlgn="base">
                <a:spcBef>
                  <a:spcPct val="0"/>
                </a:spcBef>
                <a:spcAft>
                  <a:spcPct val="0"/>
                </a:spcAft>
                <a:buClrTx/>
                <a:buNone/>
              </a:pPr>
              <a:r>
                <a:rPr lang="fa-IR" altLang="en-US" sz="1600">
                  <a:solidFill>
                    <a:srgbClr val="FFFFFF"/>
                  </a:solidFill>
                  <a:latin typeface="Arial" panose="020B0604020202020204" pitchFamily="34" charset="0"/>
                  <a:cs typeface="Titr Farsi" pitchFamily="2" charset="0"/>
                </a:rPr>
                <a:t> سازمان محل کار خود، گله مند شدن از ديگران را در پی دارد. </a:t>
              </a:r>
            </a:p>
          </p:txBody>
        </p:sp>
      </p:grpSp>
      <p:grpSp>
        <p:nvGrpSpPr>
          <p:cNvPr id="6" name="Group 18">
            <a:extLst>
              <a:ext uri="{FF2B5EF4-FFF2-40B4-BE49-F238E27FC236}">
                <a16:creationId xmlns:a16="http://schemas.microsoft.com/office/drawing/2014/main" id="{5DE9E792-22C3-78C8-9297-B00ECA28D060}"/>
              </a:ext>
            </a:extLst>
          </p:cNvPr>
          <p:cNvGrpSpPr>
            <a:grpSpLocks/>
          </p:cNvGrpSpPr>
          <p:nvPr/>
        </p:nvGrpSpPr>
        <p:grpSpPr bwMode="auto">
          <a:xfrm>
            <a:off x="1919289" y="4652963"/>
            <a:ext cx="8569325" cy="1439862"/>
            <a:chOff x="249" y="2931"/>
            <a:chExt cx="5398" cy="907"/>
          </a:xfrm>
        </p:grpSpPr>
        <p:sp>
          <p:nvSpPr>
            <p:cNvPr id="34824" name="AutoShape 19">
              <a:extLst>
                <a:ext uri="{FF2B5EF4-FFF2-40B4-BE49-F238E27FC236}">
                  <a16:creationId xmlns:a16="http://schemas.microsoft.com/office/drawing/2014/main" id="{23FDA8F2-92A4-443C-5C26-7EB2944110F8}"/>
                </a:ext>
              </a:extLst>
            </p:cNvPr>
            <p:cNvSpPr>
              <a:spLocks noChangeArrowheads="1"/>
            </p:cNvSpPr>
            <p:nvPr/>
          </p:nvSpPr>
          <p:spPr bwMode="auto">
            <a:xfrm rot="10800000">
              <a:off x="4331" y="3067"/>
              <a:ext cx="1316" cy="545"/>
            </a:xfrm>
            <a:prstGeom prst="rightArrowCallout">
              <a:avLst>
                <a:gd name="adj1" fmla="val 50000"/>
                <a:gd name="adj2" fmla="val 25000"/>
                <a:gd name="adj3" fmla="val 33213"/>
                <a:gd name="adj4" fmla="val 80245"/>
              </a:avLst>
            </a:prstGeom>
            <a:solidFill>
              <a:schemeClr val="tx2"/>
            </a:solidFill>
            <a:ln w="9525" algn="ctr">
              <a:solidFill>
                <a:srgbClr val="800000"/>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4825" name="AutoShape 20">
              <a:extLst>
                <a:ext uri="{FF2B5EF4-FFF2-40B4-BE49-F238E27FC236}">
                  <a16:creationId xmlns:a16="http://schemas.microsoft.com/office/drawing/2014/main" id="{EED361D0-2B2A-AB60-989A-A8F74D62B9C3}"/>
                </a:ext>
              </a:extLst>
            </p:cNvPr>
            <p:cNvSpPr>
              <a:spLocks noChangeArrowheads="1"/>
            </p:cNvSpPr>
            <p:nvPr/>
          </p:nvSpPr>
          <p:spPr bwMode="auto">
            <a:xfrm rot="10800000">
              <a:off x="295" y="2931"/>
              <a:ext cx="3810" cy="907"/>
            </a:xfrm>
            <a:prstGeom prst="chevron">
              <a:avLst>
                <a:gd name="adj" fmla="val 0"/>
              </a:avLst>
            </a:prstGeom>
            <a:solidFill>
              <a:srgbClr val="66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4826" name="Rectangle 21">
              <a:extLst>
                <a:ext uri="{FF2B5EF4-FFF2-40B4-BE49-F238E27FC236}">
                  <a16:creationId xmlns:a16="http://schemas.microsoft.com/office/drawing/2014/main" id="{74E39EF8-5B16-5A7F-1F4E-DBDF45C84C70}"/>
                </a:ext>
              </a:extLst>
            </p:cNvPr>
            <p:cNvSpPr>
              <a:spLocks noChangeArrowheads="1"/>
            </p:cNvSpPr>
            <p:nvPr/>
          </p:nvSpPr>
          <p:spPr bwMode="auto">
            <a:xfrm>
              <a:off x="4513" y="3113"/>
              <a:ext cx="1075"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CC0000"/>
                  </a:solidFill>
                  <a:latin typeface="Arial" panose="020B0604020202020204" pitchFamily="34" charset="0"/>
                  <a:cs typeface="Titr Farsi" pitchFamily="2" charset="0"/>
                </a:rPr>
                <a:t>شاخص های رفتاری</a:t>
              </a:r>
              <a:endParaRPr lang="en-US" altLang="en-US" sz="2000">
                <a:solidFill>
                  <a:srgbClr val="CC0000"/>
                </a:solidFill>
                <a:latin typeface="Arial" panose="020B0604020202020204" pitchFamily="34" charset="0"/>
                <a:cs typeface="Titr Farsi" pitchFamily="2" charset="0"/>
              </a:endParaRPr>
            </a:p>
          </p:txBody>
        </p:sp>
        <p:sp>
          <p:nvSpPr>
            <p:cNvPr id="34827" name="Rectangle 22">
              <a:extLst>
                <a:ext uri="{FF2B5EF4-FFF2-40B4-BE49-F238E27FC236}">
                  <a16:creationId xmlns:a16="http://schemas.microsoft.com/office/drawing/2014/main" id="{81C546C4-AD52-9B8C-B5F5-0357BBD2D31C}"/>
                </a:ext>
              </a:extLst>
            </p:cNvPr>
            <p:cNvSpPr>
              <a:spLocks noChangeArrowheads="1"/>
            </p:cNvSpPr>
            <p:nvPr/>
          </p:nvSpPr>
          <p:spPr bwMode="auto">
            <a:xfrm>
              <a:off x="249" y="3067"/>
              <a:ext cx="3766" cy="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1600">
                  <a:solidFill>
                    <a:srgbClr val="FFFFFF"/>
                  </a:solidFill>
                  <a:latin typeface="Arial" panose="020B0604020202020204" pitchFamily="34" charset="0"/>
                  <a:cs typeface="Titr Farsi" pitchFamily="2" charset="0"/>
                </a:rPr>
                <a:t>از آن جمله می توان ، تحريک پذيری و پرخاشگری ، کناره گيری از ديگران ، کاهش توانايی برای انجام دادن وظايف شغلی ، محدود شدن فعاليتهای اجتماعی و تفريحی ، افزايش موارد سوء مصرف دارو،افزايش مشکلات وناسازگاری بامديران ،کارمندان ،همکاران ،همسروفرزندان رانام برد</a:t>
              </a:r>
              <a:endParaRPr lang="en-US" altLang="en-US" sz="1600">
                <a:solidFill>
                  <a:srgbClr val="FFFFFF"/>
                </a:solidFill>
                <a:latin typeface="Arial" panose="020B0604020202020204" pitchFamily="34" charset="0"/>
                <a:cs typeface="Titr Farsi" pitchFamily="2"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right)">
                                      <p:cBhvr>
                                        <p:cTn id="12" dur="20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2"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a:extLst>
              <a:ext uri="{FF2B5EF4-FFF2-40B4-BE49-F238E27FC236}">
                <a16:creationId xmlns:a16="http://schemas.microsoft.com/office/drawing/2014/main" id="{28DD63BB-BD2B-C040-6803-07415EA9521E}"/>
              </a:ext>
            </a:extLst>
          </p:cNvPr>
          <p:cNvSpPr>
            <a:spLocks noChangeArrowheads="1"/>
          </p:cNvSpPr>
          <p:nvPr/>
        </p:nvSpPr>
        <p:spPr bwMode="auto">
          <a:xfrm>
            <a:off x="1524000" y="1"/>
            <a:ext cx="9144000"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defTabSz="820738"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defTabSz="820738"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defTabSz="820738"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defTabSz="820738"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defTabSz="820738"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endParaRPr lang="en-US" altLang="en-US" sz="2500">
              <a:solidFill>
                <a:srgbClr val="FFFF00"/>
              </a:solidFill>
              <a:cs typeface="Titr Farsi" pitchFamily="2" charset="0"/>
            </a:endParaRPr>
          </a:p>
        </p:txBody>
      </p:sp>
      <p:sp>
        <p:nvSpPr>
          <p:cNvPr id="35843" name="AutoShape 3">
            <a:extLst>
              <a:ext uri="{FF2B5EF4-FFF2-40B4-BE49-F238E27FC236}">
                <a16:creationId xmlns:a16="http://schemas.microsoft.com/office/drawing/2014/main" id="{6E1FD378-C3F9-07FB-5C1E-1D3C8BBF069E}"/>
              </a:ext>
            </a:extLst>
          </p:cNvPr>
          <p:cNvSpPr>
            <a:spLocks noChangeArrowheads="1"/>
          </p:cNvSpPr>
          <p:nvPr/>
        </p:nvSpPr>
        <p:spPr bwMode="auto">
          <a:xfrm>
            <a:off x="1524000" y="1"/>
            <a:ext cx="9144000" cy="620713"/>
          </a:xfrm>
          <a:prstGeom prst="bevel">
            <a:avLst>
              <a:gd name="adj" fmla="val 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5844" name="Rectangle 4">
            <a:extLst>
              <a:ext uri="{FF2B5EF4-FFF2-40B4-BE49-F238E27FC236}">
                <a16:creationId xmlns:a16="http://schemas.microsoft.com/office/drawing/2014/main" id="{A13C995D-7E5F-9F39-A582-C949961F688C}"/>
              </a:ext>
            </a:extLst>
          </p:cNvPr>
          <p:cNvSpPr>
            <a:spLocks noChangeArrowheads="1"/>
          </p:cNvSpPr>
          <p:nvPr/>
        </p:nvSpPr>
        <p:spPr bwMode="auto">
          <a:xfrm>
            <a:off x="3094038" y="144464"/>
            <a:ext cx="60499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FFFF00"/>
                </a:solidFill>
                <a:latin typeface="Arial" panose="020B0604020202020204" pitchFamily="34" charset="0"/>
                <a:cs typeface="Titr Farsi" pitchFamily="2" charset="0"/>
              </a:rPr>
              <a:t>ادامه </a:t>
            </a:r>
            <a:r>
              <a:rPr lang="ar-SA" altLang="en-US" sz="2000">
                <a:solidFill>
                  <a:srgbClr val="FFFF00"/>
                </a:solidFill>
                <a:latin typeface="Arial" panose="020B0604020202020204" pitchFamily="34" charset="0"/>
                <a:cs typeface="Titr Farsi" pitchFamily="2" charset="0"/>
              </a:rPr>
              <a:t>نشانه ها و شاخصه های ناشي از  فرسودگی شغلی</a:t>
            </a:r>
            <a:endParaRPr lang="en-US" altLang="en-US" sz="2000">
              <a:solidFill>
                <a:srgbClr val="FFFF00"/>
              </a:solidFill>
              <a:latin typeface="Arial" panose="020B0604020202020204" pitchFamily="34" charset="0"/>
              <a:cs typeface="Titr Farsi" pitchFamily="2" charset="0"/>
            </a:endParaRPr>
          </a:p>
        </p:txBody>
      </p:sp>
      <p:sp>
        <p:nvSpPr>
          <p:cNvPr id="35845" name="Rectangle 8">
            <a:extLst>
              <a:ext uri="{FF2B5EF4-FFF2-40B4-BE49-F238E27FC236}">
                <a16:creationId xmlns:a16="http://schemas.microsoft.com/office/drawing/2014/main" id="{753FE5CD-ED50-4ECD-0E79-97E922BC3B9D}"/>
              </a:ext>
            </a:extLst>
          </p:cNvPr>
          <p:cNvSpPr>
            <a:spLocks noChangeArrowheads="1"/>
          </p:cNvSpPr>
          <p:nvPr/>
        </p:nvSpPr>
        <p:spPr bwMode="auto">
          <a:xfrm>
            <a:off x="1525588" y="6597650"/>
            <a:ext cx="9144000" cy="261938"/>
          </a:xfrm>
          <a:prstGeom prst="rect">
            <a:avLst/>
          </a:prstGeom>
          <a:solidFill>
            <a:srgbClr val="333333"/>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ar-SA" altLang="en-US" sz="1800">
              <a:solidFill>
                <a:srgbClr val="000000"/>
              </a:solidFill>
              <a:latin typeface="Arial" panose="020B0604020202020204" pitchFamily="34" charset="0"/>
            </a:endParaRPr>
          </a:p>
        </p:txBody>
      </p:sp>
      <p:grpSp>
        <p:nvGrpSpPr>
          <p:cNvPr id="2" name="Group 6">
            <a:extLst>
              <a:ext uri="{FF2B5EF4-FFF2-40B4-BE49-F238E27FC236}">
                <a16:creationId xmlns:a16="http://schemas.microsoft.com/office/drawing/2014/main" id="{9F74307C-EEC9-85FB-BF0E-E35C7FB84009}"/>
              </a:ext>
            </a:extLst>
          </p:cNvPr>
          <p:cNvGrpSpPr>
            <a:grpSpLocks/>
          </p:cNvGrpSpPr>
          <p:nvPr/>
        </p:nvGrpSpPr>
        <p:grpSpPr bwMode="auto">
          <a:xfrm>
            <a:off x="1919288" y="1125538"/>
            <a:ext cx="8570912" cy="1439862"/>
            <a:chOff x="249" y="709"/>
            <a:chExt cx="5399" cy="907"/>
          </a:xfrm>
        </p:grpSpPr>
        <p:sp>
          <p:nvSpPr>
            <p:cNvPr id="35852" name="AutoShape 7">
              <a:extLst>
                <a:ext uri="{FF2B5EF4-FFF2-40B4-BE49-F238E27FC236}">
                  <a16:creationId xmlns:a16="http://schemas.microsoft.com/office/drawing/2014/main" id="{05FB5455-9390-D7CE-DBEF-6812C86A5EFF}"/>
                </a:ext>
              </a:extLst>
            </p:cNvPr>
            <p:cNvSpPr>
              <a:spLocks noChangeArrowheads="1"/>
            </p:cNvSpPr>
            <p:nvPr/>
          </p:nvSpPr>
          <p:spPr bwMode="auto">
            <a:xfrm rot="10800000">
              <a:off x="4331" y="890"/>
              <a:ext cx="1316" cy="545"/>
            </a:xfrm>
            <a:prstGeom prst="rightArrowCallout">
              <a:avLst>
                <a:gd name="adj1" fmla="val 50000"/>
                <a:gd name="adj2" fmla="val 25000"/>
                <a:gd name="adj3" fmla="val 33213"/>
                <a:gd name="adj4" fmla="val 80245"/>
              </a:avLst>
            </a:prstGeom>
            <a:solidFill>
              <a:schemeClr val="tx2"/>
            </a:solidFill>
            <a:ln w="9525">
              <a:solidFill>
                <a:srgbClr val="800000"/>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5853" name="AutoShape 8">
              <a:extLst>
                <a:ext uri="{FF2B5EF4-FFF2-40B4-BE49-F238E27FC236}">
                  <a16:creationId xmlns:a16="http://schemas.microsoft.com/office/drawing/2014/main" id="{BEE20C16-B1AC-ED25-23CA-227AF5BB7844}"/>
                </a:ext>
              </a:extLst>
            </p:cNvPr>
            <p:cNvSpPr>
              <a:spLocks noChangeArrowheads="1"/>
            </p:cNvSpPr>
            <p:nvPr/>
          </p:nvSpPr>
          <p:spPr bwMode="auto">
            <a:xfrm rot="10800000">
              <a:off x="295" y="709"/>
              <a:ext cx="3810" cy="907"/>
            </a:xfrm>
            <a:prstGeom prst="chevron">
              <a:avLst>
                <a:gd name="adj" fmla="val 0"/>
              </a:avLst>
            </a:prstGeom>
            <a:solidFill>
              <a:srgbClr val="66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5854" name="Rectangle 9">
              <a:extLst>
                <a:ext uri="{FF2B5EF4-FFF2-40B4-BE49-F238E27FC236}">
                  <a16:creationId xmlns:a16="http://schemas.microsoft.com/office/drawing/2014/main" id="{6AF593E5-5AFD-D3E7-8C25-936D49CDF109}"/>
                </a:ext>
              </a:extLst>
            </p:cNvPr>
            <p:cNvSpPr>
              <a:spLocks noChangeArrowheads="1"/>
            </p:cNvSpPr>
            <p:nvPr/>
          </p:nvSpPr>
          <p:spPr bwMode="auto">
            <a:xfrm>
              <a:off x="4558" y="935"/>
              <a:ext cx="1090"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CC0000"/>
                  </a:solidFill>
                  <a:latin typeface="Arial" panose="020B0604020202020204" pitchFamily="34" charset="0"/>
                  <a:cs typeface="Titr Farsi" pitchFamily="2" charset="0"/>
                </a:rPr>
                <a:t>شاخصهای</a:t>
              </a:r>
            </a:p>
            <a:p>
              <a:pPr algn="ctr" fontAlgn="base">
                <a:spcBef>
                  <a:spcPct val="0"/>
                </a:spcBef>
                <a:spcAft>
                  <a:spcPct val="0"/>
                </a:spcAft>
                <a:buClrTx/>
                <a:buNone/>
              </a:pPr>
              <a:r>
                <a:rPr lang="fa-IR" altLang="en-US" sz="2000">
                  <a:solidFill>
                    <a:srgbClr val="CC0000"/>
                  </a:solidFill>
                  <a:latin typeface="Arial" panose="020B0604020202020204" pitchFamily="34" charset="0"/>
                  <a:cs typeface="Titr Farsi" pitchFamily="2" charset="0"/>
                </a:rPr>
                <a:t> روان تنی</a:t>
              </a:r>
              <a:endParaRPr lang="en-US" altLang="en-US" sz="2000">
                <a:solidFill>
                  <a:srgbClr val="CC0000"/>
                </a:solidFill>
                <a:latin typeface="Arial" panose="020B0604020202020204" pitchFamily="34" charset="0"/>
                <a:cs typeface="Titr Farsi" pitchFamily="2" charset="0"/>
              </a:endParaRPr>
            </a:p>
          </p:txBody>
        </p:sp>
        <p:sp>
          <p:nvSpPr>
            <p:cNvPr id="35855" name="Rectangle 10">
              <a:extLst>
                <a:ext uri="{FF2B5EF4-FFF2-40B4-BE49-F238E27FC236}">
                  <a16:creationId xmlns:a16="http://schemas.microsoft.com/office/drawing/2014/main" id="{5D8B20D0-9A74-74C0-6459-405CA9E5B6CF}"/>
                </a:ext>
              </a:extLst>
            </p:cNvPr>
            <p:cNvSpPr>
              <a:spLocks noChangeArrowheads="1"/>
            </p:cNvSpPr>
            <p:nvPr/>
          </p:nvSpPr>
          <p:spPr bwMode="auto">
            <a:xfrm>
              <a:off x="249" y="845"/>
              <a:ext cx="3720"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1600">
                  <a:solidFill>
                    <a:srgbClr val="FFFFFF"/>
                  </a:solidFill>
                  <a:latin typeface="Arial" panose="020B0604020202020204" pitchFamily="34" charset="0"/>
                  <a:cs typeface="Titr Farsi" pitchFamily="2" charset="0"/>
                </a:rPr>
                <a:t>جلوه هائی از آن عبارتند از: احساس خستگی ، ابتلا به دردهای عضلانی ، انواع سردردها،بی نظمی درعادات ماهانه در زنان ، تغيير در عادات برای خوابيدن (کم خوابی )، ابتلا به اختلال گوارشی و سرماخوردگی های مکرر. </a:t>
              </a:r>
            </a:p>
          </p:txBody>
        </p:sp>
      </p:grpSp>
      <p:grpSp>
        <p:nvGrpSpPr>
          <p:cNvPr id="3" name="Group 11">
            <a:extLst>
              <a:ext uri="{FF2B5EF4-FFF2-40B4-BE49-F238E27FC236}">
                <a16:creationId xmlns:a16="http://schemas.microsoft.com/office/drawing/2014/main" id="{50815FDB-B327-016F-62E2-5EE261EFC1E1}"/>
              </a:ext>
            </a:extLst>
          </p:cNvPr>
          <p:cNvGrpSpPr>
            <a:grpSpLocks/>
          </p:cNvGrpSpPr>
          <p:nvPr/>
        </p:nvGrpSpPr>
        <p:grpSpPr bwMode="auto">
          <a:xfrm>
            <a:off x="1992313" y="3471863"/>
            <a:ext cx="8496300" cy="1439862"/>
            <a:chOff x="295" y="1842"/>
            <a:chExt cx="5352" cy="907"/>
          </a:xfrm>
        </p:grpSpPr>
        <p:sp>
          <p:nvSpPr>
            <p:cNvPr id="35848" name="AutoShape 12">
              <a:extLst>
                <a:ext uri="{FF2B5EF4-FFF2-40B4-BE49-F238E27FC236}">
                  <a16:creationId xmlns:a16="http://schemas.microsoft.com/office/drawing/2014/main" id="{CB2DD048-5B92-6D0F-6ED0-72623377AB2F}"/>
                </a:ext>
              </a:extLst>
            </p:cNvPr>
            <p:cNvSpPr>
              <a:spLocks noChangeArrowheads="1"/>
            </p:cNvSpPr>
            <p:nvPr/>
          </p:nvSpPr>
          <p:spPr bwMode="auto">
            <a:xfrm rot="10800000">
              <a:off x="4331" y="2024"/>
              <a:ext cx="1316" cy="545"/>
            </a:xfrm>
            <a:prstGeom prst="rightArrowCallout">
              <a:avLst>
                <a:gd name="adj1" fmla="val 50000"/>
                <a:gd name="adj2" fmla="val 25000"/>
                <a:gd name="adj3" fmla="val 33213"/>
                <a:gd name="adj4" fmla="val 80245"/>
              </a:avLst>
            </a:prstGeom>
            <a:solidFill>
              <a:schemeClr val="tx2"/>
            </a:solidFill>
            <a:ln w="9525" algn="ctr">
              <a:solidFill>
                <a:srgbClr val="800000"/>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5849" name="AutoShape 13">
              <a:extLst>
                <a:ext uri="{FF2B5EF4-FFF2-40B4-BE49-F238E27FC236}">
                  <a16:creationId xmlns:a16="http://schemas.microsoft.com/office/drawing/2014/main" id="{06F43E78-B11C-415A-CE91-95585CE78AB5}"/>
                </a:ext>
              </a:extLst>
            </p:cNvPr>
            <p:cNvSpPr>
              <a:spLocks noChangeArrowheads="1"/>
            </p:cNvSpPr>
            <p:nvPr/>
          </p:nvSpPr>
          <p:spPr bwMode="auto">
            <a:xfrm rot="10800000">
              <a:off x="295" y="1842"/>
              <a:ext cx="3810" cy="907"/>
            </a:xfrm>
            <a:prstGeom prst="chevron">
              <a:avLst>
                <a:gd name="adj" fmla="val 0"/>
              </a:avLst>
            </a:prstGeom>
            <a:solidFill>
              <a:srgbClr val="66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5850" name="Rectangle 14">
              <a:extLst>
                <a:ext uri="{FF2B5EF4-FFF2-40B4-BE49-F238E27FC236}">
                  <a16:creationId xmlns:a16="http://schemas.microsoft.com/office/drawing/2014/main" id="{01AC50C4-10F8-C2DA-018F-5AFD7810C518}"/>
                </a:ext>
              </a:extLst>
            </p:cNvPr>
            <p:cNvSpPr>
              <a:spLocks noChangeArrowheads="1"/>
            </p:cNvSpPr>
            <p:nvPr/>
          </p:nvSpPr>
          <p:spPr bwMode="auto">
            <a:xfrm>
              <a:off x="4558" y="2069"/>
              <a:ext cx="105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CC0000"/>
                  </a:solidFill>
                  <a:latin typeface="Arial" panose="020B0604020202020204" pitchFamily="34" charset="0"/>
                  <a:cs typeface="Titr Farsi" pitchFamily="2" charset="0"/>
                </a:rPr>
                <a:t>شاخصهای سازمانی</a:t>
              </a:r>
              <a:endParaRPr lang="en-US" altLang="en-US" sz="2000">
                <a:solidFill>
                  <a:srgbClr val="CC0000"/>
                </a:solidFill>
                <a:latin typeface="Arial" panose="020B0604020202020204" pitchFamily="34" charset="0"/>
                <a:cs typeface="Titr Farsi" pitchFamily="2" charset="0"/>
              </a:endParaRPr>
            </a:p>
          </p:txBody>
        </p:sp>
        <p:sp>
          <p:nvSpPr>
            <p:cNvPr id="35851" name="Rectangle 15">
              <a:extLst>
                <a:ext uri="{FF2B5EF4-FFF2-40B4-BE49-F238E27FC236}">
                  <a16:creationId xmlns:a16="http://schemas.microsoft.com/office/drawing/2014/main" id="{21AD3282-BDD0-ADB7-1FA5-209B2344E39E}"/>
                </a:ext>
              </a:extLst>
            </p:cNvPr>
            <p:cNvSpPr>
              <a:spLocks noChangeArrowheads="1"/>
            </p:cNvSpPr>
            <p:nvPr/>
          </p:nvSpPr>
          <p:spPr bwMode="auto">
            <a:xfrm>
              <a:off x="340" y="1933"/>
              <a:ext cx="3629" cy="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1600">
                  <a:solidFill>
                    <a:srgbClr val="FFFFFF"/>
                  </a:solidFill>
                  <a:latin typeface="Arial" panose="020B0604020202020204" pitchFamily="34" charset="0"/>
                  <a:cs typeface="Titr Farsi" pitchFamily="2" charset="0"/>
                </a:rPr>
                <a:t>از قبيل : کاهش رسيدگی به خواسته های ارباب رجوع ، مشتری يا مصرف کنندگان خدمات سازمان ، تنزل ابعاد اخلاقی و معنوی کارکنان ، افزايش تعداد موارد خلافکاری ، دزدی ، غيبت از کار، ترک شغل، تغيير شغل و سوانح و حوادث در کار نيز نقشی چشمگير در رفتار اين افراد دارد</a:t>
              </a:r>
              <a:endParaRPr lang="en-US" altLang="en-US" sz="1600">
                <a:solidFill>
                  <a:srgbClr val="FFFFFF"/>
                </a:solidFill>
                <a:latin typeface="Arial" panose="020B0604020202020204" pitchFamily="34" charset="0"/>
                <a:cs typeface="Titr Farsi" pitchFamily="2"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AutoShape 2">
            <a:extLst>
              <a:ext uri="{FF2B5EF4-FFF2-40B4-BE49-F238E27FC236}">
                <a16:creationId xmlns:a16="http://schemas.microsoft.com/office/drawing/2014/main" id="{FACFD6E8-A471-9D39-7AF5-F1D8103945CB}"/>
              </a:ext>
            </a:extLst>
          </p:cNvPr>
          <p:cNvSpPr>
            <a:spLocks noChangeArrowheads="1"/>
          </p:cNvSpPr>
          <p:nvPr/>
        </p:nvSpPr>
        <p:spPr bwMode="auto">
          <a:xfrm>
            <a:off x="1524000" y="1"/>
            <a:ext cx="9144000" cy="620713"/>
          </a:xfrm>
          <a:prstGeom prst="bevel">
            <a:avLst>
              <a:gd name="adj" fmla="val 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6867" name="Rectangle 2">
            <a:extLst>
              <a:ext uri="{FF2B5EF4-FFF2-40B4-BE49-F238E27FC236}">
                <a16:creationId xmlns:a16="http://schemas.microsoft.com/office/drawing/2014/main" id="{AB98FB38-D17E-E1BC-1687-B85E52DED5E8}"/>
              </a:ext>
            </a:extLst>
          </p:cNvPr>
          <p:cNvSpPr>
            <a:spLocks noGrp="1" noChangeArrowheads="1"/>
          </p:cNvSpPr>
          <p:nvPr>
            <p:ph type="title" idx="4294967295"/>
          </p:nvPr>
        </p:nvSpPr>
        <p:spPr bwMode="auto">
          <a:xfrm>
            <a:off x="1587260" y="115888"/>
            <a:ext cx="8779115" cy="424732"/>
          </a:xfrm>
        </p:spPr>
        <p:txBody>
          <a:bodyPr vert="horz" wrap="square" lIns="91440" tIns="45720" rIns="91440" bIns="45720" numCol="1" anchor="t" anchorCtr="0" compatLnSpc="1">
            <a:prstTxWarp prst="textNoShape">
              <a:avLst/>
            </a:prstTxWarp>
            <a:spAutoFit/>
          </a:bodyPr>
          <a:lstStyle/>
          <a:p>
            <a:pPr algn="ctr" defTabSz="914400" eaLnBrk="1" hangingPunct="1"/>
            <a:r>
              <a:rPr lang="fa-IR" altLang="en-US" sz="2400" dirty="0">
                <a:solidFill>
                  <a:srgbClr val="FFFF00"/>
                </a:solidFill>
                <a:latin typeface="Arial" panose="020B0604020202020204" pitchFamily="34" charset="0"/>
                <a:cs typeface="Titr Farsi" pitchFamily="2" charset="0"/>
              </a:rPr>
              <a:t>رويکردهای مختلف نسبت به فرسودگی شغلی : رويکرد روان شناختی – اجتماعی</a:t>
            </a:r>
            <a:endParaRPr lang="en-US" altLang="en-US" sz="2400" dirty="0">
              <a:solidFill>
                <a:srgbClr val="FFFF00"/>
              </a:solidFill>
              <a:latin typeface="Arial" panose="020B0604020202020204" pitchFamily="34" charset="0"/>
              <a:cs typeface="Titr Farsi" pitchFamily="2" charset="0"/>
            </a:endParaRPr>
          </a:p>
        </p:txBody>
      </p:sp>
      <p:grpSp>
        <p:nvGrpSpPr>
          <p:cNvPr id="2" name="Group 4">
            <a:extLst>
              <a:ext uri="{FF2B5EF4-FFF2-40B4-BE49-F238E27FC236}">
                <a16:creationId xmlns:a16="http://schemas.microsoft.com/office/drawing/2014/main" id="{2A916C1D-BA07-1F00-6039-B9F69587CC46}"/>
              </a:ext>
            </a:extLst>
          </p:cNvPr>
          <p:cNvGrpSpPr>
            <a:grpSpLocks/>
          </p:cNvGrpSpPr>
          <p:nvPr/>
        </p:nvGrpSpPr>
        <p:grpSpPr bwMode="auto">
          <a:xfrm>
            <a:off x="1992313" y="981076"/>
            <a:ext cx="8640762" cy="1439863"/>
            <a:chOff x="295" y="618"/>
            <a:chExt cx="5443" cy="907"/>
          </a:xfrm>
        </p:grpSpPr>
        <p:sp>
          <p:nvSpPr>
            <p:cNvPr id="36879" name="AutoShape 5">
              <a:extLst>
                <a:ext uri="{FF2B5EF4-FFF2-40B4-BE49-F238E27FC236}">
                  <a16:creationId xmlns:a16="http://schemas.microsoft.com/office/drawing/2014/main" id="{C7BAD066-E8DB-A9FF-7846-5AE36B716752}"/>
                </a:ext>
              </a:extLst>
            </p:cNvPr>
            <p:cNvSpPr>
              <a:spLocks noChangeArrowheads="1"/>
            </p:cNvSpPr>
            <p:nvPr/>
          </p:nvSpPr>
          <p:spPr bwMode="auto">
            <a:xfrm rot="10800000">
              <a:off x="4422" y="799"/>
              <a:ext cx="1316" cy="545"/>
            </a:xfrm>
            <a:prstGeom prst="rightArrowCallout">
              <a:avLst>
                <a:gd name="adj1" fmla="val 50000"/>
                <a:gd name="adj2" fmla="val 25000"/>
                <a:gd name="adj3" fmla="val 33213"/>
                <a:gd name="adj4" fmla="val 80245"/>
              </a:avLst>
            </a:prstGeom>
            <a:solidFill>
              <a:schemeClr val="tx2"/>
            </a:solidFill>
            <a:ln w="9525">
              <a:solidFill>
                <a:srgbClr val="000066"/>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6880" name="AutoShape 6">
              <a:extLst>
                <a:ext uri="{FF2B5EF4-FFF2-40B4-BE49-F238E27FC236}">
                  <a16:creationId xmlns:a16="http://schemas.microsoft.com/office/drawing/2014/main" id="{1CFF817B-3DA3-B13C-01C5-24C7C7944F2B}"/>
                </a:ext>
              </a:extLst>
            </p:cNvPr>
            <p:cNvSpPr>
              <a:spLocks noChangeArrowheads="1"/>
            </p:cNvSpPr>
            <p:nvPr/>
          </p:nvSpPr>
          <p:spPr bwMode="auto">
            <a:xfrm rot="10800000">
              <a:off x="295" y="618"/>
              <a:ext cx="4082" cy="907"/>
            </a:xfrm>
            <a:prstGeom prst="chevron">
              <a:avLst>
                <a:gd name="adj" fmla="val 0"/>
              </a:avLst>
            </a:prstGeom>
            <a:solidFill>
              <a:srgbClr val="993366"/>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6881" name="Rectangle 7">
              <a:extLst>
                <a:ext uri="{FF2B5EF4-FFF2-40B4-BE49-F238E27FC236}">
                  <a16:creationId xmlns:a16="http://schemas.microsoft.com/office/drawing/2014/main" id="{44B82AB4-6F4D-F26F-1115-51A88726A1E3}"/>
                </a:ext>
              </a:extLst>
            </p:cNvPr>
            <p:cNvSpPr>
              <a:spLocks noChangeArrowheads="1"/>
            </p:cNvSpPr>
            <p:nvPr/>
          </p:nvSpPr>
          <p:spPr bwMode="auto">
            <a:xfrm>
              <a:off x="340" y="663"/>
              <a:ext cx="3765" cy="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ar-SA" altLang="en-US" sz="1600">
                  <a:solidFill>
                    <a:srgbClr val="FFFFFF"/>
                  </a:solidFill>
                  <a:latin typeface="Arial" panose="020B0604020202020204" pitchFamily="34" charset="0"/>
                  <a:cs typeface="Titr Farsi" pitchFamily="2" charset="0"/>
                </a:rPr>
                <a:t>باعث از دست رفتن انرژی های عاطفی فردی می شود و موجب می شود که فرد</a:t>
              </a:r>
              <a:endParaRPr lang="fa-IR" altLang="en-US" sz="1600">
                <a:solidFill>
                  <a:srgbClr val="FFFFFF"/>
                </a:solidFill>
                <a:latin typeface="Arial" panose="020B0604020202020204" pitchFamily="34" charset="0"/>
                <a:cs typeface="Titr Farsi" pitchFamily="2" charset="0"/>
              </a:endParaRPr>
            </a:p>
            <a:p>
              <a:pPr algn="ctr" fontAlgn="base">
                <a:spcBef>
                  <a:spcPct val="0"/>
                </a:spcBef>
                <a:spcAft>
                  <a:spcPct val="0"/>
                </a:spcAft>
                <a:buClrTx/>
                <a:buNone/>
              </a:pPr>
              <a:endParaRPr lang="fa-IR" altLang="en-US" sz="1600">
                <a:solidFill>
                  <a:srgbClr val="FFFFFF"/>
                </a:solidFill>
                <a:latin typeface="Arial" panose="020B0604020202020204" pitchFamily="34" charset="0"/>
                <a:cs typeface="Titr Farsi" pitchFamily="2" charset="0"/>
              </a:endParaRPr>
            </a:p>
            <a:p>
              <a:pPr algn="ctr" fontAlgn="base">
                <a:spcBef>
                  <a:spcPct val="0"/>
                </a:spcBef>
                <a:spcAft>
                  <a:spcPct val="0"/>
                </a:spcAft>
                <a:buClrTx/>
                <a:buNone/>
              </a:pPr>
              <a:r>
                <a:rPr lang="ar-SA" altLang="en-US" sz="1600">
                  <a:solidFill>
                    <a:srgbClr val="FFFFFF"/>
                  </a:solidFill>
                  <a:latin typeface="Arial" panose="020B0604020202020204" pitchFamily="34" charset="0"/>
                  <a:cs typeface="Titr Farsi" pitchFamily="2" charset="0"/>
                </a:rPr>
                <a:t> انگزه خود را جهت فعال</a:t>
              </a:r>
              <a:r>
                <a:rPr lang="fa-IR" altLang="en-US" sz="1600">
                  <a:solidFill>
                    <a:srgbClr val="FFFFFF"/>
                  </a:solidFill>
                  <a:latin typeface="Arial" panose="020B0604020202020204" pitchFamily="34" charset="0"/>
                  <a:cs typeface="Titr Farsi" pitchFamily="2" charset="0"/>
                </a:rPr>
                <a:t>ي</a:t>
              </a:r>
              <a:r>
                <a:rPr lang="ar-SA" altLang="en-US" sz="1600">
                  <a:solidFill>
                    <a:srgbClr val="FFFFFF"/>
                  </a:solidFill>
                  <a:latin typeface="Arial" panose="020B0604020202020204" pitchFamily="34" charset="0"/>
                  <a:cs typeface="Titr Farsi" pitchFamily="2" charset="0"/>
                </a:rPr>
                <a:t>ت از دست داده و انجام کار برا</a:t>
              </a:r>
              <a:r>
                <a:rPr lang="fa-IR" altLang="en-US" sz="1600">
                  <a:solidFill>
                    <a:srgbClr val="FFFFFF"/>
                  </a:solidFill>
                  <a:latin typeface="Arial" panose="020B0604020202020204" pitchFamily="34" charset="0"/>
                  <a:cs typeface="Titr Farsi" pitchFamily="2" charset="0"/>
                </a:rPr>
                <a:t>ي</a:t>
              </a:r>
              <a:r>
                <a:rPr lang="ar-SA" altLang="en-US" sz="1600">
                  <a:solidFill>
                    <a:srgbClr val="FFFFFF"/>
                  </a:solidFill>
                  <a:latin typeface="Arial" panose="020B0604020202020204" pitchFamily="34" charset="0"/>
                  <a:cs typeface="Titr Farsi" pitchFamily="2" charset="0"/>
                </a:rPr>
                <a:t>ش خسته کننده شود و</a:t>
              </a:r>
              <a:endParaRPr lang="fa-IR" altLang="en-US" sz="1600">
                <a:solidFill>
                  <a:srgbClr val="FFFFFF"/>
                </a:solidFill>
                <a:latin typeface="Arial" panose="020B0604020202020204" pitchFamily="34" charset="0"/>
                <a:cs typeface="Titr Farsi" pitchFamily="2" charset="0"/>
              </a:endParaRPr>
            </a:p>
            <a:p>
              <a:pPr algn="ctr" fontAlgn="base">
                <a:spcBef>
                  <a:spcPct val="0"/>
                </a:spcBef>
                <a:spcAft>
                  <a:spcPct val="0"/>
                </a:spcAft>
                <a:buClrTx/>
                <a:buNone/>
              </a:pPr>
              <a:endParaRPr lang="fa-IR" altLang="en-US" sz="1600">
                <a:solidFill>
                  <a:srgbClr val="FFFFFF"/>
                </a:solidFill>
                <a:latin typeface="Arial" panose="020B0604020202020204" pitchFamily="34" charset="0"/>
                <a:cs typeface="Titr Farsi" pitchFamily="2" charset="0"/>
              </a:endParaRPr>
            </a:p>
            <a:p>
              <a:pPr algn="ctr" fontAlgn="base">
                <a:spcBef>
                  <a:spcPct val="0"/>
                </a:spcBef>
                <a:spcAft>
                  <a:spcPct val="0"/>
                </a:spcAft>
                <a:buClrTx/>
                <a:buNone/>
              </a:pPr>
              <a:r>
                <a:rPr lang="ar-SA" altLang="en-US" sz="1600">
                  <a:solidFill>
                    <a:srgbClr val="FFFFFF"/>
                  </a:solidFill>
                  <a:latin typeface="Arial" panose="020B0604020202020204" pitchFamily="34" charset="0"/>
                  <a:cs typeface="Titr Farsi" pitchFamily="2" charset="0"/>
                </a:rPr>
                <a:t> هنگامی علائم خستگی عاطفی نماان می شود که فرد احساس ناتوانی کند </a:t>
              </a:r>
              <a:endParaRPr lang="fa-IR" altLang="en-US" sz="1600">
                <a:solidFill>
                  <a:srgbClr val="FFFFFF"/>
                </a:solidFill>
                <a:latin typeface="Arial" panose="020B0604020202020204" pitchFamily="34" charset="0"/>
                <a:cs typeface="Titr Farsi" pitchFamily="2" charset="0"/>
              </a:endParaRPr>
            </a:p>
          </p:txBody>
        </p:sp>
        <p:sp>
          <p:nvSpPr>
            <p:cNvPr id="36882" name="Rectangle 8">
              <a:extLst>
                <a:ext uri="{FF2B5EF4-FFF2-40B4-BE49-F238E27FC236}">
                  <a16:creationId xmlns:a16="http://schemas.microsoft.com/office/drawing/2014/main" id="{C8D222A5-6FC2-11F9-E8EF-48067668ADBB}"/>
                </a:ext>
              </a:extLst>
            </p:cNvPr>
            <p:cNvSpPr>
              <a:spLocks noChangeArrowheads="1"/>
            </p:cNvSpPr>
            <p:nvPr/>
          </p:nvSpPr>
          <p:spPr bwMode="auto">
            <a:xfrm>
              <a:off x="4740" y="845"/>
              <a:ext cx="830"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CC0000"/>
                  </a:solidFill>
                  <a:latin typeface="Arial" panose="020B0604020202020204" pitchFamily="34" charset="0"/>
                  <a:cs typeface="Titr Farsi" pitchFamily="2" charset="0"/>
                </a:rPr>
                <a:t>خستگی عاطفی</a:t>
              </a:r>
              <a:endParaRPr lang="en-US" altLang="en-US" sz="2000">
                <a:solidFill>
                  <a:srgbClr val="CC0000"/>
                </a:solidFill>
                <a:latin typeface="Arial" panose="020B0604020202020204" pitchFamily="34" charset="0"/>
                <a:cs typeface="Titr Farsi" pitchFamily="2" charset="0"/>
              </a:endParaRPr>
            </a:p>
          </p:txBody>
        </p:sp>
      </p:grpSp>
      <p:grpSp>
        <p:nvGrpSpPr>
          <p:cNvPr id="3" name="Group 9">
            <a:extLst>
              <a:ext uri="{FF2B5EF4-FFF2-40B4-BE49-F238E27FC236}">
                <a16:creationId xmlns:a16="http://schemas.microsoft.com/office/drawing/2014/main" id="{3966B208-C92A-1901-631D-C85C47898429}"/>
              </a:ext>
            </a:extLst>
          </p:cNvPr>
          <p:cNvGrpSpPr>
            <a:grpSpLocks/>
          </p:cNvGrpSpPr>
          <p:nvPr/>
        </p:nvGrpSpPr>
        <p:grpSpPr bwMode="auto">
          <a:xfrm>
            <a:off x="1924051" y="2565400"/>
            <a:ext cx="8855075" cy="2732088"/>
            <a:chOff x="252" y="1616"/>
            <a:chExt cx="5578" cy="1721"/>
          </a:xfrm>
        </p:grpSpPr>
        <p:sp>
          <p:nvSpPr>
            <p:cNvPr id="36875" name="AutoShape 10">
              <a:extLst>
                <a:ext uri="{FF2B5EF4-FFF2-40B4-BE49-F238E27FC236}">
                  <a16:creationId xmlns:a16="http://schemas.microsoft.com/office/drawing/2014/main" id="{9FF5D490-7BA0-199F-A287-016250A80C01}"/>
                </a:ext>
              </a:extLst>
            </p:cNvPr>
            <p:cNvSpPr>
              <a:spLocks noChangeArrowheads="1"/>
            </p:cNvSpPr>
            <p:nvPr/>
          </p:nvSpPr>
          <p:spPr bwMode="auto">
            <a:xfrm rot="10800000">
              <a:off x="4422" y="2114"/>
              <a:ext cx="1316" cy="545"/>
            </a:xfrm>
            <a:prstGeom prst="rightArrowCallout">
              <a:avLst>
                <a:gd name="adj1" fmla="val 50000"/>
                <a:gd name="adj2" fmla="val 25000"/>
                <a:gd name="adj3" fmla="val 33213"/>
                <a:gd name="adj4" fmla="val 80245"/>
              </a:avLst>
            </a:prstGeom>
            <a:solidFill>
              <a:schemeClr val="tx2"/>
            </a:solidFill>
            <a:ln w="9525">
              <a:solidFill>
                <a:srgbClr val="000066"/>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6876" name="AutoShape 11">
              <a:extLst>
                <a:ext uri="{FF2B5EF4-FFF2-40B4-BE49-F238E27FC236}">
                  <a16:creationId xmlns:a16="http://schemas.microsoft.com/office/drawing/2014/main" id="{C1B82E60-8E98-D85B-CFD3-85B92609FBBB}"/>
                </a:ext>
              </a:extLst>
            </p:cNvPr>
            <p:cNvSpPr>
              <a:spLocks noChangeArrowheads="1"/>
            </p:cNvSpPr>
            <p:nvPr/>
          </p:nvSpPr>
          <p:spPr bwMode="auto">
            <a:xfrm rot="10800000">
              <a:off x="295" y="1616"/>
              <a:ext cx="4082" cy="1587"/>
            </a:xfrm>
            <a:prstGeom prst="chevron">
              <a:avLst>
                <a:gd name="adj" fmla="val 0"/>
              </a:avLst>
            </a:prstGeom>
            <a:solidFill>
              <a:srgbClr val="993366"/>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6877" name="Rectangle 12">
              <a:extLst>
                <a:ext uri="{FF2B5EF4-FFF2-40B4-BE49-F238E27FC236}">
                  <a16:creationId xmlns:a16="http://schemas.microsoft.com/office/drawing/2014/main" id="{1B5AAABA-24D9-B91A-0383-4B9E9D9B5E4E}"/>
                </a:ext>
              </a:extLst>
            </p:cNvPr>
            <p:cNvSpPr>
              <a:spLocks noChangeArrowheads="1"/>
            </p:cNvSpPr>
            <p:nvPr/>
          </p:nvSpPr>
          <p:spPr bwMode="auto">
            <a:xfrm>
              <a:off x="252" y="1728"/>
              <a:ext cx="4151" cy="1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ar-SA" altLang="en-US" sz="1600">
                  <a:solidFill>
                    <a:srgbClr val="FFFFFF"/>
                  </a:solidFill>
                  <a:latin typeface="Arial" panose="020B0604020202020204" pitchFamily="34" charset="0"/>
                  <a:cs typeface="Titr Farsi" pitchFamily="2" charset="0"/>
                </a:rPr>
                <a:t>ا</a:t>
              </a:r>
              <a:r>
                <a:rPr lang="fa-IR" altLang="en-US" sz="1600">
                  <a:solidFill>
                    <a:srgbClr val="FFFFFF"/>
                  </a:solidFill>
                  <a:latin typeface="Arial" panose="020B0604020202020204" pitchFamily="34" charset="0"/>
                  <a:cs typeface="Titr Farsi" pitchFamily="2" charset="0"/>
                </a:rPr>
                <a:t>ي</a:t>
              </a:r>
              <a:r>
                <a:rPr lang="ar-SA" altLang="en-US" sz="1600">
                  <a:solidFill>
                    <a:srgbClr val="FFFFFF"/>
                  </a:solidFill>
                  <a:latin typeface="Arial" panose="020B0604020202020204" pitchFamily="34" charset="0"/>
                  <a:cs typeface="Titr Farsi" pitchFamily="2" charset="0"/>
                </a:rPr>
                <a:t>ن بعد فرسودگی به پاسخ های غ</a:t>
              </a:r>
              <a:r>
                <a:rPr lang="fa-IR" altLang="en-US" sz="1600">
                  <a:solidFill>
                    <a:srgbClr val="FFFFFF"/>
                  </a:solidFill>
                  <a:latin typeface="Arial" panose="020B0604020202020204" pitchFamily="34" charset="0"/>
                  <a:cs typeface="Titr Farsi" pitchFamily="2" charset="0"/>
                </a:rPr>
                <a:t>ي</a:t>
              </a:r>
              <a:r>
                <a:rPr lang="ar-SA" altLang="en-US" sz="1600">
                  <a:solidFill>
                    <a:srgbClr val="FFFFFF"/>
                  </a:solidFill>
                  <a:latin typeface="Arial" panose="020B0604020202020204" pitchFamily="34" charset="0"/>
                  <a:cs typeface="Titr Farsi" pitchFamily="2" charset="0"/>
                </a:rPr>
                <a:t>ر احساسی و خشن فرد نسبت به مراجعان و همکاران </a:t>
              </a:r>
              <a:endParaRPr lang="fa-IR" altLang="en-US" sz="1600">
                <a:solidFill>
                  <a:srgbClr val="FFFFFF"/>
                </a:solidFill>
                <a:latin typeface="Arial" panose="020B0604020202020204" pitchFamily="34" charset="0"/>
                <a:cs typeface="Titr Farsi" pitchFamily="2" charset="0"/>
              </a:endParaRPr>
            </a:p>
            <a:p>
              <a:pPr algn="ctr" fontAlgn="base">
                <a:spcBef>
                  <a:spcPct val="0"/>
                </a:spcBef>
                <a:spcAft>
                  <a:spcPct val="0"/>
                </a:spcAft>
                <a:buClrTx/>
                <a:buNone/>
              </a:pPr>
              <a:endParaRPr lang="fa-IR" altLang="en-US" sz="1600">
                <a:solidFill>
                  <a:srgbClr val="FFFFFF"/>
                </a:solidFill>
                <a:latin typeface="Arial" panose="020B0604020202020204" pitchFamily="34" charset="0"/>
                <a:cs typeface="Titr Farsi" pitchFamily="2" charset="0"/>
              </a:endParaRPr>
            </a:p>
            <a:p>
              <a:pPr algn="ctr" fontAlgn="base">
                <a:spcBef>
                  <a:spcPct val="0"/>
                </a:spcBef>
                <a:spcAft>
                  <a:spcPct val="0"/>
                </a:spcAft>
                <a:buClrTx/>
                <a:buNone/>
              </a:pPr>
              <a:r>
                <a:rPr lang="ar-SA" altLang="en-US" sz="1600">
                  <a:solidFill>
                    <a:srgbClr val="FFFFFF"/>
                  </a:solidFill>
                  <a:latin typeface="Arial" panose="020B0604020202020204" pitchFamily="34" charset="0"/>
                  <a:cs typeface="Titr Farsi" pitchFamily="2" charset="0"/>
                </a:rPr>
                <a:t>مربوط می شود . فرد مبتلا به سندرم فرسودگی شغلی احساسات منفی و نگرش های منفی</a:t>
              </a:r>
              <a:endParaRPr lang="fa-IR" altLang="en-US" sz="1600">
                <a:solidFill>
                  <a:srgbClr val="FFFFFF"/>
                </a:solidFill>
                <a:latin typeface="Arial" panose="020B0604020202020204" pitchFamily="34" charset="0"/>
                <a:cs typeface="Titr Farsi" pitchFamily="2" charset="0"/>
              </a:endParaRPr>
            </a:p>
            <a:p>
              <a:pPr algn="ctr" fontAlgn="base">
                <a:spcBef>
                  <a:spcPct val="0"/>
                </a:spcBef>
                <a:spcAft>
                  <a:spcPct val="0"/>
                </a:spcAft>
                <a:buClrTx/>
                <a:buNone/>
              </a:pPr>
              <a:endParaRPr lang="fa-IR" altLang="en-US" sz="1600">
                <a:solidFill>
                  <a:srgbClr val="FFFFFF"/>
                </a:solidFill>
                <a:latin typeface="Arial" panose="020B0604020202020204" pitchFamily="34" charset="0"/>
                <a:cs typeface="Titr Farsi" pitchFamily="2" charset="0"/>
              </a:endParaRPr>
            </a:p>
            <a:p>
              <a:pPr algn="ctr" fontAlgn="base">
                <a:spcBef>
                  <a:spcPct val="0"/>
                </a:spcBef>
                <a:spcAft>
                  <a:spcPct val="0"/>
                </a:spcAft>
                <a:buClrTx/>
                <a:buNone/>
              </a:pPr>
              <a:r>
                <a:rPr lang="ar-SA" altLang="en-US" sz="1600">
                  <a:solidFill>
                    <a:srgbClr val="FFFFFF"/>
                  </a:solidFill>
                  <a:latin typeface="Arial" panose="020B0604020202020204" pitchFamily="34" charset="0"/>
                  <a:cs typeface="Titr Farsi" pitchFamily="2" charset="0"/>
                </a:rPr>
                <a:t> همراه با سرزنش د</a:t>
              </a:r>
              <a:r>
                <a:rPr lang="fa-IR" altLang="en-US" sz="1600">
                  <a:solidFill>
                    <a:srgbClr val="FFFFFF"/>
                  </a:solidFill>
                  <a:latin typeface="Arial" panose="020B0604020202020204" pitchFamily="34" charset="0"/>
                  <a:cs typeface="Titr Farsi" pitchFamily="2" charset="0"/>
                </a:rPr>
                <a:t>ي</a:t>
              </a:r>
              <a:r>
                <a:rPr lang="ar-SA" altLang="en-US" sz="1600">
                  <a:solidFill>
                    <a:srgbClr val="FFFFFF"/>
                  </a:solidFill>
                  <a:latin typeface="Arial" panose="020B0604020202020204" pitchFamily="34" charset="0"/>
                  <a:cs typeface="Titr Farsi" pitchFamily="2" charset="0"/>
                </a:rPr>
                <a:t>گران دارد و افراد را به صورت </a:t>
              </a:r>
              <a:r>
                <a:rPr lang="fa-IR" altLang="en-US" sz="1600">
                  <a:solidFill>
                    <a:srgbClr val="FFFFFF"/>
                  </a:solidFill>
                  <a:latin typeface="Arial" panose="020B0604020202020204" pitchFamily="34" charset="0"/>
                  <a:cs typeface="Titr Farsi" pitchFamily="2" charset="0"/>
                </a:rPr>
                <a:t>ي</a:t>
              </a:r>
              <a:r>
                <a:rPr lang="ar-SA" altLang="en-US" sz="1600">
                  <a:solidFill>
                    <a:srgbClr val="FFFFFF"/>
                  </a:solidFill>
                  <a:latin typeface="Arial" panose="020B0604020202020204" pitchFamily="34" charset="0"/>
                  <a:cs typeface="Titr Farsi" pitchFamily="2" charset="0"/>
                </a:rPr>
                <a:t>ک شی ء غ</a:t>
              </a:r>
              <a:r>
                <a:rPr lang="fa-IR" altLang="en-US" sz="1600">
                  <a:solidFill>
                    <a:srgbClr val="FFFFFF"/>
                  </a:solidFill>
                  <a:latin typeface="Arial" panose="020B0604020202020204" pitchFamily="34" charset="0"/>
                  <a:cs typeface="Titr Farsi" pitchFamily="2" charset="0"/>
                </a:rPr>
                <a:t>ي</a:t>
              </a:r>
              <a:r>
                <a:rPr lang="ar-SA" altLang="en-US" sz="1600">
                  <a:solidFill>
                    <a:srgbClr val="FFFFFF"/>
                  </a:solidFill>
                  <a:latin typeface="Arial" panose="020B0604020202020204" pitchFamily="34" charset="0"/>
                  <a:cs typeface="Titr Farsi" pitchFamily="2" charset="0"/>
                </a:rPr>
                <a:t>ر انسانی درک می کند ،</a:t>
              </a:r>
              <a:endParaRPr lang="fa-IR" altLang="en-US" sz="1600">
                <a:solidFill>
                  <a:srgbClr val="FFFFFF"/>
                </a:solidFill>
                <a:latin typeface="Arial" panose="020B0604020202020204" pitchFamily="34" charset="0"/>
                <a:cs typeface="Titr Farsi" pitchFamily="2" charset="0"/>
              </a:endParaRPr>
            </a:p>
            <a:p>
              <a:pPr algn="ctr" fontAlgn="base">
                <a:spcBef>
                  <a:spcPct val="0"/>
                </a:spcBef>
                <a:spcAft>
                  <a:spcPct val="0"/>
                </a:spcAft>
                <a:buClrTx/>
                <a:buNone/>
              </a:pPr>
              <a:endParaRPr lang="fa-IR" altLang="en-US" sz="1600">
                <a:solidFill>
                  <a:srgbClr val="FFFFFF"/>
                </a:solidFill>
                <a:latin typeface="Arial" panose="020B0604020202020204" pitchFamily="34" charset="0"/>
                <a:cs typeface="Titr Farsi" pitchFamily="2" charset="0"/>
              </a:endParaRPr>
            </a:p>
            <a:p>
              <a:pPr algn="ctr" fontAlgn="base">
                <a:spcBef>
                  <a:spcPct val="0"/>
                </a:spcBef>
                <a:spcAft>
                  <a:spcPct val="0"/>
                </a:spcAft>
                <a:buClrTx/>
                <a:buNone/>
              </a:pPr>
              <a:r>
                <a:rPr lang="ar-SA" altLang="en-US" sz="1600">
                  <a:solidFill>
                    <a:srgbClr val="FFFFFF"/>
                  </a:solidFill>
                  <a:latin typeface="Arial" panose="020B0604020202020204" pitchFamily="34" charset="0"/>
                  <a:cs typeface="Titr Farsi" pitchFamily="2" charset="0"/>
                </a:rPr>
                <a:t> مثلاً پزشکان مبتلا به فرسودگی ب</a:t>
              </a:r>
              <a:r>
                <a:rPr lang="fa-IR" altLang="en-US" sz="1600">
                  <a:solidFill>
                    <a:srgbClr val="FFFFFF"/>
                  </a:solidFill>
                  <a:latin typeface="Arial" panose="020B0604020202020204" pitchFamily="34" charset="0"/>
                  <a:cs typeface="Titr Farsi" pitchFamily="2" charset="0"/>
                </a:rPr>
                <a:t>ي</a:t>
              </a:r>
              <a:r>
                <a:rPr lang="ar-SA" altLang="en-US" sz="1600">
                  <a:solidFill>
                    <a:srgbClr val="FFFFFF"/>
                  </a:solidFill>
                  <a:latin typeface="Arial" panose="020B0604020202020204" pitchFamily="34" charset="0"/>
                  <a:cs typeface="Titr Farsi" pitchFamily="2" charset="0"/>
                </a:rPr>
                <a:t>ماران خود را به صورت </a:t>
              </a:r>
              <a:r>
                <a:rPr lang="fa-IR" altLang="en-US" sz="1600">
                  <a:solidFill>
                    <a:srgbClr val="FFFFFF"/>
                  </a:solidFill>
                  <a:latin typeface="Arial" panose="020B0604020202020204" pitchFamily="34" charset="0"/>
                  <a:cs typeface="Titr Farsi" pitchFamily="2" charset="0"/>
                </a:rPr>
                <a:t>ي</a:t>
              </a:r>
              <a:r>
                <a:rPr lang="ar-SA" altLang="en-US" sz="1600">
                  <a:solidFill>
                    <a:srgbClr val="FFFFFF"/>
                  </a:solidFill>
                  <a:latin typeface="Arial" panose="020B0604020202020204" pitchFamily="34" charset="0"/>
                  <a:cs typeface="Titr Farsi" pitchFamily="2" charset="0"/>
                </a:rPr>
                <a:t>ک شی ء می ب</a:t>
              </a:r>
              <a:r>
                <a:rPr lang="fa-IR" altLang="en-US" sz="1600">
                  <a:solidFill>
                    <a:srgbClr val="FFFFFF"/>
                  </a:solidFill>
                  <a:latin typeface="Arial" panose="020B0604020202020204" pitchFamily="34" charset="0"/>
                  <a:cs typeface="Titr Farsi" pitchFamily="2" charset="0"/>
                </a:rPr>
                <a:t>ي</a:t>
              </a:r>
              <a:r>
                <a:rPr lang="ar-SA" altLang="en-US" sz="1600">
                  <a:solidFill>
                    <a:srgbClr val="FFFFFF"/>
                  </a:solidFill>
                  <a:latin typeface="Arial" panose="020B0604020202020204" pitchFamily="34" charset="0"/>
                  <a:cs typeface="Titr Farsi" pitchFamily="2" charset="0"/>
                </a:rPr>
                <a:t>نند و آنان را با </a:t>
              </a:r>
              <a:endParaRPr lang="fa-IR" altLang="en-US" sz="1600">
                <a:solidFill>
                  <a:srgbClr val="FFFFFF"/>
                </a:solidFill>
                <a:latin typeface="Arial" panose="020B0604020202020204" pitchFamily="34" charset="0"/>
                <a:cs typeface="Titr Farsi" pitchFamily="2" charset="0"/>
              </a:endParaRPr>
            </a:p>
            <a:p>
              <a:pPr algn="ctr" fontAlgn="base">
                <a:spcBef>
                  <a:spcPct val="0"/>
                </a:spcBef>
                <a:spcAft>
                  <a:spcPct val="0"/>
                </a:spcAft>
                <a:buClrTx/>
                <a:buNone/>
              </a:pPr>
              <a:endParaRPr lang="fa-IR" altLang="en-US" sz="1600">
                <a:solidFill>
                  <a:srgbClr val="FFFFFF"/>
                </a:solidFill>
                <a:latin typeface="Arial" panose="020B0604020202020204" pitchFamily="34" charset="0"/>
                <a:cs typeface="Titr Farsi" pitchFamily="2" charset="0"/>
              </a:endParaRPr>
            </a:p>
            <a:p>
              <a:pPr algn="ctr" fontAlgn="base">
                <a:spcBef>
                  <a:spcPct val="0"/>
                </a:spcBef>
                <a:spcAft>
                  <a:spcPct val="0"/>
                </a:spcAft>
                <a:buClrTx/>
                <a:buNone/>
              </a:pPr>
              <a:r>
                <a:rPr lang="ar-SA" altLang="en-US" sz="1600">
                  <a:solidFill>
                    <a:srgbClr val="FFFFFF"/>
                  </a:solidFill>
                  <a:latin typeface="Arial" panose="020B0604020202020204" pitchFamily="34" charset="0"/>
                  <a:cs typeface="Titr Farsi" pitchFamily="2" charset="0"/>
                </a:rPr>
                <a:t>نوع ب</a:t>
              </a:r>
              <a:r>
                <a:rPr lang="fa-IR" altLang="en-US" sz="1600">
                  <a:solidFill>
                    <a:srgbClr val="FFFFFF"/>
                  </a:solidFill>
                  <a:latin typeface="Arial" panose="020B0604020202020204" pitchFamily="34" charset="0"/>
                  <a:cs typeface="Titr Farsi" pitchFamily="2" charset="0"/>
                </a:rPr>
                <a:t>ي</a:t>
              </a:r>
              <a:r>
                <a:rPr lang="ar-SA" altLang="en-US" sz="1600">
                  <a:solidFill>
                    <a:srgbClr val="FFFFFF"/>
                  </a:solidFill>
                  <a:latin typeface="Arial" panose="020B0604020202020204" pitchFamily="34" charset="0"/>
                  <a:cs typeface="Titr Farsi" pitchFamily="2" charset="0"/>
                </a:rPr>
                <a:t>ماری – شماره اتاق و ...می شناسند و درد ب</a:t>
              </a:r>
              <a:r>
                <a:rPr lang="fa-IR" altLang="en-US" sz="1600">
                  <a:solidFill>
                    <a:srgbClr val="FFFFFF"/>
                  </a:solidFill>
                  <a:latin typeface="Arial" panose="020B0604020202020204" pitchFamily="34" charset="0"/>
                  <a:cs typeface="Titr Farsi" pitchFamily="2" charset="0"/>
                </a:rPr>
                <a:t>ي</a:t>
              </a:r>
              <a:r>
                <a:rPr lang="ar-SA" altLang="en-US" sz="1600">
                  <a:solidFill>
                    <a:srgbClr val="FFFFFF"/>
                  </a:solidFill>
                  <a:latin typeface="Arial" panose="020B0604020202020204" pitchFamily="34" charset="0"/>
                  <a:cs typeface="Titr Farsi" pitchFamily="2" charset="0"/>
                </a:rPr>
                <a:t>ماران را احساس نمی کنند. </a:t>
              </a:r>
              <a:endParaRPr lang="fa-IR" altLang="en-US" sz="1600">
                <a:solidFill>
                  <a:srgbClr val="FFFFFF"/>
                </a:solidFill>
                <a:latin typeface="Arial" panose="020B0604020202020204" pitchFamily="34" charset="0"/>
                <a:cs typeface="Titr Farsi" pitchFamily="2" charset="0"/>
              </a:endParaRPr>
            </a:p>
          </p:txBody>
        </p:sp>
        <p:sp>
          <p:nvSpPr>
            <p:cNvPr id="36878" name="Rectangle 13">
              <a:extLst>
                <a:ext uri="{FF2B5EF4-FFF2-40B4-BE49-F238E27FC236}">
                  <a16:creationId xmlns:a16="http://schemas.microsoft.com/office/drawing/2014/main" id="{84D485BA-468E-8479-278D-BF2F514FDF3E}"/>
                </a:ext>
              </a:extLst>
            </p:cNvPr>
            <p:cNvSpPr>
              <a:spLocks noChangeArrowheads="1"/>
            </p:cNvSpPr>
            <p:nvPr/>
          </p:nvSpPr>
          <p:spPr bwMode="auto">
            <a:xfrm>
              <a:off x="4513" y="2164"/>
              <a:ext cx="1317"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1800">
                  <a:solidFill>
                    <a:srgbClr val="CC0000"/>
                  </a:solidFill>
                  <a:latin typeface="Arial" panose="020B0604020202020204" pitchFamily="34" charset="0"/>
                  <a:cs typeface="Titr Farsi" pitchFamily="2" charset="0"/>
                </a:rPr>
                <a:t>نگرش منفی در</a:t>
              </a:r>
            </a:p>
            <a:p>
              <a:pPr algn="ctr" fontAlgn="base">
                <a:spcBef>
                  <a:spcPct val="0"/>
                </a:spcBef>
                <a:spcAft>
                  <a:spcPct val="0"/>
                </a:spcAft>
                <a:buClrTx/>
                <a:buNone/>
              </a:pPr>
              <a:r>
                <a:rPr lang="fa-IR" altLang="en-US" sz="1800">
                  <a:solidFill>
                    <a:srgbClr val="CC0000"/>
                  </a:solidFill>
                  <a:latin typeface="Arial" panose="020B0604020202020204" pitchFamily="34" charset="0"/>
                  <a:cs typeface="Titr Farsi" pitchFamily="2" charset="0"/>
                </a:rPr>
                <a:t> پاسخ به ديگران</a:t>
              </a:r>
              <a:endParaRPr lang="en-US" altLang="en-US" sz="1800">
                <a:solidFill>
                  <a:srgbClr val="CC0000"/>
                </a:solidFill>
                <a:latin typeface="Arial" panose="020B0604020202020204" pitchFamily="34" charset="0"/>
                <a:cs typeface="Titr Farsi" pitchFamily="2" charset="0"/>
              </a:endParaRPr>
            </a:p>
          </p:txBody>
        </p:sp>
      </p:grpSp>
      <p:grpSp>
        <p:nvGrpSpPr>
          <p:cNvPr id="4" name="Group 14">
            <a:extLst>
              <a:ext uri="{FF2B5EF4-FFF2-40B4-BE49-F238E27FC236}">
                <a16:creationId xmlns:a16="http://schemas.microsoft.com/office/drawing/2014/main" id="{9A3ECCDA-4C11-C4C7-44FD-BCE98B960A6B}"/>
              </a:ext>
            </a:extLst>
          </p:cNvPr>
          <p:cNvGrpSpPr>
            <a:grpSpLocks/>
          </p:cNvGrpSpPr>
          <p:nvPr/>
        </p:nvGrpSpPr>
        <p:grpSpPr bwMode="auto">
          <a:xfrm>
            <a:off x="1992313" y="5229226"/>
            <a:ext cx="8640762" cy="1641476"/>
            <a:chOff x="295" y="3294"/>
            <a:chExt cx="5443" cy="1034"/>
          </a:xfrm>
        </p:grpSpPr>
        <p:sp>
          <p:nvSpPr>
            <p:cNvPr id="36871" name="AutoShape 15">
              <a:extLst>
                <a:ext uri="{FF2B5EF4-FFF2-40B4-BE49-F238E27FC236}">
                  <a16:creationId xmlns:a16="http://schemas.microsoft.com/office/drawing/2014/main" id="{580C2E1E-176E-E134-F8DF-EBF6542045CA}"/>
                </a:ext>
              </a:extLst>
            </p:cNvPr>
            <p:cNvSpPr>
              <a:spLocks noChangeArrowheads="1"/>
            </p:cNvSpPr>
            <p:nvPr/>
          </p:nvSpPr>
          <p:spPr bwMode="auto">
            <a:xfrm rot="10800000">
              <a:off x="4422" y="3475"/>
              <a:ext cx="1316" cy="545"/>
            </a:xfrm>
            <a:prstGeom prst="rightArrowCallout">
              <a:avLst>
                <a:gd name="adj1" fmla="val 50000"/>
                <a:gd name="adj2" fmla="val 25000"/>
                <a:gd name="adj3" fmla="val 33213"/>
                <a:gd name="adj4" fmla="val 80245"/>
              </a:avLst>
            </a:prstGeom>
            <a:solidFill>
              <a:schemeClr val="tx2"/>
            </a:solidFill>
            <a:ln w="9525">
              <a:solidFill>
                <a:srgbClr val="000066"/>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6872" name="AutoShape 16">
              <a:extLst>
                <a:ext uri="{FF2B5EF4-FFF2-40B4-BE49-F238E27FC236}">
                  <a16:creationId xmlns:a16="http://schemas.microsoft.com/office/drawing/2014/main" id="{E26D6F9C-B641-ED04-EAAE-82AADAF0942D}"/>
                </a:ext>
              </a:extLst>
            </p:cNvPr>
            <p:cNvSpPr>
              <a:spLocks noChangeArrowheads="1"/>
            </p:cNvSpPr>
            <p:nvPr/>
          </p:nvSpPr>
          <p:spPr bwMode="auto">
            <a:xfrm rot="10800000">
              <a:off x="295" y="3294"/>
              <a:ext cx="4082" cy="907"/>
            </a:xfrm>
            <a:prstGeom prst="chevron">
              <a:avLst>
                <a:gd name="adj" fmla="val 0"/>
              </a:avLst>
            </a:prstGeom>
            <a:solidFill>
              <a:srgbClr val="993366"/>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6873" name="Rectangle 17">
              <a:extLst>
                <a:ext uri="{FF2B5EF4-FFF2-40B4-BE49-F238E27FC236}">
                  <a16:creationId xmlns:a16="http://schemas.microsoft.com/office/drawing/2014/main" id="{C5084909-DEF9-256A-9514-72D72B25174B}"/>
                </a:ext>
              </a:extLst>
            </p:cNvPr>
            <p:cNvSpPr>
              <a:spLocks noChangeArrowheads="1"/>
            </p:cNvSpPr>
            <p:nvPr/>
          </p:nvSpPr>
          <p:spPr bwMode="auto">
            <a:xfrm>
              <a:off x="340" y="3339"/>
              <a:ext cx="3765" cy="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ar-SA" altLang="en-US" sz="1600">
                  <a:solidFill>
                    <a:srgbClr val="FFFFFF"/>
                  </a:solidFill>
                  <a:latin typeface="Arial" panose="020B0604020202020204" pitchFamily="34" charset="0"/>
                  <a:cs typeface="Titr Farsi" pitchFamily="2" charset="0"/>
                </a:rPr>
                <a:t>در ا</a:t>
              </a:r>
              <a:r>
                <a:rPr lang="fa-IR" altLang="en-US" sz="1600">
                  <a:solidFill>
                    <a:srgbClr val="FFFFFF"/>
                  </a:solidFill>
                  <a:latin typeface="Arial" panose="020B0604020202020204" pitchFamily="34" charset="0"/>
                  <a:cs typeface="Titr Farsi" pitchFamily="2" charset="0"/>
                </a:rPr>
                <a:t>ي</a:t>
              </a:r>
              <a:r>
                <a:rPr lang="ar-SA" altLang="en-US" sz="1600">
                  <a:solidFill>
                    <a:srgbClr val="FFFFFF"/>
                  </a:solidFill>
                  <a:latin typeface="Arial" panose="020B0604020202020204" pitchFamily="34" charset="0"/>
                  <a:cs typeface="Titr Farsi" pitchFamily="2" charset="0"/>
                </a:rPr>
                <a:t>ن بعد از فرسودگی شغلی فرد احساس می کند عملکرد وی همراه</a:t>
              </a:r>
              <a:endParaRPr lang="fa-IR" altLang="en-US" sz="1600">
                <a:solidFill>
                  <a:srgbClr val="FFFFFF"/>
                </a:solidFill>
                <a:latin typeface="Arial" panose="020B0604020202020204" pitchFamily="34" charset="0"/>
                <a:cs typeface="Titr Farsi" pitchFamily="2" charset="0"/>
              </a:endParaRPr>
            </a:p>
            <a:p>
              <a:pPr algn="ctr" fontAlgn="base">
                <a:spcBef>
                  <a:spcPct val="0"/>
                </a:spcBef>
                <a:spcAft>
                  <a:spcPct val="0"/>
                </a:spcAft>
                <a:buClrTx/>
                <a:buNone/>
              </a:pPr>
              <a:endParaRPr lang="fa-IR" altLang="en-US" sz="1600">
                <a:solidFill>
                  <a:srgbClr val="FFFFFF"/>
                </a:solidFill>
                <a:latin typeface="Arial" panose="020B0604020202020204" pitchFamily="34" charset="0"/>
                <a:cs typeface="Titr Farsi" pitchFamily="2" charset="0"/>
              </a:endParaRPr>
            </a:p>
            <a:p>
              <a:pPr algn="ctr" fontAlgn="base">
                <a:spcBef>
                  <a:spcPct val="0"/>
                </a:spcBef>
                <a:spcAft>
                  <a:spcPct val="0"/>
                </a:spcAft>
                <a:buClrTx/>
                <a:buNone/>
              </a:pPr>
              <a:r>
                <a:rPr lang="ar-SA" altLang="en-US" sz="1600">
                  <a:solidFill>
                    <a:srgbClr val="FFFFFF"/>
                  </a:solidFill>
                  <a:latin typeface="Arial" panose="020B0604020202020204" pitchFamily="34" charset="0"/>
                  <a:cs typeface="Titr Farsi" pitchFamily="2" charset="0"/>
                </a:rPr>
                <a:t> باموفق</a:t>
              </a:r>
              <a:r>
                <a:rPr lang="fa-IR" altLang="en-US" sz="1600">
                  <a:solidFill>
                    <a:srgbClr val="FFFFFF"/>
                  </a:solidFill>
                  <a:latin typeface="Arial" panose="020B0604020202020204" pitchFamily="34" charset="0"/>
                  <a:cs typeface="Titr Farsi" pitchFamily="2" charset="0"/>
                </a:rPr>
                <a:t>ي</a:t>
              </a:r>
              <a:r>
                <a:rPr lang="ar-SA" altLang="en-US" sz="1600">
                  <a:solidFill>
                    <a:srgbClr val="FFFFFF"/>
                  </a:solidFill>
                  <a:latin typeface="Arial" panose="020B0604020202020204" pitchFamily="34" charset="0"/>
                  <a:cs typeface="Titr Farsi" pitchFamily="2" charset="0"/>
                </a:rPr>
                <a:t>ت ن</a:t>
              </a:r>
              <a:r>
                <a:rPr lang="fa-IR" altLang="en-US" sz="1600">
                  <a:solidFill>
                    <a:srgbClr val="FFFFFF"/>
                  </a:solidFill>
                  <a:latin typeface="Arial" panose="020B0604020202020204" pitchFamily="34" charset="0"/>
                  <a:cs typeface="Titr Farsi" pitchFamily="2" charset="0"/>
                </a:rPr>
                <a:t>ي</a:t>
              </a:r>
              <a:r>
                <a:rPr lang="ar-SA" altLang="en-US" sz="1600">
                  <a:solidFill>
                    <a:srgbClr val="FFFFFF"/>
                  </a:solidFill>
                  <a:latin typeface="Arial" panose="020B0604020202020204" pitchFamily="34" charset="0"/>
                  <a:cs typeface="Titr Farsi" pitchFamily="2" charset="0"/>
                </a:rPr>
                <a:t>ست و به عبارت د</a:t>
              </a:r>
              <a:r>
                <a:rPr lang="fa-IR" altLang="en-US" sz="1600">
                  <a:solidFill>
                    <a:srgbClr val="FFFFFF"/>
                  </a:solidFill>
                  <a:latin typeface="Arial" panose="020B0604020202020204" pitchFamily="34" charset="0"/>
                  <a:cs typeface="Titr Farsi" pitchFamily="2" charset="0"/>
                </a:rPr>
                <a:t>ي</a:t>
              </a:r>
              <a:r>
                <a:rPr lang="ar-SA" altLang="en-US" sz="1600">
                  <a:solidFill>
                    <a:srgbClr val="FFFFFF"/>
                  </a:solidFill>
                  <a:latin typeface="Arial" panose="020B0604020202020204" pitchFamily="34" charset="0"/>
                  <a:cs typeface="Titr Farsi" pitchFamily="2" charset="0"/>
                </a:rPr>
                <a:t>گر عملکرد </a:t>
              </a:r>
              <a:r>
                <a:rPr lang="fa-IR" altLang="en-US" sz="1600">
                  <a:solidFill>
                    <a:srgbClr val="FFFFFF"/>
                  </a:solidFill>
                  <a:latin typeface="Arial" panose="020B0604020202020204" pitchFamily="34" charset="0"/>
                  <a:cs typeface="Titr Farsi" pitchFamily="2" charset="0"/>
                </a:rPr>
                <a:t>ي</a:t>
              </a:r>
              <a:r>
                <a:rPr lang="ar-SA" altLang="en-US" sz="1600">
                  <a:solidFill>
                    <a:srgbClr val="FFFFFF"/>
                  </a:solidFill>
                  <a:latin typeface="Arial" panose="020B0604020202020204" pitchFamily="34" charset="0"/>
                  <a:cs typeface="Titr Farsi" pitchFamily="2" charset="0"/>
                </a:rPr>
                <a:t>ا موفق</a:t>
              </a:r>
              <a:r>
                <a:rPr lang="fa-IR" altLang="en-US" sz="1600">
                  <a:solidFill>
                    <a:srgbClr val="FFFFFF"/>
                  </a:solidFill>
                  <a:latin typeface="Arial" panose="020B0604020202020204" pitchFamily="34" charset="0"/>
                  <a:cs typeface="Titr Farsi" pitchFamily="2" charset="0"/>
                </a:rPr>
                <a:t>ي</a:t>
              </a:r>
              <a:r>
                <a:rPr lang="ar-SA" altLang="en-US" sz="1600">
                  <a:solidFill>
                    <a:srgbClr val="FFFFFF"/>
                  </a:solidFill>
                  <a:latin typeface="Arial" panose="020B0604020202020204" pitchFamily="34" charset="0"/>
                  <a:cs typeface="Titr Farsi" pitchFamily="2" charset="0"/>
                </a:rPr>
                <a:t>ت ادراکی مطرح است نه </a:t>
              </a:r>
              <a:endParaRPr lang="fa-IR" altLang="en-US" sz="1600">
                <a:solidFill>
                  <a:srgbClr val="FFFFFF"/>
                </a:solidFill>
                <a:latin typeface="Arial" panose="020B0604020202020204" pitchFamily="34" charset="0"/>
                <a:cs typeface="Titr Farsi" pitchFamily="2" charset="0"/>
              </a:endParaRPr>
            </a:p>
            <a:p>
              <a:pPr algn="ctr" fontAlgn="base">
                <a:spcBef>
                  <a:spcPct val="0"/>
                </a:spcBef>
                <a:spcAft>
                  <a:spcPct val="0"/>
                </a:spcAft>
                <a:buClrTx/>
                <a:buNone/>
              </a:pPr>
              <a:endParaRPr lang="fa-IR" altLang="en-US" sz="1600">
                <a:solidFill>
                  <a:srgbClr val="FFFFFF"/>
                </a:solidFill>
                <a:latin typeface="Arial" panose="020B0604020202020204" pitchFamily="34" charset="0"/>
                <a:cs typeface="Titr Farsi" pitchFamily="2" charset="0"/>
              </a:endParaRPr>
            </a:p>
            <a:p>
              <a:pPr algn="ctr" fontAlgn="base">
                <a:spcBef>
                  <a:spcPct val="0"/>
                </a:spcBef>
                <a:spcAft>
                  <a:spcPct val="0"/>
                </a:spcAft>
                <a:buClrTx/>
                <a:buNone/>
              </a:pPr>
              <a:r>
                <a:rPr lang="ar-SA" altLang="en-US" sz="1600">
                  <a:solidFill>
                    <a:srgbClr val="FFFFFF"/>
                  </a:solidFill>
                  <a:latin typeface="Arial" panose="020B0604020202020204" pitchFamily="34" charset="0"/>
                  <a:cs typeface="Titr Farsi" pitchFamily="2" charset="0"/>
                </a:rPr>
                <a:t>عملکرد و موفق</a:t>
              </a:r>
              <a:r>
                <a:rPr lang="fa-IR" altLang="en-US" sz="1600">
                  <a:solidFill>
                    <a:srgbClr val="FFFFFF"/>
                  </a:solidFill>
                  <a:latin typeface="Arial" panose="020B0604020202020204" pitchFamily="34" charset="0"/>
                  <a:cs typeface="Titr Farsi" pitchFamily="2" charset="0"/>
                </a:rPr>
                <a:t>ي</a:t>
              </a:r>
              <a:r>
                <a:rPr lang="ar-SA" altLang="en-US" sz="1600">
                  <a:solidFill>
                    <a:srgbClr val="FFFFFF"/>
                  </a:solidFill>
                  <a:latin typeface="Arial" panose="020B0604020202020204" pitchFamily="34" charset="0"/>
                  <a:cs typeface="Titr Farsi" pitchFamily="2" charset="0"/>
                </a:rPr>
                <a:t>ت واقعی </a:t>
              </a:r>
              <a:endParaRPr lang="fa-IR" altLang="en-US" sz="1600">
                <a:solidFill>
                  <a:srgbClr val="FFFFFF"/>
                </a:solidFill>
                <a:latin typeface="Arial" panose="020B0604020202020204" pitchFamily="34" charset="0"/>
                <a:cs typeface="Titr Farsi" pitchFamily="2" charset="0"/>
              </a:endParaRPr>
            </a:p>
          </p:txBody>
        </p:sp>
        <p:sp>
          <p:nvSpPr>
            <p:cNvPr id="36874" name="Rectangle 18">
              <a:extLst>
                <a:ext uri="{FF2B5EF4-FFF2-40B4-BE49-F238E27FC236}">
                  <a16:creationId xmlns:a16="http://schemas.microsoft.com/office/drawing/2014/main" id="{7C8E490D-EF00-7678-61DC-D56227201E41}"/>
                </a:ext>
              </a:extLst>
            </p:cNvPr>
            <p:cNvSpPr>
              <a:spLocks noChangeArrowheads="1"/>
            </p:cNvSpPr>
            <p:nvPr/>
          </p:nvSpPr>
          <p:spPr bwMode="auto">
            <a:xfrm>
              <a:off x="4649" y="3521"/>
              <a:ext cx="972" cy="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CC0000"/>
                  </a:solidFill>
                  <a:latin typeface="Arial" panose="020B0604020202020204" pitchFamily="34" charset="0"/>
                  <a:cs typeface="Titr Farsi" pitchFamily="2" charset="0"/>
                </a:rPr>
                <a:t>عدم موفقيت فردی</a:t>
              </a:r>
              <a:endParaRPr lang="en-US" altLang="en-US" sz="2000">
                <a:solidFill>
                  <a:srgbClr val="CC0000"/>
                </a:solidFill>
                <a:latin typeface="Arial" panose="020B0604020202020204" pitchFamily="34" charset="0"/>
                <a:cs typeface="Titr Farsi" pitchFamily="2"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ppt_x</p:attrName>
                                        </p:attrNameLst>
                                      </p:cBhvr>
                                      <p:tavLst>
                                        <p:tav tm="0">
                                          <p:val>
                                            <p:strVal val="#ppt_x-.2"/>
                                          </p:val>
                                        </p:tav>
                                        <p:tav tm="100000">
                                          <p:val>
                                            <p:strVal val="#ppt_x"/>
                                          </p:val>
                                        </p:tav>
                                      </p:tavLst>
                                    </p:anim>
                                    <p:anim calcmode="lin" valueType="num">
                                      <p:cBhvr>
                                        <p:cTn id="15"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ppt_x</p:attrName>
                                        </p:attrNameLst>
                                      </p:cBhvr>
                                      <p:tavLst>
                                        <p:tav tm="0">
                                          <p:val>
                                            <p:strVal val="#ppt_x-.2"/>
                                          </p:val>
                                        </p:tav>
                                        <p:tav tm="100000">
                                          <p:val>
                                            <p:strVal val="#ppt_x"/>
                                          </p:val>
                                        </p:tav>
                                      </p:tavLst>
                                    </p:anim>
                                    <p:anim calcmode="lin" valueType="num">
                                      <p:cBhvr>
                                        <p:cTn id="22"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B0136034-89C9-17B9-9E6A-DC358DF3FDFA}"/>
              </a:ext>
            </a:extLst>
          </p:cNvPr>
          <p:cNvSpPr>
            <a:spLocks noChangeArrowheads="1"/>
          </p:cNvSpPr>
          <p:nvPr/>
        </p:nvSpPr>
        <p:spPr bwMode="auto">
          <a:xfrm>
            <a:off x="2495550" y="765175"/>
            <a:ext cx="3671888" cy="5975350"/>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8915" name="AutoShape 3">
            <a:extLst>
              <a:ext uri="{FF2B5EF4-FFF2-40B4-BE49-F238E27FC236}">
                <a16:creationId xmlns:a16="http://schemas.microsoft.com/office/drawing/2014/main" id="{F70B87F1-1743-5FFF-BACE-A88579890E3F}"/>
              </a:ext>
            </a:extLst>
          </p:cNvPr>
          <p:cNvSpPr>
            <a:spLocks noChangeArrowheads="1"/>
          </p:cNvSpPr>
          <p:nvPr/>
        </p:nvSpPr>
        <p:spPr bwMode="auto">
          <a:xfrm>
            <a:off x="1524000" y="1"/>
            <a:ext cx="9144000" cy="620713"/>
          </a:xfrm>
          <a:prstGeom prst="bevel">
            <a:avLst>
              <a:gd name="adj" fmla="val 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8916" name="Rectangle 4">
            <a:extLst>
              <a:ext uri="{FF2B5EF4-FFF2-40B4-BE49-F238E27FC236}">
                <a16:creationId xmlns:a16="http://schemas.microsoft.com/office/drawing/2014/main" id="{7A8D30B7-77FF-3C02-D5ED-7E8580EBDD44}"/>
              </a:ext>
            </a:extLst>
          </p:cNvPr>
          <p:cNvSpPr>
            <a:spLocks noChangeArrowheads="1"/>
          </p:cNvSpPr>
          <p:nvPr/>
        </p:nvSpPr>
        <p:spPr bwMode="auto">
          <a:xfrm>
            <a:off x="3094038" y="144463"/>
            <a:ext cx="60499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400">
                <a:solidFill>
                  <a:srgbClr val="FFFF00"/>
                </a:solidFill>
                <a:latin typeface="Arial" panose="020B0604020202020204" pitchFamily="34" charset="0"/>
                <a:cs typeface="Titr Farsi" pitchFamily="2" charset="0"/>
              </a:rPr>
              <a:t>مراحل شكل گيري و بروز  برن اوت (</a:t>
            </a:r>
            <a:r>
              <a:rPr lang="en-US" altLang="en-US" sz="2400">
                <a:solidFill>
                  <a:srgbClr val="FFFF00"/>
                </a:solidFill>
                <a:latin typeface="Arial" panose="020B0604020202020204" pitchFamily="34" charset="0"/>
                <a:cs typeface="Titr Farsi" pitchFamily="2" charset="0"/>
              </a:rPr>
              <a:t>Burn out</a:t>
            </a:r>
            <a:r>
              <a:rPr lang="fa-IR" altLang="en-US" sz="2400">
                <a:solidFill>
                  <a:srgbClr val="FFFF00"/>
                </a:solidFill>
                <a:latin typeface="Arial" panose="020B0604020202020204" pitchFamily="34" charset="0"/>
                <a:cs typeface="Titr Farsi" pitchFamily="2" charset="0"/>
              </a:rPr>
              <a:t>) شغلي</a:t>
            </a:r>
            <a:endParaRPr lang="en-US" altLang="en-US" sz="2400">
              <a:solidFill>
                <a:srgbClr val="FFFF00"/>
              </a:solidFill>
              <a:latin typeface="Arial" panose="020B0604020202020204" pitchFamily="34" charset="0"/>
              <a:cs typeface="Titr Farsi" pitchFamily="2" charset="0"/>
            </a:endParaRPr>
          </a:p>
        </p:txBody>
      </p:sp>
      <p:grpSp>
        <p:nvGrpSpPr>
          <p:cNvPr id="2" name="Group 5">
            <a:extLst>
              <a:ext uri="{FF2B5EF4-FFF2-40B4-BE49-F238E27FC236}">
                <a16:creationId xmlns:a16="http://schemas.microsoft.com/office/drawing/2014/main" id="{30F44861-498C-9E5A-A436-78845294FE6D}"/>
              </a:ext>
            </a:extLst>
          </p:cNvPr>
          <p:cNvGrpSpPr>
            <a:grpSpLocks/>
          </p:cNvGrpSpPr>
          <p:nvPr/>
        </p:nvGrpSpPr>
        <p:grpSpPr bwMode="auto">
          <a:xfrm>
            <a:off x="3141663" y="835026"/>
            <a:ext cx="2393950" cy="765175"/>
            <a:chOff x="1019" y="526"/>
            <a:chExt cx="1508" cy="482"/>
          </a:xfrm>
        </p:grpSpPr>
        <p:sp>
          <p:nvSpPr>
            <p:cNvPr id="38956" name="AutoShape 6">
              <a:extLst>
                <a:ext uri="{FF2B5EF4-FFF2-40B4-BE49-F238E27FC236}">
                  <a16:creationId xmlns:a16="http://schemas.microsoft.com/office/drawing/2014/main" id="{C4BC669F-1FE6-A413-43D0-766EFAE22FF5}"/>
                </a:ext>
              </a:extLst>
            </p:cNvPr>
            <p:cNvSpPr>
              <a:spLocks noChangeArrowheads="1"/>
            </p:cNvSpPr>
            <p:nvPr/>
          </p:nvSpPr>
          <p:spPr bwMode="auto">
            <a:xfrm rot="5400000">
              <a:off x="1538" y="19"/>
              <a:ext cx="482" cy="1496"/>
            </a:xfrm>
            <a:prstGeom prst="homePlate">
              <a:avLst>
                <a:gd name="adj" fmla="val 30505"/>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8957" name="Rectangle 100">
              <a:extLst>
                <a:ext uri="{FF2B5EF4-FFF2-40B4-BE49-F238E27FC236}">
                  <a16:creationId xmlns:a16="http://schemas.microsoft.com/office/drawing/2014/main" id="{FEE449DC-9C43-2BF0-9B09-F8DB8C40F095}"/>
                </a:ext>
              </a:extLst>
            </p:cNvPr>
            <p:cNvSpPr>
              <a:spLocks noChangeArrowheads="1"/>
            </p:cNvSpPr>
            <p:nvPr/>
          </p:nvSpPr>
          <p:spPr bwMode="auto">
            <a:xfrm>
              <a:off x="1019" y="587"/>
              <a:ext cx="1464"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1800">
                  <a:solidFill>
                    <a:srgbClr val="CC0000"/>
                  </a:solidFill>
                  <a:latin typeface="Arial" panose="020B0604020202020204" pitchFamily="34" charset="0"/>
                  <a:cs typeface="Titr Farsi" pitchFamily="2" charset="0"/>
                </a:rPr>
                <a:t>جايگزيني تعارض ها</a:t>
              </a:r>
              <a:endParaRPr lang="en-US" altLang="en-US" sz="1800">
                <a:solidFill>
                  <a:srgbClr val="CC0000"/>
                </a:solidFill>
                <a:latin typeface="Arial" panose="020B0604020202020204" pitchFamily="34" charset="0"/>
                <a:cs typeface="Titr Farsi" pitchFamily="2" charset="0"/>
              </a:endParaRPr>
            </a:p>
          </p:txBody>
        </p:sp>
      </p:grpSp>
      <p:grpSp>
        <p:nvGrpSpPr>
          <p:cNvPr id="3" name="Group 8">
            <a:extLst>
              <a:ext uri="{FF2B5EF4-FFF2-40B4-BE49-F238E27FC236}">
                <a16:creationId xmlns:a16="http://schemas.microsoft.com/office/drawing/2014/main" id="{BDED8121-473D-AA98-B609-4B31CF7393B3}"/>
              </a:ext>
            </a:extLst>
          </p:cNvPr>
          <p:cNvGrpSpPr>
            <a:grpSpLocks/>
          </p:cNvGrpSpPr>
          <p:nvPr/>
        </p:nvGrpSpPr>
        <p:grpSpPr bwMode="auto">
          <a:xfrm>
            <a:off x="3160713" y="1700213"/>
            <a:ext cx="2374900" cy="730250"/>
            <a:chOff x="1031" y="1071"/>
            <a:chExt cx="1496" cy="460"/>
          </a:xfrm>
        </p:grpSpPr>
        <p:sp>
          <p:nvSpPr>
            <p:cNvPr id="38954" name="AutoShape 9">
              <a:extLst>
                <a:ext uri="{FF2B5EF4-FFF2-40B4-BE49-F238E27FC236}">
                  <a16:creationId xmlns:a16="http://schemas.microsoft.com/office/drawing/2014/main" id="{8EBF6721-5EC8-4AA3-FA32-AA3C8D5DA020}"/>
                </a:ext>
              </a:extLst>
            </p:cNvPr>
            <p:cNvSpPr>
              <a:spLocks noChangeArrowheads="1"/>
            </p:cNvSpPr>
            <p:nvPr/>
          </p:nvSpPr>
          <p:spPr bwMode="auto">
            <a:xfrm rot="5400000">
              <a:off x="1554" y="558"/>
              <a:ext cx="450" cy="1496"/>
            </a:xfrm>
            <a:prstGeom prst="homePlate">
              <a:avLst>
                <a:gd name="adj" fmla="val 32667"/>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8955" name="Rectangle 113">
              <a:extLst>
                <a:ext uri="{FF2B5EF4-FFF2-40B4-BE49-F238E27FC236}">
                  <a16:creationId xmlns:a16="http://schemas.microsoft.com/office/drawing/2014/main" id="{45C3C7F4-3D81-FED8-9F48-1E8C071C9FDD}"/>
                </a:ext>
              </a:extLst>
            </p:cNvPr>
            <p:cNvSpPr>
              <a:spLocks noChangeArrowheads="1"/>
            </p:cNvSpPr>
            <p:nvPr/>
          </p:nvSpPr>
          <p:spPr bwMode="auto">
            <a:xfrm>
              <a:off x="1065" y="1071"/>
              <a:ext cx="137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1800">
                  <a:solidFill>
                    <a:srgbClr val="CC0000"/>
                  </a:solidFill>
                  <a:latin typeface="Arial" panose="020B0604020202020204" pitchFamily="34" charset="0"/>
                  <a:cs typeface="Titr Farsi" pitchFamily="2" charset="0"/>
                </a:rPr>
                <a:t>بيش ازحد توان  كاركردن </a:t>
              </a:r>
              <a:endParaRPr lang="en-US" altLang="en-US" sz="1800">
                <a:solidFill>
                  <a:srgbClr val="CC0000"/>
                </a:solidFill>
                <a:latin typeface="Arial" panose="020B0604020202020204" pitchFamily="34" charset="0"/>
                <a:cs typeface="Titr Farsi" pitchFamily="2" charset="0"/>
              </a:endParaRPr>
            </a:p>
          </p:txBody>
        </p:sp>
      </p:grpSp>
      <p:grpSp>
        <p:nvGrpSpPr>
          <p:cNvPr id="4" name="Group 11">
            <a:extLst>
              <a:ext uri="{FF2B5EF4-FFF2-40B4-BE49-F238E27FC236}">
                <a16:creationId xmlns:a16="http://schemas.microsoft.com/office/drawing/2014/main" id="{22C185F8-3369-15C1-A7F9-E452ED9A68F2}"/>
              </a:ext>
            </a:extLst>
          </p:cNvPr>
          <p:cNvGrpSpPr>
            <a:grpSpLocks/>
          </p:cNvGrpSpPr>
          <p:nvPr/>
        </p:nvGrpSpPr>
        <p:grpSpPr bwMode="auto">
          <a:xfrm>
            <a:off x="3000375" y="2524125"/>
            <a:ext cx="2755900" cy="738188"/>
            <a:chOff x="930" y="1590"/>
            <a:chExt cx="1736" cy="465"/>
          </a:xfrm>
        </p:grpSpPr>
        <p:sp>
          <p:nvSpPr>
            <p:cNvPr id="38952" name="AutoShape 12">
              <a:extLst>
                <a:ext uri="{FF2B5EF4-FFF2-40B4-BE49-F238E27FC236}">
                  <a16:creationId xmlns:a16="http://schemas.microsoft.com/office/drawing/2014/main" id="{C16980CF-D980-7C22-EA69-20379FD9ED55}"/>
                </a:ext>
              </a:extLst>
            </p:cNvPr>
            <p:cNvSpPr>
              <a:spLocks noChangeArrowheads="1"/>
            </p:cNvSpPr>
            <p:nvPr/>
          </p:nvSpPr>
          <p:spPr bwMode="auto">
            <a:xfrm rot="5400000">
              <a:off x="1546" y="1075"/>
              <a:ext cx="465" cy="1496"/>
            </a:xfrm>
            <a:prstGeom prst="homePlate">
              <a:avLst>
                <a:gd name="adj" fmla="val 26898"/>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8953" name="Rectangle 120">
              <a:extLst>
                <a:ext uri="{FF2B5EF4-FFF2-40B4-BE49-F238E27FC236}">
                  <a16:creationId xmlns:a16="http://schemas.microsoft.com/office/drawing/2014/main" id="{0A791C85-6174-6837-6202-BF76869B7014}"/>
                </a:ext>
              </a:extLst>
            </p:cNvPr>
            <p:cNvSpPr>
              <a:spLocks noChangeArrowheads="1"/>
            </p:cNvSpPr>
            <p:nvPr/>
          </p:nvSpPr>
          <p:spPr bwMode="auto">
            <a:xfrm>
              <a:off x="930" y="1652"/>
              <a:ext cx="173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1800">
                  <a:solidFill>
                    <a:srgbClr val="CC0000"/>
                  </a:solidFill>
                  <a:latin typeface="Arial" panose="020B0604020202020204" pitchFamily="34" charset="0"/>
                  <a:cs typeface="Titr Farsi" pitchFamily="2" charset="0"/>
                </a:rPr>
                <a:t>انكار مشكلات</a:t>
              </a:r>
            </a:p>
          </p:txBody>
        </p:sp>
      </p:grpSp>
      <p:grpSp>
        <p:nvGrpSpPr>
          <p:cNvPr id="5" name="Group 14">
            <a:extLst>
              <a:ext uri="{FF2B5EF4-FFF2-40B4-BE49-F238E27FC236}">
                <a16:creationId xmlns:a16="http://schemas.microsoft.com/office/drawing/2014/main" id="{4352C5BD-52D7-0360-BC49-707BFE5FBA80}"/>
              </a:ext>
            </a:extLst>
          </p:cNvPr>
          <p:cNvGrpSpPr>
            <a:grpSpLocks/>
          </p:cNvGrpSpPr>
          <p:nvPr/>
        </p:nvGrpSpPr>
        <p:grpSpPr bwMode="auto">
          <a:xfrm>
            <a:off x="2857500" y="3352800"/>
            <a:ext cx="2755900" cy="738188"/>
            <a:chOff x="840" y="2112"/>
            <a:chExt cx="1736" cy="465"/>
          </a:xfrm>
        </p:grpSpPr>
        <p:sp>
          <p:nvSpPr>
            <p:cNvPr id="38950" name="AutoShape 15">
              <a:extLst>
                <a:ext uri="{FF2B5EF4-FFF2-40B4-BE49-F238E27FC236}">
                  <a16:creationId xmlns:a16="http://schemas.microsoft.com/office/drawing/2014/main" id="{1AFF5F6F-6594-2A99-9868-FEAE00DD0F5B}"/>
                </a:ext>
              </a:extLst>
            </p:cNvPr>
            <p:cNvSpPr>
              <a:spLocks noChangeArrowheads="1"/>
            </p:cNvSpPr>
            <p:nvPr/>
          </p:nvSpPr>
          <p:spPr bwMode="auto">
            <a:xfrm rot="5400000">
              <a:off x="1546" y="1597"/>
              <a:ext cx="465" cy="1496"/>
            </a:xfrm>
            <a:prstGeom prst="homePlate">
              <a:avLst>
                <a:gd name="adj" fmla="val 36431"/>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8951" name="Rectangle 126">
              <a:extLst>
                <a:ext uri="{FF2B5EF4-FFF2-40B4-BE49-F238E27FC236}">
                  <a16:creationId xmlns:a16="http://schemas.microsoft.com/office/drawing/2014/main" id="{C5D5D0F2-5D3E-D753-B445-C86B777374F9}"/>
                </a:ext>
              </a:extLst>
            </p:cNvPr>
            <p:cNvSpPr>
              <a:spLocks noChangeArrowheads="1"/>
            </p:cNvSpPr>
            <p:nvPr/>
          </p:nvSpPr>
          <p:spPr bwMode="auto">
            <a:xfrm>
              <a:off x="840" y="2173"/>
              <a:ext cx="173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1800">
                  <a:solidFill>
                    <a:srgbClr val="CC0000"/>
                  </a:solidFill>
                  <a:latin typeface="Arial" panose="020B0604020202020204" pitchFamily="34" charset="0"/>
                  <a:cs typeface="Titr Farsi" pitchFamily="2" charset="0"/>
                </a:rPr>
                <a:t>تغييرات فاحش رفتاري</a:t>
              </a:r>
              <a:endParaRPr lang="en-US" altLang="en-US" sz="1800">
                <a:solidFill>
                  <a:srgbClr val="CC0000"/>
                </a:solidFill>
                <a:latin typeface="Arial" panose="020B0604020202020204" pitchFamily="34" charset="0"/>
                <a:cs typeface="Titr Farsi" pitchFamily="2" charset="0"/>
              </a:endParaRPr>
            </a:p>
          </p:txBody>
        </p:sp>
      </p:grpSp>
      <p:grpSp>
        <p:nvGrpSpPr>
          <p:cNvPr id="6" name="Group 17">
            <a:extLst>
              <a:ext uri="{FF2B5EF4-FFF2-40B4-BE49-F238E27FC236}">
                <a16:creationId xmlns:a16="http://schemas.microsoft.com/office/drawing/2014/main" id="{1ECE3331-DCD1-A4C3-6F6D-65510E3940C6}"/>
              </a:ext>
            </a:extLst>
          </p:cNvPr>
          <p:cNvGrpSpPr>
            <a:grpSpLocks/>
          </p:cNvGrpSpPr>
          <p:nvPr/>
        </p:nvGrpSpPr>
        <p:grpSpPr bwMode="auto">
          <a:xfrm>
            <a:off x="3001963" y="4181475"/>
            <a:ext cx="2755900" cy="738188"/>
            <a:chOff x="931" y="2634"/>
            <a:chExt cx="1736" cy="465"/>
          </a:xfrm>
        </p:grpSpPr>
        <p:sp>
          <p:nvSpPr>
            <p:cNvPr id="38948" name="AutoShape 18">
              <a:extLst>
                <a:ext uri="{FF2B5EF4-FFF2-40B4-BE49-F238E27FC236}">
                  <a16:creationId xmlns:a16="http://schemas.microsoft.com/office/drawing/2014/main" id="{E73EE128-0563-CB73-093A-8C05B592FFC6}"/>
                </a:ext>
              </a:extLst>
            </p:cNvPr>
            <p:cNvSpPr>
              <a:spLocks noChangeArrowheads="1"/>
            </p:cNvSpPr>
            <p:nvPr/>
          </p:nvSpPr>
          <p:spPr bwMode="auto">
            <a:xfrm rot="5400000">
              <a:off x="1546" y="2119"/>
              <a:ext cx="465" cy="1496"/>
            </a:xfrm>
            <a:prstGeom prst="homePlate">
              <a:avLst>
                <a:gd name="adj" fmla="val 36190"/>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8949" name="Rectangle 132">
              <a:extLst>
                <a:ext uri="{FF2B5EF4-FFF2-40B4-BE49-F238E27FC236}">
                  <a16:creationId xmlns:a16="http://schemas.microsoft.com/office/drawing/2014/main" id="{6DEF49FF-3E62-18C5-977D-A0EABA148529}"/>
                </a:ext>
              </a:extLst>
            </p:cNvPr>
            <p:cNvSpPr>
              <a:spLocks noChangeArrowheads="1"/>
            </p:cNvSpPr>
            <p:nvPr/>
          </p:nvSpPr>
          <p:spPr bwMode="auto">
            <a:xfrm>
              <a:off x="931" y="2697"/>
              <a:ext cx="173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1800">
                  <a:solidFill>
                    <a:srgbClr val="CC0000"/>
                  </a:solidFill>
                  <a:latin typeface="Arial" panose="020B0604020202020204" pitchFamily="34" charset="0"/>
                  <a:cs typeface="Titr Farsi" pitchFamily="2" charset="0"/>
                </a:rPr>
                <a:t>افسردگي</a:t>
              </a:r>
              <a:endParaRPr lang="en-US" altLang="en-US" sz="1800">
                <a:solidFill>
                  <a:srgbClr val="CC0000"/>
                </a:solidFill>
                <a:latin typeface="Arial" panose="020B0604020202020204" pitchFamily="34" charset="0"/>
                <a:cs typeface="Titr Farsi" pitchFamily="2" charset="0"/>
              </a:endParaRPr>
            </a:p>
          </p:txBody>
        </p:sp>
      </p:grpSp>
      <p:grpSp>
        <p:nvGrpSpPr>
          <p:cNvPr id="7" name="Group 20">
            <a:extLst>
              <a:ext uri="{FF2B5EF4-FFF2-40B4-BE49-F238E27FC236}">
                <a16:creationId xmlns:a16="http://schemas.microsoft.com/office/drawing/2014/main" id="{27303D9A-A0CE-C857-9D11-D7993AD498D9}"/>
              </a:ext>
            </a:extLst>
          </p:cNvPr>
          <p:cNvGrpSpPr>
            <a:grpSpLocks/>
          </p:cNvGrpSpPr>
          <p:nvPr/>
        </p:nvGrpSpPr>
        <p:grpSpPr bwMode="auto">
          <a:xfrm>
            <a:off x="2930525" y="4984751"/>
            <a:ext cx="2755900" cy="735013"/>
            <a:chOff x="886" y="3140"/>
            <a:chExt cx="1736" cy="463"/>
          </a:xfrm>
        </p:grpSpPr>
        <p:sp>
          <p:nvSpPr>
            <p:cNvPr id="38946" name="AutoShape 21">
              <a:extLst>
                <a:ext uri="{FF2B5EF4-FFF2-40B4-BE49-F238E27FC236}">
                  <a16:creationId xmlns:a16="http://schemas.microsoft.com/office/drawing/2014/main" id="{721BC02C-2305-8162-C39B-D7D931D2C38E}"/>
                </a:ext>
              </a:extLst>
            </p:cNvPr>
            <p:cNvSpPr>
              <a:spLocks noChangeArrowheads="1"/>
            </p:cNvSpPr>
            <p:nvPr/>
          </p:nvSpPr>
          <p:spPr bwMode="auto">
            <a:xfrm rot="5400000">
              <a:off x="1547" y="2624"/>
              <a:ext cx="463" cy="1496"/>
            </a:xfrm>
            <a:prstGeom prst="homePlate">
              <a:avLst>
                <a:gd name="adj" fmla="val 34477"/>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8947" name="Rectangle 116">
              <a:extLst>
                <a:ext uri="{FF2B5EF4-FFF2-40B4-BE49-F238E27FC236}">
                  <a16:creationId xmlns:a16="http://schemas.microsoft.com/office/drawing/2014/main" id="{9BF85A5F-7A00-6CBF-182D-4A66BA99D6C7}"/>
                </a:ext>
              </a:extLst>
            </p:cNvPr>
            <p:cNvSpPr>
              <a:spLocks noChangeArrowheads="1"/>
            </p:cNvSpPr>
            <p:nvPr/>
          </p:nvSpPr>
          <p:spPr bwMode="auto">
            <a:xfrm>
              <a:off x="886" y="3200"/>
              <a:ext cx="173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1800" dirty="0">
                  <a:solidFill>
                    <a:srgbClr val="CC0000"/>
                  </a:solidFill>
                  <a:latin typeface="Arial" panose="020B0604020202020204" pitchFamily="34" charset="0"/>
                  <a:cs typeface="Titr Farsi" pitchFamily="2" charset="0"/>
                </a:rPr>
                <a:t>اصرار به اثبات خود</a:t>
              </a:r>
            </a:p>
          </p:txBody>
        </p:sp>
      </p:grpSp>
      <p:grpSp>
        <p:nvGrpSpPr>
          <p:cNvPr id="8" name="Group 23">
            <a:extLst>
              <a:ext uri="{FF2B5EF4-FFF2-40B4-BE49-F238E27FC236}">
                <a16:creationId xmlns:a16="http://schemas.microsoft.com/office/drawing/2014/main" id="{C99346C0-4FDA-20B5-36F0-35B64F6944EA}"/>
              </a:ext>
            </a:extLst>
          </p:cNvPr>
          <p:cNvGrpSpPr>
            <a:grpSpLocks/>
          </p:cNvGrpSpPr>
          <p:nvPr/>
        </p:nvGrpSpPr>
        <p:grpSpPr bwMode="auto">
          <a:xfrm>
            <a:off x="2903538" y="5842001"/>
            <a:ext cx="2779712" cy="828675"/>
            <a:chOff x="869" y="3680"/>
            <a:chExt cx="1751" cy="522"/>
          </a:xfrm>
        </p:grpSpPr>
        <p:sp>
          <p:nvSpPr>
            <p:cNvPr id="38944" name="AutoShape 24">
              <a:extLst>
                <a:ext uri="{FF2B5EF4-FFF2-40B4-BE49-F238E27FC236}">
                  <a16:creationId xmlns:a16="http://schemas.microsoft.com/office/drawing/2014/main" id="{D357040D-8C74-2AB0-22D9-C87F480C6DF1}"/>
                </a:ext>
              </a:extLst>
            </p:cNvPr>
            <p:cNvSpPr>
              <a:spLocks noChangeArrowheads="1"/>
            </p:cNvSpPr>
            <p:nvPr/>
          </p:nvSpPr>
          <p:spPr bwMode="auto">
            <a:xfrm rot="5400000">
              <a:off x="1518" y="3193"/>
              <a:ext cx="522" cy="1496"/>
            </a:xfrm>
            <a:prstGeom prst="homePlate">
              <a:avLst>
                <a:gd name="adj" fmla="val 33778"/>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8945" name="Rectangle 54">
              <a:extLst>
                <a:ext uri="{FF2B5EF4-FFF2-40B4-BE49-F238E27FC236}">
                  <a16:creationId xmlns:a16="http://schemas.microsoft.com/office/drawing/2014/main" id="{33DE2186-83AD-715F-C217-B683EFF8E9A8}"/>
                </a:ext>
              </a:extLst>
            </p:cNvPr>
            <p:cNvSpPr>
              <a:spLocks noChangeArrowheads="1"/>
            </p:cNvSpPr>
            <p:nvPr/>
          </p:nvSpPr>
          <p:spPr bwMode="auto">
            <a:xfrm>
              <a:off x="869" y="3702"/>
              <a:ext cx="1751" cy="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1400" dirty="0">
                  <a:solidFill>
                    <a:srgbClr val="CC0000"/>
                  </a:solidFill>
                  <a:latin typeface="Arial" panose="020B0604020202020204" pitchFamily="34" charset="0"/>
                  <a:cs typeface="Titr Farsi" pitchFamily="2" charset="0"/>
                </a:rPr>
                <a:t>کاهش قدرت آنان برای </a:t>
              </a:r>
            </a:p>
            <a:p>
              <a:pPr algn="ctr" fontAlgn="base">
                <a:spcBef>
                  <a:spcPct val="50000"/>
                </a:spcBef>
                <a:spcAft>
                  <a:spcPct val="0"/>
                </a:spcAft>
                <a:buClrTx/>
                <a:buNone/>
              </a:pPr>
              <a:r>
                <a:rPr lang="fa-IR" altLang="en-US" sz="1400" dirty="0">
                  <a:solidFill>
                    <a:srgbClr val="CC0000"/>
                  </a:solidFill>
                  <a:latin typeface="Arial" panose="020B0604020202020204" pitchFamily="34" charset="0"/>
                  <a:cs typeface="Titr Farsi" pitchFamily="2" charset="0"/>
                </a:rPr>
                <a:t>کار کردن </a:t>
              </a:r>
            </a:p>
          </p:txBody>
        </p:sp>
      </p:grpSp>
      <p:grpSp>
        <p:nvGrpSpPr>
          <p:cNvPr id="9" name="Group 26">
            <a:extLst>
              <a:ext uri="{FF2B5EF4-FFF2-40B4-BE49-F238E27FC236}">
                <a16:creationId xmlns:a16="http://schemas.microsoft.com/office/drawing/2014/main" id="{5072727F-9FA4-3421-A303-1C36A07ED1A5}"/>
              </a:ext>
            </a:extLst>
          </p:cNvPr>
          <p:cNvGrpSpPr>
            <a:grpSpLocks/>
          </p:cNvGrpSpPr>
          <p:nvPr/>
        </p:nvGrpSpPr>
        <p:grpSpPr bwMode="auto">
          <a:xfrm>
            <a:off x="6240464" y="765175"/>
            <a:ext cx="3671887" cy="5975350"/>
            <a:chOff x="2971" y="482"/>
            <a:chExt cx="2313" cy="3764"/>
          </a:xfrm>
        </p:grpSpPr>
        <p:sp>
          <p:nvSpPr>
            <p:cNvPr id="38940" name="Rectangle 27">
              <a:extLst>
                <a:ext uri="{FF2B5EF4-FFF2-40B4-BE49-F238E27FC236}">
                  <a16:creationId xmlns:a16="http://schemas.microsoft.com/office/drawing/2014/main" id="{EBA015B9-DD5E-DA4C-A5A9-45A0E2FF86A2}"/>
                </a:ext>
              </a:extLst>
            </p:cNvPr>
            <p:cNvSpPr>
              <a:spLocks noChangeArrowheads="1"/>
            </p:cNvSpPr>
            <p:nvPr/>
          </p:nvSpPr>
          <p:spPr bwMode="auto">
            <a:xfrm>
              <a:off x="2971" y="482"/>
              <a:ext cx="2313" cy="3764"/>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grpSp>
          <p:nvGrpSpPr>
            <p:cNvPr id="38941" name="Group 28">
              <a:extLst>
                <a:ext uri="{FF2B5EF4-FFF2-40B4-BE49-F238E27FC236}">
                  <a16:creationId xmlns:a16="http://schemas.microsoft.com/office/drawing/2014/main" id="{DEEF4264-64F4-79AF-42E2-D51C71BAB4D5}"/>
                </a:ext>
              </a:extLst>
            </p:cNvPr>
            <p:cNvGrpSpPr>
              <a:grpSpLocks/>
            </p:cNvGrpSpPr>
            <p:nvPr/>
          </p:nvGrpSpPr>
          <p:grpSpPr bwMode="auto">
            <a:xfrm>
              <a:off x="3380" y="573"/>
              <a:ext cx="1496" cy="542"/>
              <a:chOff x="3380" y="573"/>
              <a:chExt cx="1496" cy="542"/>
            </a:xfrm>
          </p:grpSpPr>
          <p:sp>
            <p:nvSpPr>
              <p:cNvPr id="38942" name="AutoShape 29">
                <a:extLst>
                  <a:ext uri="{FF2B5EF4-FFF2-40B4-BE49-F238E27FC236}">
                    <a16:creationId xmlns:a16="http://schemas.microsoft.com/office/drawing/2014/main" id="{895C9BC7-33CE-3E6F-98FA-676D6F89FC21}"/>
                  </a:ext>
                </a:extLst>
              </p:cNvPr>
              <p:cNvSpPr>
                <a:spLocks noChangeArrowheads="1"/>
              </p:cNvSpPr>
              <p:nvPr/>
            </p:nvSpPr>
            <p:spPr bwMode="auto">
              <a:xfrm rot="5400000">
                <a:off x="3857" y="96"/>
                <a:ext cx="542" cy="1496"/>
              </a:xfrm>
              <a:prstGeom prst="homePlate">
                <a:avLst>
                  <a:gd name="adj" fmla="val 34477"/>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8943" name="Rectangle 55">
                <a:extLst>
                  <a:ext uri="{FF2B5EF4-FFF2-40B4-BE49-F238E27FC236}">
                    <a16:creationId xmlns:a16="http://schemas.microsoft.com/office/drawing/2014/main" id="{F2B33F21-0640-78A9-674D-7A8ACD5B5B15}"/>
                  </a:ext>
                </a:extLst>
              </p:cNvPr>
              <p:cNvSpPr>
                <a:spLocks noChangeArrowheads="1"/>
              </p:cNvSpPr>
              <p:nvPr/>
            </p:nvSpPr>
            <p:spPr bwMode="auto">
              <a:xfrm>
                <a:off x="3431" y="663"/>
                <a:ext cx="133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1800">
                    <a:solidFill>
                      <a:srgbClr val="CC0000"/>
                    </a:solidFill>
                    <a:latin typeface="Arial" panose="020B0604020202020204" pitchFamily="34" charset="0"/>
                    <a:cs typeface="Titr Farsi" pitchFamily="2" charset="0"/>
                  </a:rPr>
                  <a:t>بي توجهي به نياز خود</a:t>
                </a:r>
                <a:endParaRPr lang="en-US" altLang="en-US" sz="1800">
                  <a:solidFill>
                    <a:srgbClr val="CC0000"/>
                  </a:solidFill>
                  <a:latin typeface="Arial" panose="020B0604020202020204" pitchFamily="34" charset="0"/>
                  <a:cs typeface="Titr Farsi" pitchFamily="2" charset="0"/>
                </a:endParaRPr>
              </a:p>
            </p:txBody>
          </p:sp>
        </p:grpSp>
      </p:grpSp>
      <p:grpSp>
        <p:nvGrpSpPr>
          <p:cNvPr id="11" name="Group 31">
            <a:extLst>
              <a:ext uri="{FF2B5EF4-FFF2-40B4-BE49-F238E27FC236}">
                <a16:creationId xmlns:a16="http://schemas.microsoft.com/office/drawing/2014/main" id="{51E6468A-0118-DBCA-4C57-1BDCBFE86200}"/>
              </a:ext>
            </a:extLst>
          </p:cNvPr>
          <p:cNvGrpSpPr>
            <a:grpSpLocks/>
          </p:cNvGrpSpPr>
          <p:nvPr/>
        </p:nvGrpSpPr>
        <p:grpSpPr bwMode="auto">
          <a:xfrm>
            <a:off x="6726238" y="1939925"/>
            <a:ext cx="2755900" cy="850900"/>
            <a:chOff x="3277" y="1222"/>
            <a:chExt cx="1736" cy="536"/>
          </a:xfrm>
        </p:grpSpPr>
        <p:sp>
          <p:nvSpPr>
            <p:cNvPr id="38938" name="AutoShape 32">
              <a:extLst>
                <a:ext uri="{FF2B5EF4-FFF2-40B4-BE49-F238E27FC236}">
                  <a16:creationId xmlns:a16="http://schemas.microsoft.com/office/drawing/2014/main" id="{64CF90D0-D850-7378-FBDB-4D19E576994B}"/>
                </a:ext>
              </a:extLst>
            </p:cNvPr>
            <p:cNvSpPr>
              <a:spLocks noChangeArrowheads="1"/>
            </p:cNvSpPr>
            <p:nvPr/>
          </p:nvSpPr>
          <p:spPr bwMode="auto">
            <a:xfrm rot="5400000">
              <a:off x="3860" y="742"/>
              <a:ext cx="536" cy="1496"/>
            </a:xfrm>
            <a:prstGeom prst="homePlate">
              <a:avLst>
                <a:gd name="adj" fmla="val 26898"/>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8939" name="Rectangle 107">
              <a:extLst>
                <a:ext uri="{FF2B5EF4-FFF2-40B4-BE49-F238E27FC236}">
                  <a16:creationId xmlns:a16="http://schemas.microsoft.com/office/drawing/2014/main" id="{6E3E3C94-CDF1-E860-A5F7-65BDCCA15A94}"/>
                </a:ext>
              </a:extLst>
            </p:cNvPr>
            <p:cNvSpPr>
              <a:spLocks noChangeArrowheads="1"/>
            </p:cNvSpPr>
            <p:nvPr/>
          </p:nvSpPr>
          <p:spPr bwMode="auto">
            <a:xfrm>
              <a:off x="3277" y="1282"/>
              <a:ext cx="173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1800">
                  <a:solidFill>
                    <a:srgbClr val="CC0000"/>
                  </a:solidFill>
                  <a:latin typeface="Arial" panose="020B0604020202020204" pitchFamily="34" charset="0"/>
                  <a:cs typeface="Titr Farsi" pitchFamily="2" charset="0"/>
                </a:rPr>
                <a:t>بازنگري ارزش ها</a:t>
              </a:r>
              <a:endParaRPr lang="en-US" altLang="en-US" sz="1800">
                <a:solidFill>
                  <a:srgbClr val="CC0000"/>
                </a:solidFill>
                <a:latin typeface="Arial" panose="020B0604020202020204" pitchFamily="34" charset="0"/>
                <a:cs typeface="Titr Farsi" pitchFamily="2" charset="0"/>
              </a:endParaRPr>
            </a:p>
          </p:txBody>
        </p:sp>
      </p:grpSp>
      <p:grpSp>
        <p:nvGrpSpPr>
          <p:cNvPr id="12" name="Group 34">
            <a:extLst>
              <a:ext uri="{FF2B5EF4-FFF2-40B4-BE49-F238E27FC236}">
                <a16:creationId xmlns:a16="http://schemas.microsoft.com/office/drawing/2014/main" id="{8BFC9EF7-2B4E-2CBA-7EAC-2CBC9B685E07}"/>
              </a:ext>
            </a:extLst>
          </p:cNvPr>
          <p:cNvGrpSpPr>
            <a:grpSpLocks/>
          </p:cNvGrpSpPr>
          <p:nvPr/>
        </p:nvGrpSpPr>
        <p:grpSpPr bwMode="auto">
          <a:xfrm>
            <a:off x="6672263" y="2882900"/>
            <a:ext cx="2755900" cy="852488"/>
            <a:chOff x="3243" y="1816"/>
            <a:chExt cx="1736" cy="537"/>
          </a:xfrm>
        </p:grpSpPr>
        <p:sp>
          <p:nvSpPr>
            <p:cNvPr id="38936" name="AutoShape 35">
              <a:extLst>
                <a:ext uri="{FF2B5EF4-FFF2-40B4-BE49-F238E27FC236}">
                  <a16:creationId xmlns:a16="http://schemas.microsoft.com/office/drawing/2014/main" id="{10307147-1168-8BA5-8AAE-C120BB0BFEC9}"/>
                </a:ext>
              </a:extLst>
            </p:cNvPr>
            <p:cNvSpPr>
              <a:spLocks noChangeArrowheads="1"/>
            </p:cNvSpPr>
            <p:nvPr/>
          </p:nvSpPr>
          <p:spPr bwMode="auto">
            <a:xfrm rot="5400000">
              <a:off x="3859" y="1337"/>
              <a:ext cx="537" cy="1496"/>
            </a:xfrm>
            <a:prstGeom prst="homePlate">
              <a:avLst>
                <a:gd name="adj" fmla="val 26898"/>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8937" name="Rectangle 123">
              <a:extLst>
                <a:ext uri="{FF2B5EF4-FFF2-40B4-BE49-F238E27FC236}">
                  <a16:creationId xmlns:a16="http://schemas.microsoft.com/office/drawing/2014/main" id="{B0DBEFB0-BC08-6212-4E9A-14FD7C0C4F83}"/>
                </a:ext>
              </a:extLst>
            </p:cNvPr>
            <p:cNvSpPr>
              <a:spLocks noChangeArrowheads="1"/>
            </p:cNvSpPr>
            <p:nvPr/>
          </p:nvSpPr>
          <p:spPr bwMode="auto">
            <a:xfrm>
              <a:off x="3243" y="1842"/>
              <a:ext cx="1736" cy="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1500">
                  <a:solidFill>
                    <a:srgbClr val="CC0000"/>
                  </a:solidFill>
                  <a:latin typeface="Arial" panose="020B0604020202020204" pitchFamily="34" charset="0"/>
                  <a:cs typeface="Titr Farsi" pitchFamily="2" charset="0"/>
                </a:rPr>
                <a:t>گوشه گيري و </a:t>
              </a:r>
            </a:p>
            <a:p>
              <a:pPr algn="ctr" fontAlgn="base">
                <a:spcBef>
                  <a:spcPct val="50000"/>
                </a:spcBef>
                <a:spcAft>
                  <a:spcPct val="0"/>
                </a:spcAft>
                <a:buClrTx/>
                <a:buNone/>
              </a:pPr>
              <a:r>
                <a:rPr lang="fa-IR" altLang="en-US" sz="1500">
                  <a:solidFill>
                    <a:srgbClr val="CC0000"/>
                  </a:solidFill>
                  <a:latin typeface="Arial" panose="020B0604020202020204" pitchFamily="34" charset="0"/>
                  <a:cs typeface="Titr Farsi" pitchFamily="2" charset="0"/>
                </a:rPr>
                <a:t>دوري از اجتماع </a:t>
              </a:r>
              <a:endParaRPr lang="en-US" altLang="en-US" sz="1500">
                <a:solidFill>
                  <a:srgbClr val="CC0000"/>
                </a:solidFill>
                <a:latin typeface="Arial" panose="020B0604020202020204" pitchFamily="34" charset="0"/>
                <a:cs typeface="Titr Farsi" pitchFamily="2" charset="0"/>
              </a:endParaRPr>
            </a:p>
          </p:txBody>
        </p:sp>
      </p:grpSp>
      <p:grpSp>
        <p:nvGrpSpPr>
          <p:cNvPr id="13" name="Group 37">
            <a:extLst>
              <a:ext uri="{FF2B5EF4-FFF2-40B4-BE49-F238E27FC236}">
                <a16:creationId xmlns:a16="http://schemas.microsoft.com/office/drawing/2014/main" id="{00B5E6EB-FFF0-F9C7-18BF-B44B0E1A3B84}"/>
              </a:ext>
            </a:extLst>
          </p:cNvPr>
          <p:cNvGrpSpPr>
            <a:grpSpLocks/>
          </p:cNvGrpSpPr>
          <p:nvPr/>
        </p:nvGrpSpPr>
        <p:grpSpPr bwMode="auto">
          <a:xfrm>
            <a:off x="6726238" y="3871913"/>
            <a:ext cx="2755900" cy="849312"/>
            <a:chOff x="3277" y="2439"/>
            <a:chExt cx="1736" cy="535"/>
          </a:xfrm>
        </p:grpSpPr>
        <p:sp>
          <p:nvSpPr>
            <p:cNvPr id="38934" name="AutoShape 38">
              <a:extLst>
                <a:ext uri="{FF2B5EF4-FFF2-40B4-BE49-F238E27FC236}">
                  <a16:creationId xmlns:a16="http://schemas.microsoft.com/office/drawing/2014/main" id="{CCEEB754-7CF9-3003-8529-99341D2E73E8}"/>
                </a:ext>
              </a:extLst>
            </p:cNvPr>
            <p:cNvSpPr>
              <a:spLocks noChangeArrowheads="1"/>
            </p:cNvSpPr>
            <p:nvPr/>
          </p:nvSpPr>
          <p:spPr bwMode="auto">
            <a:xfrm rot="5400000">
              <a:off x="3860" y="1959"/>
              <a:ext cx="535" cy="1496"/>
            </a:xfrm>
            <a:prstGeom prst="homePlate">
              <a:avLst>
                <a:gd name="adj" fmla="val 26898"/>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8935" name="Rectangle 129">
              <a:extLst>
                <a:ext uri="{FF2B5EF4-FFF2-40B4-BE49-F238E27FC236}">
                  <a16:creationId xmlns:a16="http://schemas.microsoft.com/office/drawing/2014/main" id="{C1394FB1-C9A1-9158-45C4-1DD29BCFBB48}"/>
                </a:ext>
              </a:extLst>
            </p:cNvPr>
            <p:cNvSpPr>
              <a:spLocks noChangeArrowheads="1"/>
            </p:cNvSpPr>
            <p:nvPr/>
          </p:nvSpPr>
          <p:spPr bwMode="auto">
            <a:xfrm>
              <a:off x="3277" y="2507"/>
              <a:ext cx="173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1800">
                  <a:solidFill>
                    <a:srgbClr val="CC0000"/>
                  </a:solidFill>
                  <a:latin typeface="Arial" panose="020B0604020202020204" pitchFamily="34" charset="0"/>
                  <a:cs typeface="Titr Farsi" pitchFamily="2" charset="0"/>
                </a:rPr>
                <a:t>تهي شدن از درون</a:t>
              </a:r>
              <a:endParaRPr lang="en-US" altLang="en-US" sz="1800">
                <a:solidFill>
                  <a:srgbClr val="CC0000"/>
                </a:solidFill>
                <a:latin typeface="Arial" panose="020B0604020202020204" pitchFamily="34" charset="0"/>
                <a:cs typeface="Titr Farsi" pitchFamily="2" charset="0"/>
              </a:endParaRPr>
            </a:p>
          </p:txBody>
        </p:sp>
      </p:grpSp>
      <p:grpSp>
        <p:nvGrpSpPr>
          <p:cNvPr id="14" name="Group 40">
            <a:extLst>
              <a:ext uri="{FF2B5EF4-FFF2-40B4-BE49-F238E27FC236}">
                <a16:creationId xmlns:a16="http://schemas.microsoft.com/office/drawing/2014/main" id="{B35E6C7C-9040-1A6B-1702-87E1F0FE859C}"/>
              </a:ext>
            </a:extLst>
          </p:cNvPr>
          <p:cNvGrpSpPr>
            <a:grpSpLocks/>
          </p:cNvGrpSpPr>
          <p:nvPr/>
        </p:nvGrpSpPr>
        <p:grpSpPr bwMode="auto">
          <a:xfrm>
            <a:off x="6889750" y="4789488"/>
            <a:ext cx="2374900" cy="850900"/>
            <a:chOff x="3380" y="3017"/>
            <a:chExt cx="1496" cy="536"/>
          </a:xfrm>
        </p:grpSpPr>
        <p:sp>
          <p:nvSpPr>
            <p:cNvPr id="38932" name="AutoShape 41">
              <a:extLst>
                <a:ext uri="{FF2B5EF4-FFF2-40B4-BE49-F238E27FC236}">
                  <a16:creationId xmlns:a16="http://schemas.microsoft.com/office/drawing/2014/main" id="{5480A52A-8ACD-7977-3F65-F593FC55952E}"/>
                </a:ext>
              </a:extLst>
            </p:cNvPr>
            <p:cNvSpPr>
              <a:spLocks noChangeArrowheads="1"/>
            </p:cNvSpPr>
            <p:nvPr/>
          </p:nvSpPr>
          <p:spPr bwMode="auto">
            <a:xfrm rot="5400000">
              <a:off x="3860" y="2537"/>
              <a:ext cx="536" cy="1496"/>
            </a:xfrm>
            <a:prstGeom prst="homePlate">
              <a:avLst>
                <a:gd name="adj" fmla="val 26898"/>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8933" name="Rectangle 63">
              <a:extLst>
                <a:ext uri="{FF2B5EF4-FFF2-40B4-BE49-F238E27FC236}">
                  <a16:creationId xmlns:a16="http://schemas.microsoft.com/office/drawing/2014/main" id="{A60F754B-E442-E762-FAEF-445DBB7D9294}"/>
                </a:ext>
              </a:extLst>
            </p:cNvPr>
            <p:cNvSpPr>
              <a:spLocks noChangeArrowheads="1"/>
            </p:cNvSpPr>
            <p:nvPr/>
          </p:nvSpPr>
          <p:spPr bwMode="auto">
            <a:xfrm>
              <a:off x="3485" y="3104"/>
              <a:ext cx="130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1600">
                  <a:solidFill>
                    <a:srgbClr val="CC0000"/>
                  </a:solidFill>
                  <a:latin typeface="Arial" panose="020B0604020202020204" pitchFamily="34" charset="0"/>
                  <a:cs typeface="Titr Farsi" pitchFamily="2" charset="0"/>
                </a:rPr>
                <a:t>تغيير عادات مربوط به غذاخوردن</a:t>
              </a:r>
              <a:endParaRPr lang="en-US" altLang="en-US" sz="1600">
                <a:solidFill>
                  <a:srgbClr val="CC0000"/>
                </a:solidFill>
                <a:latin typeface="Arial" panose="020B0604020202020204" pitchFamily="34" charset="0"/>
                <a:cs typeface="Titr Farsi" pitchFamily="2" charset="0"/>
              </a:endParaRPr>
            </a:p>
          </p:txBody>
        </p:sp>
      </p:grpSp>
      <p:grpSp>
        <p:nvGrpSpPr>
          <p:cNvPr id="15" name="Group 43">
            <a:extLst>
              <a:ext uri="{FF2B5EF4-FFF2-40B4-BE49-F238E27FC236}">
                <a16:creationId xmlns:a16="http://schemas.microsoft.com/office/drawing/2014/main" id="{1DEE4F3B-DE84-1524-1073-C043C2879831}"/>
              </a:ext>
            </a:extLst>
          </p:cNvPr>
          <p:cNvGrpSpPr>
            <a:grpSpLocks/>
          </p:cNvGrpSpPr>
          <p:nvPr/>
        </p:nvGrpSpPr>
        <p:grpSpPr bwMode="auto">
          <a:xfrm>
            <a:off x="6889750" y="5746750"/>
            <a:ext cx="2374900" cy="850900"/>
            <a:chOff x="3380" y="3620"/>
            <a:chExt cx="1496" cy="536"/>
          </a:xfrm>
        </p:grpSpPr>
        <p:sp>
          <p:nvSpPr>
            <p:cNvPr id="38930" name="AutoShape 44">
              <a:extLst>
                <a:ext uri="{FF2B5EF4-FFF2-40B4-BE49-F238E27FC236}">
                  <a16:creationId xmlns:a16="http://schemas.microsoft.com/office/drawing/2014/main" id="{02F4EAC7-A3D6-8546-CE07-0D8067E5D133}"/>
                </a:ext>
              </a:extLst>
            </p:cNvPr>
            <p:cNvSpPr>
              <a:spLocks noChangeArrowheads="1"/>
            </p:cNvSpPr>
            <p:nvPr/>
          </p:nvSpPr>
          <p:spPr bwMode="auto">
            <a:xfrm rot="5400000">
              <a:off x="3860" y="3140"/>
              <a:ext cx="536" cy="1496"/>
            </a:xfrm>
            <a:prstGeom prst="homePlate">
              <a:avLst>
                <a:gd name="adj" fmla="val 26898"/>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8931" name="Rectangle 59">
              <a:extLst>
                <a:ext uri="{FF2B5EF4-FFF2-40B4-BE49-F238E27FC236}">
                  <a16:creationId xmlns:a16="http://schemas.microsoft.com/office/drawing/2014/main" id="{CCC6F4C3-81D7-73B4-13E9-4CC36C1015FA}"/>
                </a:ext>
              </a:extLst>
            </p:cNvPr>
            <p:cNvSpPr>
              <a:spLocks noChangeArrowheads="1"/>
            </p:cNvSpPr>
            <p:nvPr/>
          </p:nvSpPr>
          <p:spPr bwMode="auto">
            <a:xfrm>
              <a:off x="3393" y="3620"/>
              <a:ext cx="1437" cy="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1600">
                  <a:solidFill>
                    <a:srgbClr val="CC0000"/>
                  </a:solidFill>
                  <a:latin typeface="Arial" panose="020B0604020202020204" pitchFamily="34" charset="0"/>
                  <a:cs typeface="Titr Farsi" pitchFamily="2" charset="0"/>
                </a:rPr>
                <a:t>سردردهای مکرر، اختلال</a:t>
              </a:r>
            </a:p>
            <a:p>
              <a:pPr algn="ctr" fontAlgn="base">
                <a:spcBef>
                  <a:spcPct val="50000"/>
                </a:spcBef>
                <a:spcAft>
                  <a:spcPct val="0"/>
                </a:spcAft>
                <a:buClrTx/>
                <a:buNone/>
              </a:pPr>
              <a:r>
                <a:rPr lang="fa-IR" altLang="en-US" sz="1600">
                  <a:solidFill>
                    <a:srgbClr val="CC0000"/>
                  </a:solidFill>
                  <a:latin typeface="Arial" panose="020B0604020202020204" pitchFamily="34" charset="0"/>
                  <a:cs typeface="Titr Farsi" pitchFamily="2" charset="0"/>
                </a:rPr>
                <a:t> در خوابيدن </a:t>
              </a:r>
              <a:endParaRPr lang="en-US" altLang="en-US" sz="1600">
                <a:solidFill>
                  <a:srgbClr val="CC0000"/>
                </a:solidFill>
                <a:latin typeface="Arial" panose="020B0604020202020204" pitchFamily="34" charset="0"/>
                <a:cs typeface="Titr Farsi" pitchFamily="2"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10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10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10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up)">
                                      <p:cBhvr>
                                        <p:cTn id="27" dur="1000"/>
                                        <p:tgtEl>
                                          <p:spTgt spid="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up)">
                                      <p:cBhvr>
                                        <p:cTn id="32" dur="1000"/>
                                        <p:tgtEl>
                                          <p:spTgt spid="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up)">
                                      <p:cBhvr>
                                        <p:cTn id="37" dur="1000"/>
                                        <p:tgtEl>
                                          <p:spTgt spid="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up)">
                                      <p:cBhvr>
                                        <p:cTn id="42" dur="2000"/>
                                        <p:tgtEl>
                                          <p:spTgt spid="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up)">
                                      <p:cBhvr>
                                        <p:cTn id="47" dur="1000"/>
                                        <p:tgtEl>
                                          <p:spTgt spid="11"/>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1"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up)">
                                      <p:cBhvr>
                                        <p:cTn id="52" dur="2000"/>
                                        <p:tgtEl>
                                          <p:spTgt spid="1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1"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up)">
                                      <p:cBhvr>
                                        <p:cTn id="57" dur="1000"/>
                                        <p:tgtEl>
                                          <p:spTgt spid="13"/>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1" fill="hold"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wipe(up)">
                                      <p:cBhvr>
                                        <p:cTn id="62" dur="1000"/>
                                        <p:tgtEl>
                                          <p:spTgt spid="14"/>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ntr" presetSubtype="1" fill="hold" nodeType="click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up)">
                                      <p:cBhvr>
                                        <p:cTn id="6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AutoShape 3">
            <a:extLst>
              <a:ext uri="{FF2B5EF4-FFF2-40B4-BE49-F238E27FC236}">
                <a16:creationId xmlns:a16="http://schemas.microsoft.com/office/drawing/2014/main" id="{816753F0-79C0-07DD-049E-E101505D2C97}"/>
              </a:ext>
            </a:extLst>
          </p:cNvPr>
          <p:cNvSpPr>
            <a:spLocks noChangeArrowheads="1"/>
          </p:cNvSpPr>
          <p:nvPr/>
        </p:nvSpPr>
        <p:spPr bwMode="auto">
          <a:xfrm>
            <a:off x="1524000" y="1"/>
            <a:ext cx="9144000" cy="620713"/>
          </a:xfrm>
          <a:prstGeom prst="bevel">
            <a:avLst>
              <a:gd name="adj" fmla="val 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39939" name="Rectangle 4">
            <a:extLst>
              <a:ext uri="{FF2B5EF4-FFF2-40B4-BE49-F238E27FC236}">
                <a16:creationId xmlns:a16="http://schemas.microsoft.com/office/drawing/2014/main" id="{85DC8756-38F5-3E13-86D6-8D82214DFA73}"/>
              </a:ext>
            </a:extLst>
          </p:cNvPr>
          <p:cNvSpPr>
            <a:spLocks noChangeArrowheads="1"/>
          </p:cNvSpPr>
          <p:nvPr/>
        </p:nvSpPr>
        <p:spPr bwMode="auto">
          <a:xfrm>
            <a:off x="3094038" y="144464"/>
            <a:ext cx="60499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FFFF00"/>
                </a:solidFill>
                <a:latin typeface="Arial" panose="020B0604020202020204" pitchFamily="34" charset="0"/>
                <a:cs typeface="Titr Farsi" pitchFamily="2" charset="0"/>
              </a:rPr>
              <a:t>نشانه هاي فرسودگي شغلي در بين مديران</a:t>
            </a:r>
            <a:endParaRPr lang="en-US" altLang="en-US" sz="2000">
              <a:solidFill>
                <a:srgbClr val="FFFF00"/>
              </a:solidFill>
              <a:latin typeface="Arial" panose="020B0604020202020204" pitchFamily="34" charset="0"/>
              <a:cs typeface="Titr Farsi" pitchFamily="2" charset="0"/>
            </a:endParaRPr>
          </a:p>
        </p:txBody>
      </p:sp>
      <p:sp>
        <p:nvSpPr>
          <p:cNvPr id="39940" name="Rectangle 46">
            <a:extLst>
              <a:ext uri="{FF2B5EF4-FFF2-40B4-BE49-F238E27FC236}">
                <a16:creationId xmlns:a16="http://schemas.microsoft.com/office/drawing/2014/main" id="{4DECEA07-0656-F8F8-365C-672E7B3E94F1}"/>
              </a:ext>
            </a:extLst>
          </p:cNvPr>
          <p:cNvSpPr>
            <a:spLocks noChangeArrowheads="1"/>
          </p:cNvSpPr>
          <p:nvPr/>
        </p:nvSpPr>
        <p:spPr bwMode="auto">
          <a:xfrm>
            <a:off x="1666876" y="765175"/>
            <a:ext cx="8893175" cy="6463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Font typeface="Wingdings" panose="05000000000000000000" pitchFamily="2" charset="2"/>
              <a:buChar char="v"/>
            </a:pPr>
            <a:r>
              <a:rPr lang="fa-IR" altLang="en-US" sz="1800">
                <a:solidFill>
                  <a:srgbClr val="000066"/>
                </a:solidFill>
                <a:latin typeface="Arial" panose="020B0604020202020204" pitchFamily="34" charset="0"/>
                <a:cs typeface="Titr Farsi" pitchFamily="2" charset="0"/>
              </a:rPr>
              <a:t>  مدير انگيزه چنداني براي ارتقاء و رشد خود ندارد</a:t>
            </a:r>
          </a:p>
          <a:p>
            <a:pPr fontAlgn="base">
              <a:spcBef>
                <a:spcPct val="0"/>
              </a:spcBef>
              <a:spcAft>
                <a:spcPct val="0"/>
              </a:spcAft>
              <a:buClrTx/>
              <a:buFont typeface="Wingdings" panose="05000000000000000000" pitchFamily="2" charset="2"/>
              <a:buChar char="v"/>
            </a:pPr>
            <a:endParaRPr lang="fa-IR" altLang="en-US" sz="1800">
              <a:solidFill>
                <a:srgbClr val="000066"/>
              </a:solidFill>
              <a:latin typeface="Arial" panose="020B0604020202020204" pitchFamily="34" charset="0"/>
              <a:cs typeface="Titr Farsi" pitchFamily="2" charset="0"/>
            </a:endParaRPr>
          </a:p>
          <a:p>
            <a:pPr fontAlgn="base">
              <a:spcBef>
                <a:spcPct val="0"/>
              </a:spcBef>
              <a:spcAft>
                <a:spcPct val="0"/>
              </a:spcAft>
              <a:buClrTx/>
              <a:buFont typeface="Wingdings" panose="05000000000000000000" pitchFamily="2" charset="2"/>
              <a:buChar char="v"/>
            </a:pPr>
            <a:r>
              <a:rPr lang="fa-IR" altLang="en-US" sz="1800">
                <a:solidFill>
                  <a:srgbClr val="000066"/>
                </a:solidFill>
                <a:latin typeface="Arial" panose="020B0604020202020204" pitchFamily="34" charset="0"/>
                <a:cs typeface="Titr Farsi" pitchFamily="2" charset="0"/>
              </a:rPr>
              <a:t>  اعتماد به نفس در تصميم گيريها كاهش مي يابد </a:t>
            </a:r>
          </a:p>
          <a:p>
            <a:pPr fontAlgn="base">
              <a:spcBef>
                <a:spcPct val="0"/>
              </a:spcBef>
              <a:spcAft>
                <a:spcPct val="0"/>
              </a:spcAft>
              <a:buClrTx/>
              <a:buFont typeface="Wingdings" panose="05000000000000000000" pitchFamily="2" charset="2"/>
              <a:buChar char="v"/>
            </a:pPr>
            <a:endParaRPr lang="fa-IR" altLang="en-US" sz="1800">
              <a:solidFill>
                <a:srgbClr val="000066"/>
              </a:solidFill>
              <a:latin typeface="Arial" panose="020B0604020202020204" pitchFamily="34" charset="0"/>
              <a:cs typeface="Titr Farsi" pitchFamily="2" charset="0"/>
            </a:endParaRPr>
          </a:p>
          <a:p>
            <a:pPr fontAlgn="base">
              <a:spcBef>
                <a:spcPct val="0"/>
              </a:spcBef>
              <a:spcAft>
                <a:spcPct val="0"/>
              </a:spcAft>
              <a:buClrTx/>
              <a:buFont typeface="Wingdings" panose="05000000000000000000" pitchFamily="2" charset="2"/>
              <a:buChar char="v"/>
            </a:pPr>
            <a:r>
              <a:rPr lang="fa-IR" altLang="en-US" sz="1800">
                <a:solidFill>
                  <a:srgbClr val="000066"/>
                </a:solidFill>
                <a:latin typeface="Arial" panose="020B0604020202020204" pitchFamily="34" charset="0"/>
                <a:cs typeface="Titr Farsi" pitchFamily="2" charset="0"/>
              </a:rPr>
              <a:t>  مدت زمان ميان تصميم گيري و انجام تصميم بيشتر و بيشتر مي شود يعني تصميم خيلي دير به اجرا </a:t>
            </a:r>
          </a:p>
          <a:p>
            <a:pPr fontAlgn="base">
              <a:spcBef>
                <a:spcPct val="0"/>
              </a:spcBef>
              <a:spcAft>
                <a:spcPct val="0"/>
              </a:spcAft>
              <a:buClrTx/>
              <a:buFont typeface="Wingdings" panose="05000000000000000000" pitchFamily="2" charset="2"/>
              <a:buChar char="v"/>
            </a:pPr>
            <a:endParaRPr lang="fa-IR" altLang="en-US" sz="1800">
              <a:solidFill>
                <a:srgbClr val="000066"/>
              </a:solidFill>
              <a:latin typeface="Arial" panose="020B0604020202020204" pitchFamily="34" charset="0"/>
              <a:cs typeface="Titr Farsi" pitchFamily="2" charset="0"/>
            </a:endParaRPr>
          </a:p>
          <a:p>
            <a:pPr fontAlgn="base">
              <a:spcBef>
                <a:spcPct val="0"/>
              </a:spcBef>
              <a:spcAft>
                <a:spcPct val="0"/>
              </a:spcAft>
              <a:buClrTx/>
              <a:buNone/>
            </a:pPr>
            <a:r>
              <a:rPr lang="fa-IR" altLang="en-US" sz="1800">
                <a:solidFill>
                  <a:srgbClr val="000066"/>
                </a:solidFill>
                <a:latin typeface="Arial" panose="020B0604020202020204" pitchFamily="34" charset="0"/>
                <a:cs typeface="Titr Farsi" pitchFamily="2" charset="0"/>
              </a:rPr>
              <a:t>    گذارده مي شود</a:t>
            </a:r>
          </a:p>
          <a:p>
            <a:pPr fontAlgn="base">
              <a:spcBef>
                <a:spcPct val="0"/>
              </a:spcBef>
              <a:spcAft>
                <a:spcPct val="0"/>
              </a:spcAft>
              <a:buClrTx/>
              <a:buFont typeface="Wingdings" panose="05000000000000000000" pitchFamily="2" charset="2"/>
              <a:buChar char="v"/>
            </a:pPr>
            <a:endParaRPr lang="fa-IR" altLang="en-US" sz="1800">
              <a:solidFill>
                <a:srgbClr val="000066"/>
              </a:solidFill>
              <a:latin typeface="Arial" panose="020B0604020202020204" pitchFamily="34" charset="0"/>
              <a:cs typeface="Titr Farsi" pitchFamily="2" charset="0"/>
            </a:endParaRPr>
          </a:p>
          <a:p>
            <a:pPr fontAlgn="base">
              <a:spcBef>
                <a:spcPct val="0"/>
              </a:spcBef>
              <a:spcAft>
                <a:spcPct val="0"/>
              </a:spcAft>
              <a:buClrTx/>
              <a:buFont typeface="Wingdings" panose="05000000000000000000" pitchFamily="2" charset="2"/>
              <a:buChar char="v"/>
            </a:pPr>
            <a:r>
              <a:rPr lang="fa-IR" altLang="en-US" sz="1800">
                <a:solidFill>
                  <a:srgbClr val="000066"/>
                </a:solidFill>
                <a:latin typeface="Arial" panose="020B0604020202020204" pitchFamily="34" charset="0"/>
                <a:cs typeface="Titr Farsi" pitchFamily="2" charset="0"/>
              </a:rPr>
              <a:t> نبود علاقه در مدير براي آگاهي از رخدادهاي آن سوي سازمان، در حالي كه كار خودرا انجام مي دهد .</a:t>
            </a:r>
          </a:p>
          <a:p>
            <a:pPr fontAlgn="base">
              <a:spcBef>
                <a:spcPct val="0"/>
              </a:spcBef>
              <a:spcAft>
                <a:spcPct val="0"/>
              </a:spcAft>
              <a:buClrTx/>
              <a:buFont typeface="Wingdings" panose="05000000000000000000" pitchFamily="2" charset="2"/>
              <a:buChar char="v"/>
            </a:pPr>
            <a:endParaRPr lang="fa-IR" altLang="en-US" sz="1800">
              <a:solidFill>
                <a:srgbClr val="000066"/>
              </a:solidFill>
              <a:latin typeface="Arial" panose="020B0604020202020204" pitchFamily="34" charset="0"/>
              <a:cs typeface="Titr Farsi" pitchFamily="2" charset="0"/>
            </a:endParaRPr>
          </a:p>
          <a:p>
            <a:pPr fontAlgn="base">
              <a:spcBef>
                <a:spcPct val="0"/>
              </a:spcBef>
              <a:spcAft>
                <a:spcPct val="0"/>
              </a:spcAft>
              <a:buClrTx/>
              <a:buFont typeface="Wingdings" panose="05000000000000000000" pitchFamily="2" charset="2"/>
              <a:buChar char="v"/>
            </a:pPr>
            <a:r>
              <a:rPr lang="fa-IR" altLang="en-US" sz="1800">
                <a:solidFill>
                  <a:srgbClr val="000066"/>
                </a:solidFill>
                <a:latin typeface="Arial" panose="020B0604020202020204" pitchFamily="34" charset="0"/>
                <a:cs typeface="Titr Farsi" pitchFamily="2" charset="0"/>
              </a:rPr>
              <a:t> بروز خشونت گسترش فرهنگ ، گناه را بر گردن ديگران انداختن</a:t>
            </a:r>
          </a:p>
          <a:p>
            <a:pPr fontAlgn="base">
              <a:spcBef>
                <a:spcPct val="0"/>
              </a:spcBef>
              <a:spcAft>
                <a:spcPct val="0"/>
              </a:spcAft>
              <a:buClrTx/>
              <a:buFont typeface="Wingdings" panose="05000000000000000000" pitchFamily="2" charset="2"/>
              <a:buChar char="v"/>
            </a:pPr>
            <a:endParaRPr lang="fa-IR" altLang="en-US" sz="1800">
              <a:solidFill>
                <a:srgbClr val="000066"/>
              </a:solidFill>
              <a:latin typeface="Arial" panose="020B0604020202020204" pitchFamily="34" charset="0"/>
              <a:cs typeface="Titr Farsi" pitchFamily="2" charset="0"/>
            </a:endParaRPr>
          </a:p>
          <a:p>
            <a:pPr fontAlgn="base">
              <a:spcBef>
                <a:spcPct val="0"/>
              </a:spcBef>
              <a:spcAft>
                <a:spcPct val="0"/>
              </a:spcAft>
              <a:buClrTx/>
              <a:buFont typeface="Wingdings" panose="05000000000000000000" pitchFamily="2" charset="2"/>
              <a:buChar char="v"/>
            </a:pPr>
            <a:r>
              <a:rPr lang="fa-IR" altLang="en-US" sz="1800">
                <a:solidFill>
                  <a:srgbClr val="000066"/>
                </a:solidFill>
                <a:latin typeface="Arial" panose="020B0604020202020204" pitchFamily="34" charset="0"/>
                <a:cs typeface="Titr Farsi" pitchFamily="2" charset="0"/>
              </a:rPr>
              <a:t> گسترش فرهنگ سرهم بندي كردن</a:t>
            </a:r>
          </a:p>
          <a:p>
            <a:pPr fontAlgn="base">
              <a:spcBef>
                <a:spcPct val="0"/>
              </a:spcBef>
              <a:spcAft>
                <a:spcPct val="0"/>
              </a:spcAft>
              <a:buClrTx/>
              <a:buFont typeface="Wingdings" panose="05000000000000000000" pitchFamily="2" charset="2"/>
              <a:buChar char="v"/>
            </a:pPr>
            <a:endParaRPr lang="fa-IR" altLang="en-US" sz="1800">
              <a:solidFill>
                <a:srgbClr val="000066"/>
              </a:solidFill>
              <a:latin typeface="Arial" panose="020B0604020202020204" pitchFamily="34" charset="0"/>
              <a:cs typeface="Titr Farsi" pitchFamily="2" charset="0"/>
            </a:endParaRPr>
          </a:p>
          <a:p>
            <a:pPr fontAlgn="base">
              <a:spcBef>
                <a:spcPct val="0"/>
              </a:spcBef>
              <a:spcAft>
                <a:spcPct val="0"/>
              </a:spcAft>
              <a:buClrTx/>
              <a:buFont typeface="Wingdings" panose="05000000000000000000" pitchFamily="2" charset="2"/>
              <a:buChar char="v"/>
            </a:pPr>
            <a:r>
              <a:rPr lang="fa-IR" altLang="en-US" sz="1800">
                <a:solidFill>
                  <a:srgbClr val="000066"/>
                </a:solidFill>
                <a:latin typeface="Arial" panose="020B0604020202020204" pitchFamily="34" charset="0"/>
                <a:cs typeface="Titr Farsi" pitchFamily="2" charset="0"/>
              </a:rPr>
              <a:t>  ناديده گرفتن ارزشهابي تفاوت شده مدير نسبت به عوامل استرس زا در كاركنان </a:t>
            </a:r>
          </a:p>
          <a:p>
            <a:pPr fontAlgn="base">
              <a:spcBef>
                <a:spcPct val="0"/>
              </a:spcBef>
              <a:spcAft>
                <a:spcPct val="0"/>
              </a:spcAft>
              <a:buClrTx/>
              <a:buFont typeface="Wingdings" panose="05000000000000000000" pitchFamily="2" charset="2"/>
              <a:buChar char="v"/>
            </a:pPr>
            <a:endParaRPr lang="fa-IR" altLang="en-US" sz="1800">
              <a:solidFill>
                <a:srgbClr val="000066"/>
              </a:solidFill>
              <a:latin typeface="Arial" panose="020B0604020202020204" pitchFamily="34" charset="0"/>
              <a:cs typeface="Titr Farsi" pitchFamily="2" charset="0"/>
            </a:endParaRPr>
          </a:p>
          <a:p>
            <a:pPr fontAlgn="base">
              <a:spcBef>
                <a:spcPct val="0"/>
              </a:spcBef>
              <a:spcAft>
                <a:spcPct val="0"/>
              </a:spcAft>
              <a:buClrTx/>
              <a:buFont typeface="Wingdings" panose="05000000000000000000" pitchFamily="2" charset="2"/>
              <a:buChar char="v"/>
            </a:pPr>
            <a:r>
              <a:rPr lang="fa-IR" altLang="en-US" sz="1800">
                <a:solidFill>
                  <a:srgbClr val="000066"/>
                </a:solidFill>
                <a:latin typeface="Arial" panose="020B0604020202020204" pitchFamily="34" charset="0"/>
                <a:cs typeface="Titr Farsi" pitchFamily="2" charset="0"/>
              </a:rPr>
              <a:t>  استفاده از مشاوران خارج از سازمان براي رفع بحرانها ” در حالي كه خود توانايي رفع بحران را دارد“ </a:t>
            </a:r>
          </a:p>
          <a:p>
            <a:pPr fontAlgn="base">
              <a:spcBef>
                <a:spcPct val="0"/>
              </a:spcBef>
              <a:spcAft>
                <a:spcPct val="0"/>
              </a:spcAft>
              <a:buClrTx/>
              <a:buFont typeface="Wingdings" panose="05000000000000000000" pitchFamily="2" charset="2"/>
              <a:buChar char="v"/>
            </a:pPr>
            <a:endParaRPr lang="fa-IR" altLang="en-US" sz="1800">
              <a:solidFill>
                <a:srgbClr val="000066"/>
              </a:solidFill>
              <a:latin typeface="Arial" panose="020B0604020202020204" pitchFamily="34" charset="0"/>
              <a:cs typeface="Titr Farsi" pitchFamily="2" charset="0"/>
            </a:endParaRPr>
          </a:p>
          <a:p>
            <a:pPr fontAlgn="base">
              <a:spcBef>
                <a:spcPct val="0"/>
              </a:spcBef>
              <a:spcAft>
                <a:spcPct val="0"/>
              </a:spcAft>
              <a:buClrTx/>
              <a:buFont typeface="Wingdings" panose="05000000000000000000" pitchFamily="2" charset="2"/>
              <a:buChar char="v"/>
            </a:pPr>
            <a:r>
              <a:rPr lang="fa-IR" altLang="en-US" sz="1800">
                <a:solidFill>
                  <a:srgbClr val="000066"/>
                </a:solidFill>
                <a:latin typeface="Arial" panose="020B0604020202020204" pitchFamily="34" charset="0"/>
                <a:cs typeface="Titr Farsi" pitchFamily="2" charset="0"/>
              </a:rPr>
              <a:t>  بزرگ كردن دستاوردها </a:t>
            </a:r>
          </a:p>
          <a:p>
            <a:pPr fontAlgn="base">
              <a:spcBef>
                <a:spcPct val="0"/>
              </a:spcBef>
              <a:spcAft>
                <a:spcPct val="0"/>
              </a:spcAft>
              <a:buClrTx/>
              <a:buFont typeface="Wingdings" panose="05000000000000000000" pitchFamily="2" charset="2"/>
              <a:buChar char="v"/>
            </a:pPr>
            <a:endParaRPr lang="fa-IR" altLang="en-US" sz="1800">
              <a:solidFill>
                <a:srgbClr val="000066"/>
              </a:solidFill>
              <a:latin typeface="Arial" panose="020B0604020202020204" pitchFamily="34" charset="0"/>
              <a:cs typeface="Titr Farsi" pitchFamily="2" charset="0"/>
            </a:endParaRPr>
          </a:p>
          <a:p>
            <a:pPr fontAlgn="base">
              <a:spcBef>
                <a:spcPct val="0"/>
              </a:spcBef>
              <a:spcAft>
                <a:spcPct val="0"/>
              </a:spcAft>
              <a:buClrTx/>
              <a:buFont typeface="Wingdings" panose="05000000000000000000" pitchFamily="2" charset="2"/>
              <a:buChar char="v"/>
            </a:pPr>
            <a:r>
              <a:rPr lang="fa-IR" altLang="en-US" sz="1800">
                <a:solidFill>
                  <a:srgbClr val="000066"/>
                </a:solidFill>
                <a:latin typeface="Arial" panose="020B0604020202020204" pitchFamily="34" charset="0"/>
                <a:cs typeface="Titr Farsi" pitchFamily="2" charset="0"/>
              </a:rPr>
              <a:t>   ناديده گرفتن كمبودها و مشكلات دادن قول و وعده ها اما انجام ندادن آنها</a:t>
            </a:r>
          </a:p>
          <a:p>
            <a:pPr fontAlgn="base">
              <a:spcBef>
                <a:spcPct val="0"/>
              </a:spcBef>
              <a:spcAft>
                <a:spcPct val="0"/>
              </a:spcAft>
              <a:buClrTx/>
              <a:buNone/>
            </a:pPr>
            <a:endParaRPr lang="en-US" altLang="en-US" sz="1800">
              <a:solidFill>
                <a:srgbClr val="000066"/>
              </a:solidFill>
              <a:latin typeface="Arial" panose="020B0604020202020204" pitchFamily="34" charset="0"/>
              <a:cs typeface="Titr Farsi" pitchFamily="2" charset="0"/>
            </a:endParaRPr>
          </a:p>
        </p:txBody>
      </p:sp>
    </p:spTree>
  </p:cSld>
  <p:clrMapOvr>
    <a:masterClrMapping/>
  </p:clrMapOvr>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293D07D5-E3AA-937E-7C26-58ADEBBF4270}"/>
              </a:ext>
            </a:extLst>
          </p:cNvPr>
          <p:cNvSpPr>
            <a:spLocks noChangeArrowheads="1"/>
          </p:cNvSpPr>
          <p:nvPr/>
        </p:nvSpPr>
        <p:spPr bwMode="auto">
          <a:xfrm>
            <a:off x="2024064" y="928688"/>
            <a:ext cx="7921625" cy="5543550"/>
          </a:xfrm>
          <a:prstGeom prst="rect">
            <a:avLst/>
          </a:prstGeom>
          <a:solidFill>
            <a:srgbClr val="66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grpSp>
        <p:nvGrpSpPr>
          <p:cNvPr id="2" name="Group 46">
            <a:extLst>
              <a:ext uri="{FF2B5EF4-FFF2-40B4-BE49-F238E27FC236}">
                <a16:creationId xmlns:a16="http://schemas.microsoft.com/office/drawing/2014/main" id="{81286FA7-E9F8-1901-95E0-B19DA1689622}"/>
              </a:ext>
            </a:extLst>
          </p:cNvPr>
          <p:cNvGrpSpPr>
            <a:grpSpLocks/>
          </p:cNvGrpSpPr>
          <p:nvPr/>
        </p:nvGrpSpPr>
        <p:grpSpPr bwMode="auto">
          <a:xfrm>
            <a:off x="4375151" y="2565400"/>
            <a:ext cx="3305175" cy="2808288"/>
            <a:chOff x="1751" y="1616"/>
            <a:chExt cx="2082" cy="1769"/>
          </a:xfrm>
        </p:grpSpPr>
        <p:grpSp>
          <p:nvGrpSpPr>
            <p:cNvPr id="40990" name="Group 36">
              <a:extLst>
                <a:ext uri="{FF2B5EF4-FFF2-40B4-BE49-F238E27FC236}">
                  <a16:creationId xmlns:a16="http://schemas.microsoft.com/office/drawing/2014/main" id="{748A82B4-AFE0-A4A1-9313-389945A5E2B0}"/>
                </a:ext>
              </a:extLst>
            </p:cNvPr>
            <p:cNvGrpSpPr>
              <a:grpSpLocks/>
            </p:cNvGrpSpPr>
            <p:nvPr/>
          </p:nvGrpSpPr>
          <p:grpSpPr bwMode="auto">
            <a:xfrm>
              <a:off x="2200" y="2160"/>
              <a:ext cx="1177" cy="680"/>
              <a:chOff x="2200" y="2160"/>
              <a:chExt cx="1177" cy="680"/>
            </a:xfrm>
          </p:grpSpPr>
          <p:sp>
            <p:nvSpPr>
              <p:cNvPr id="41000" name="AutoShape 6">
                <a:extLst>
                  <a:ext uri="{FF2B5EF4-FFF2-40B4-BE49-F238E27FC236}">
                    <a16:creationId xmlns:a16="http://schemas.microsoft.com/office/drawing/2014/main" id="{2619F206-E147-C4FC-425E-5E7D84037A31}"/>
                  </a:ext>
                </a:extLst>
              </p:cNvPr>
              <p:cNvSpPr>
                <a:spLocks noChangeArrowheads="1"/>
              </p:cNvSpPr>
              <p:nvPr/>
            </p:nvSpPr>
            <p:spPr bwMode="auto">
              <a:xfrm>
                <a:off x="2290" y="2160"/>
                <a:ext cx="998" cy="680"/>
              </a:xfrm>
              <a:prstGeom prst="octagon">
                <a:avLst>
                  <a:gd name="adj" fmla="val 31620"/>
                </a:avLst>
              </a:prstGeom>
              <a:solidFill>
                <a:srgbClr val="FFFF00"/>
              </a:solidFill>
              <a:ln w="9525" algn="ctr">
                <a:solidFill>
                  <a:schemeClr val="folHlink"/>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1001" name="Rectangle 19">
                <a:extLst>
                  <a:ext uri="{FF2B5EF4-FFF2-40B4-BE49-F238E27FC236}">
                    <a16:creationId xmlns:a16="http://schemas.microsoft.com/office/drawing/2014/main" id="{5B463C49-BA5C-8C45-E53B-97FA7BBA8148}"/>
                  </a:ext>
                </a:extLst>
              </p:cNvPr>
              <p:cNvSpPr>
                <a:spLocks noChangeArrowheads="1"/>
              </p:cNvSpPr>
              <p:nvPr/>
            </p:nvSpPr>
            <p:spPr bwMode="auto">
              <a:xfrm>
                <a:off x="2200" y="2288"/>
                <a:ext cx="1177"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CC0000"/>
                    </a:solidFill>
                    <a:latin typeface="Arial" panose="020B0604020202020204" pitchFamily="34" charset="0"/>
                    <a:cs typeface="Titr Farsi" pitchFamily="2" charset="0"/>
                  </a:rPr>
                  <a:t>عوارض ناشي</a:t>
                </a:r>
              </a:p>
              <a:p>
                <a:pPr algn="ctr" fontAlgn="base">
                  <a:spcBef>
                    <a:spcPct val="0"/>
                  </a:spcBef>
                  <a:spcAft>
                    <a:spcPct val="0"/>
                  </a:spcAft>
                  <a:buClrTx/>
                  <a:buNone/>
                </a:pPr>
                <a:r>
                  <a:rPr lang="fa-IR" altLang="en-US" sz="2000">
                    <a:solidFill>
                      <a:srgbClr val="CC0000"/>
                    </a:solidFill>
                    <a:latin typeface="Arial" panose="020B0604020202020204" pitchFamily="34" charset="0"/>
                    <a:cs typeface="Titr Farsi" pitchFamily="2" charset="0"/>
                  </a:rPr>
                  <a:t> از برن اوت شغلي</a:t>
                </a:r>
              </a:p>
            </p:txBody>
          </p:sp>
        </p:grpSp>
        <p:grpSp>
          <p:nvGrpSpPr>
            <p:cNvPr id="40991" name="Group 45">
              <a:extLst>
                <a:ext uri="{FF2B5EF4-FFF2-40B4-BE49-F238E27FC236}">
                  <a16:creationId xmlns:a16="http://schemas.microsoft.com/office/drawing/2014/main" id="{057D4EFF-CCE1-169A-9217-7668682A43E3}"/>
                </a:ext>
              </a:extLst>
            </p:cNvPr>
            <p:cNvGrpSpPr>
              <a:grpSpLocks/>
            </p:cNvGrpSpPr>
            <p:nvPr/>
          </p:nvGrpSpPr>
          <p:grpSpPr bwMode="auto">
            <a:xfrm>
              <a:off x="1751" y="1616"/>
              <a:ext cx="2082" cy="1769"/>
              <a:chOff x="1751" y="1616"/>
              <a:chExt cx="2082" cy="1769"/>
            </a:xfrm>
          </p:grpSpPr>
          <p:sp>
            <p:nvSpPr>
              <p:cNvPr id="40992" name="AutoShape 18">
                <a:extLst>
                  <a:ext uri="{FF2B5EF4-FFF2-40B4-BE49-F238E27FC236}">
                    <a16:creationId xmlns:a16="http://schemas.microsoft.com/office/drawing/2014/main" id="{0D53298E-8B4A-9CB2-9804-B3D5B88ABC4E}"/>
                  </a:ext>
                </a:extLst>
              </p:cNvPr>
              <p:cNvSpPr>
                <a:spLocks noChangeArrowheads="1"/>
              </p:cNvSpPr>
              <p:nvPr/>
            </p:nvSpPr>
            <p:spPr bwMode="auto">
              <a:xfrm rot="2254135">
                <a:off x="1954" y="1986"/>
                <a:ext cx="498" cy="122"/>
              </a:xfrm>
              <a:prstGeom prst="leftArrow">
                <a:avLst>
                  <a:gd name="adj1" fmla="val 50000"/>
                  <a:gd name="adj2" fmla="val 102049"/>
                </a:avLst>
              </a:prstGeom>
              <a:solidFill>
                <a:srgbClr val="FFFF99"/>
              </a:solidFill>
              <a:ln w="9525" algn="ctr">
                <a:solidFill>
                  <a:srgbClr val="993366"/>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0993" name="AutoShape 20">
                <a:extLst>
                  <a:ext uri="{FF2B5EF4-FFF2-40B4-BE49-F238E27FC236}">
                    <a16:creationId xmlns:a16="http://schemas.microsoft.com/office/drawing/2014/main" id="{D391CEAC-F0DA-5192-7BDA-07F297331AE1}"/>
                  </a:ext>
                </a:extLst>
              </p:cNvPr>
              <p:cNvSpPr>
                <a:spLocks noChangeArrowheads="1"/>
              </p:cNvSpPr>
              <p:nvPr/>
            </p:nvSpPr>
            <p:spPr bwMode="auto">
              <a:xfrm rot="-8488575">
                <a:off x="3152" y="2840"/>
                <a:ext cx="498" cy="122"/>
              </a:xfrm>
              <a:prstGeom prst="leftArrow">
                <a:avLst>
                  <a:gd name="adj1" fmla="val 50000"/>
                  <a:gd name="adj2" fmla="val 102049"/>
                </a:avLst>
              </a:prstGeom>
              <a:solidFill>
                <a:srgbClr val="FFFF99"/>
              </a:solidFill>
              <a:ln w="9525" algn="ctr">
                <a:solidFill>
                  <a:srgbClr val="993366"/>
                </a:solidFill>
                <a:miter lim="800000"/>
                <a:headEnd/>
                <a:tailEnd/>
              </a:ln>
            </p:spPr>
            <p:txBody>
              <a:bodyPr rot="10800000"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0994" name="AutoShape 22">
                <a:extLst>
                  <a:ext uri="{FF2B5EF4-FFF2-40B4-BE49-F238E27FC236}">
                    <a16:creationId xmlns:a16="http://schemas.microsoft.com/office/drawing/2014/main" id="{02427AE9-D3F5-B6B4-E8E5-F124F9A9830B}"/>
                  </a:ext>
                </a:extLst>
              </p:cNvPr>
              <p:cNvSpPr>
                <a:spLocks noChangeArrowheads="1"/>
              </p:cNvSpPr>
              <p:nvPr/>
            </p:nvSpPr>
            <p:spPr bwMode="auto">
              <a:xfrm rot="10800000">
                <a:off x="3335" y="2432"/>
                <a:ext cx="498" cy="122"/>
              </a:xfrm>
              <a:prstGeom prst="leftArrow">
                <a:avLst>
                  <a:gd name="adj1" fmla="val 50000"/>
                  <a:gd name="adj2" fmla="val 102049"/>
                </a:avLst>
              </a:prstGeom>
              <a:solidFill>
                <a:srgbClr val="FFFF99"/>
              </a:solidFill>
              <a:ln w="9525" algn="ctr">
                <a:solidFill>
                  <a:srgbClr val="993366"/>
                </a:solidFill>
                <a:miter lim="800000"/>
                <a:headEnd/>
                <a:tailEnd/>
              </a:ln>
            </p:spPr>
            <p:txBody>
              <a:bodyPr rot="10800000"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0995" name="AutoShape 23">
                <a:extLst>
                  <a:ext uri="{FF2B5EF4-FFF2-40B4-BE49-F238E27FC236}">
                    <a16:creationId xmlns:a16="http://schemas.microsoft.com/office/drawing/2014/main" id="{807768A4-D5C5-7668-1BEA-E71CFA5AFCDD}"/>
                  </a:ext>
                </a:extLst>
              </p:cNvPr>
              <p:cNvSpPr>
                <a:spLocks noChangeArrowheads="1"/>
              </p:cNvSpPr>
              <p:nvPr/>
            </p:nvSpPr>
            <p:spPr bwMode="auto">
              <a:xfrm rot="-1951640">
                <a:off x="1927" y="2840"/>
                <a:ext cx="498" cy="122"/>
              </a:xfrm>
              <a:prstGeom prst="leftArrow">
                <a:avLst>
                  <a:gd name="adj1" fmla="val 50000"/>
                  <a:gd name="adj2" fmla="val 102049"/>
                </a:avLst>
              </a:prstGeom>
              <a:solidFill>
                <a:srgbClr val="FFFF99"/>
              </a:solidFill>
              <a:ln w="9525" algn="ctr">
                <a:solidFill>
                  <a:srgbClr val="993366"/>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0996" name="AutoShape 24">
                <a:extLst>
                  <a:ext uri="{FF2B5EF4-FFF2-40B4-BE49-F238E27FC236}">
                    <a16:creationId xmlns:a16="http://schemas.microsoft.com/office/drawing/2014/main" id="{C28ABC97-5889-0492-8EA9-FC0723C13F32}"/>
                  </a:ext>
                </a:extLst>
              </p:cNvPr>
              <p:cNvSpPr>
                <a:spLocks noChangeArrowheads="1"/>
              </p:cNvSpPr>
              <p:nvPr/>
            </p:nvSpPr>
            <p:spPr bwMode="auto">
              <a:xfrm>
                <a:off x="1751" y="2432"/>
                <a:ext cx="498" cy="122"/>
              </a:xfrm>
              <a:prstGeom prst="leftArrow">
                <a:avLst>
                  <a:gd name="adj1" fmla="val 50000"/>
                  <a:gd name="adj2" fmla="val 102049"/>
                </a:avLst>
              </a:prstGeom>
              <a:solidFill>
                <a:srgbClr val="FFFF99"/>
              </a:solidFill>
              <a:ln w="9525" algn="ctr">
                <a:solidFill>
                  <a:srgbClr val="993366"/>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0997" name="AutoShape 25">
                <a:extLst>
                  <a:ext uri="{FF2B5EF4-FFF2-40B4-BE49-F238E27FC236}">
                    <a16:creationId xmlns:a16="http://schemas.microsoft.com/office/drawing/2014/main" id="{6F379BE1-E3E5-BF35-CA40-4E992A29285C}"/>
                  </a:ext>
                </a:extLst>
              </p:cNvPr>
              <p:cNvSpPr>
                <a:spLocks noChangeArrowheads="1"/>
              </p:cNvSpPr>
              <p:nvPr/>
            </p:nvSpPr>
            <p:spPr bwMode="auto">
              <a:xfrm rot="5400000">
                <a:off x="2511" y="1804"/>
                <a:ext cx="498" cy="122"/>
              </a:xfrm>
              <a:prstGeom prst="leftArrow">
                <a:avLst>
                  <a:gd name="adj1" fmla="val 50000"/>
                  <a:gd name="adj2" fmla="val 102049"/>
                </a:avLst>
              </a:prstGeom>
              <a:solidFill>
                <a:srgbClr val="FFFF99"/>
              </a:solidFill>
              <a:ln w="9525" algn="ctr">
                <a:solidFill>
                  <a:srgbClr val="993366"/>
                </a:solidFill>
                <a:miter lim="800000"/>
                <a:headEnd/>
                <a:tailEnd/>
              </a:ln>
            </p:spPr>
            <p:txBody>
              <a:bodyPr rot="10800000" vert="eaVert"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0998" name="AutoShape 26">
                <a:extLst>
                  <a:ext uri="{FF2B5EF4-FFF2-40B4-BE49-F238E27FC236}">
                    <a16:creationId xmlns:a16="http://schemas.microsoft.com/office/drawing/2014/main" id="{503FE948-9F97-320C-A059-9DC9EDD39A76}"/>
                  </a:ext>
                </a:extLst>
              </p:cNvPr>
              <p:cNvSpPr>
                <a:spLocks noChangeArrowheads="1"/>
              </p:cNvSpPr>
              <p:nvPr/>
            </p:nvSpPr>
            <p:spPr bwMode="auto">
              <a:xfrm rot="8399692">
                <a:off x="3145" y="2009"/>
                <a:ext cx="498" cy="122"/>
              </a:xfrm>
              <a:prstGeom prst="leftArrow">
                <a:avLst>
                  <a:gd name="adj1" fmla="val 50000"/>
                  <a:gd name="adj2" fmla="val 102049"/>
                </a:avLst>
              </a:prstGeom>
              <a:solidFill>
                <a:srgbClr val="FFFF99"/>
              </a:solidFill>
              <a:ln w="9525" algn="ctr">
                <a:solidFill>
                  <a:srgbClr val="993366"/>
                </a:solidFill>
                <a:miter lim="800000"/>
                <a:headEnd/>
                <a:tailEnd/>
              </a:ln>
            </p:spPr>
            <p:txBody>
              <a:bodyPr rot="10800000"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0999" name="AutoShape 27">
                <a:extLst>
                  <a:ext uri="{FF2B5EF4-FFF2-40B4-BE49-F238E27FC236}">
                    <a16:creationId xmlns:a16="http://schemas.microsoft.com/office/drawing/2014/main" id="{447B64EE-8DC1-A372-75D1-D5B5FB3BCB40}"/>
                  </a:ext>
                </a:extLst>
              </p:cNvPr>
              <p:cNvSpPr>
                <a:spLocks noChangeArrowheads="1"/>
              </p:cNvSpPr>
              <p:nvPr/>
            </p:nvSpPr>
            <p:spPr bwMode="auto">
              <a:xfrm rot="-5400000">
                <a:off x="2511" y="3075"/>
                <a:ext cx="498" cy="122"/>
              </a:xfrm>
              <a:prstGeom prst="leftArrow">
                <a:avLst>
                  <a:gd name="adj1" fmla="val 50000"/>
                  <a:gd name="adj2" fmla="val 102049"/>
                </a:avLst>
              </a:prstGeom>
              <a:solidFill>
                <a:srgbClr val="FFFF99"/>
              </a:solidFill>
              <a:ln w="9525" algn="ctr">
                <a:solidFill>
                  <a:srgbClr val="993366"/>
                </a:solidFill>
                <a:miter lim="800000"/>
                <a:headEnd/>
                <a:tailEnd/>
              </a:ln>
            </p:spPr>
            <p:txBody>
              <a:bodyPr vert="eaVert"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grpSp>
      </p:grpSp>
      <p:grpSp>
        <p:nvGrpSpPr>
          <p:cNvPr id="5" name="Group 44">
            <a:extLst>
              <a:ext uri="{FF2B5EF4-FFF2-40B4-BE49-F238E27FC236}">
                <a16:creationId xmlns:a16="http://schemas.microsoft.com/office/drawing/2014/main" id="{60B0CE32-3563-2F00-FC5F-E5D268B8D736}"/>
              </a:ext>
            </a:extLst>
          </p:cNvPr>
          <p:cNvGrpSpPr>
            <a:grpSpLocks/>
          </p:cNvGrpSpPr>
          <p:nvPr/>
        </p:nvGrpSpPr>
        <p:grpSpPr bwMode="auto">
          <a:xfrm>
            <a:off x="4943475" y="1484313"/>
            <a:ext cx="1868488" cy="889000"/>
            <a:chOff x="2154" y="935"/>
            <a:chExt cx="1177" cy="560"/>
          </a:xfrm>
        </p:grpSpPr>
        <p:sp>
          <p:nvSpPr>
            <p:cNvPr id="40988" name="AutoShape 9">
              <a:extLst>
                <a:ext uri="{FF2B5EF4-FFF2-40B4-BE49-F238E27FC236}">
                  <a16:creationId xmlns:a16="http://schemas.microsoft.com/office/drawing/2014/main" id="{304BFCBB-0902-D27F-DACC-48D3A24D87F5}"/>
                </a:ext>
              </a:extLst>
            </p:cNvPr>
            <p:cNvSpPr>
              <a:spLocks noChangeArrowheads="1"/>
            </p:cNvSpPr>
            <p:nvPr/>
          </p:nvSpPr>
          <p:spPr bwMode="auto">
            <a:xfrm>
              <a:off x="2154" y="935"/>
              <a:ext cx="1177" cy="560"/>
            </a:xfrm>
            <a:prstGeom prst="roundRect">
              <a:avLst>
                <a:gd name="adj" fmla="val 22856"/>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0989" name="Rectangle 28">
              <a:extLst>
                <a:ext uri="{FF2B5EF4-FFF2-40B4-BE49-F238E27FC236}">
                  <a16:creationId xmlns:a16="http://schemas.microsoft.com/office/drawing/2014/main" id="{324FAF33-659C-E13C-5BA8-C95B323613BE}"/>
                </a:ext>
              </a:extLst>
            </p:cNvPr>
            <p:cNvSpPr>
              <a:spLocks noChangeArrowheads="1"/>
            </p:cNvSpPr>
            <p:nvPr/>
          </p:nvSpPr>
          <p:spPr bwMode="auto">
            <a:xfrm>
              <a:off x="2298" y="945"/>
              <a:ext cx="852"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800000"/>
                  </a:solidFill>
                  <a:latin typeface="Arial" panose="020B0604020202020204" pitchFamily="34" charset="0"/>
                  <a:cs typeface="Titr Farsi" pitchFamily="2" charset="0"/>
                </a:rPr>
                <a:t>از دست دادن </a:t>
              </a:r>
            </a:p>
            <a:p>
              <a:pPr algn="ctr" fontAlgn="base">
                <a:spcBef>
                  <a:spcPct val="50000"/>
                </a:spcBef>
                <a:spcAft>
                  <a:spcPct val="0"/>
                </a:spcAft>
                <a:buClrTx/>
                <a:buNone/>
              </a:pPr>
              <a:r>
                <a:rPr lang="fa-IR" altLang="en-US" sz="2000">
                  <a:solidFill>
                    <a:srgbClr val="800000"/>
                  </a:solidFill>
                  <a:latin typeface="Arial" panose="020B0604020202020204" pitchFamily="34" charset="0"/>
                  <a:cs typeface="Titr Farsi" pitchFamily="2" charset="0"/>
                </a:rPr>
                <a:t>خلاقيت</a:t>
              </a:r>
              <a:endParaRPr lang="en-US" altLang="en-US" sz="2000">
                <a:solidFill>
                  <a:srgbClr val="800000"/>
                </a:solidFill>
                <a:latin typeface="Arial" panose="020B0604020202020204" pitchFamily="34" charset="0"/>
                <a:cs typeface="Titr Farsi" pitchFamily="2" charset="0"/>
              </a:endParaRPr>
            </a:p>
          </p:txBody>
        </p:sp>
      </p:grpSp>
      <p:grpSp>
        <p:nvGrpSpPr>
          <p:cNvPr id="6" name="Group 37">
            <a:extLst>
              <a:ext uri="{FF2B5EF4-FFF2-40B4-BE49-F238E27FC236}">
                <a16:creationId xmlns:a16="http://schemas.microsoft.com/office/drawing/2014/main" id="{AAB3F6B4-3B77-A5CE-8DA5-DC9090050916}"/>
              </a:ext>
            </a:extLst>
          </p:cNvPr>
          <p:cNvGrpSpPr>
            <a:grpSpLocks/>
          </p:cNvGrpSpPr>
          <p:nvPr/>
        </p:nvGrpSpPr>
        <p:grpSpPr bwMode="auto">
          <a:xfrm>
            <a:off x="7200900" y="2071688"/>
            <a:ext cx="2089149" cy="995362"/>
            <a:chOff x="3576" y="1305"/>
            <a:chExt cx="1316" cy="627"/>
          </a:xfrm>
        </p:grpSpPr>
        <p:sp>
          <p:nvSpPr>
            <p:cNvPr id="40986" name="AutoShape 13">
              <a:extLst>
                <a:ext uri="{FF2B5EF4-FFF2-40B4-BE49-F238E27FC236}">
                  <a16:creationId xmlns:a16="http://schemas.microsoft.com/office/drawing/2014/main" id="{A11C54D0-BD2B-3D92-99D9-7900B7E33029}"/>
                </a:ext>
              </a:extLst>
            </p:cNvPr>
            <p:cNvSpPr>
              <a:spLocks noChangeArrowheads="1"/>
            </p:cNvSpPr>
            <p:nvPr/>
          </p:nvSpPr>
          <p:spPr bwMode="auto">
            <a:xfrm>
              <a:off x="3651" y="1372"/>
              <a:ext cx="1177" cy="560"/>
            </a:xfrm>
            <a:prstGeom prst="roundRect">
              <a:avLst>
                <a:gd name="adj" fmla="val 27144"/>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0987" name="Rectangle 29">
              <a:extLst>
                <a:ext uri="{FF2B5EF4-FFF2-40B4-BE49-F238E27FC236}">
                  <a16:creationId xmlns:a16="http://schemas.microsoft.com/office/drawing/2014/main" id="{8CA3AA3B-D461-066D-24B6-55F1D9351972}"/>
                </a:ext>
              </a:extLst>
            </p:cNvPr>
            <p:cNvSpPr>
              <a:spLocks noChangeArrowheads="1"/>
            </p:cNvSpPr>
            <p:nvPr/>
          </p:nvSpPr>
          <p:spPr bwMode="auto">
            <a:xfrm>
              <a:off x="3576" y="1305"/>
              <a:ext cx="1316" cy="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endParaRPr lang="fa-IR" altLang="en-US" sz="800">
                <a:solidFill>
                  <a:srgbClr val="800000"/>
                </a:solidFill>
                <a:latin typeface="Arial" panose="020B0604020202020204" pitchFamily="34" charset="0"/>
                <a:cs typeface="Titr Farsi" pitchFamily="2" charset="0"/>
              </a:endParaRPr>
            </a:p>
            <a:p>
              <a:pPr algn="ctr" fontAlgn="base">
                <a:spcBef>
                  <a:spcPct val="50000"/>
                </a:spcBef>
                <a:spcAft>
                  <a:spcPct val="0"/>
                </a:spcAft>
                <a:buClrTx/>
                <a:buNone/>
              </a:pPr>
              <a:r>
                <a:rPr lang="fa-IR" altLang="en-US" sz="2000">
                  <a:solidFill>
                    <a:srgbClr val="800000"/>
                  </a:solidFill>
                  <a:latin typeface="Arial" panose="020B0604020202020204" pitchFamily="34" charset="0"/>
                  <a:cs typeface="Titr Farsi" pitchFamily="2" charset="0"/>
                </a:rPr>
                <a:t>كاهش انگيزه هاي كاري</a:t>
              </a:r>
              <a:endParaRPr lang="en-US" altLang="en-US" sz="2000">
                <a:solidFill>
                  <a:srgbClr val="800000"/>
                </a:solidFill>
                <a:latin typeface="Arial" panose="020B0604020202020204" pitchFamily="34" charset="0"/>
                <a:cs typeface="Titr Farsi" pitchFamily="2" charset="0"/>
              </a:endParaRPr>
            </a:p>
          </p:txBody>
        </p:sp>
      </p:grpSp>
      <p:grpSp>
        <p:nvGrpSpPr>
          <p:cNvPr id="7" name="Group 38">
            <a:extLst>
              <a:ext uri="{FF2B5EF4-FFF2-40B4-BE49-F238E27FC236}">
                <a16:creationId xmlns:a16="http://schemas.microsoft.com/office/drawing/2014/main" id="{D7262AA7-D040-FA4B-2A7A-C64A7EC7AB16}"/>
              </a:ext>
            </a:extLst>
          </p:cNvPr>
          <p:cNvGrpSpPr>
            <a:grpSpLocks/>
          </p:cNvGrpSpPr>
          <p:nvPr/>
        </p:nvGrpSpPr>
        <p:grpSpPr bwMode="auto">
          <a:xfrm>
            <a:off x="7239001" y="3500439"/>
            <a:ext cx="2930525" cy="1241425"/>
            <a:chOff x="3772" y="2206"/>
            <a:chExt cx="1467" cy="782"/>
          </a:xfrm>
        </p:grpSpPr>
        <p:sp>
          <p:nvSpPr>
            <p:cNvPr id="40984" name="AutoShape 14">
              <a:extLst>
                <a:ext uri="{FF2B5EF4-FFF2-40B4-BE49-F238E27FC236}">
                  <a16:creationId xmlns:a16="http://schemas.microsoft.com/office/drawing/2014/main" id="{3F6AC72F-14B7-6EE2-1E67-8EFA8C610483}"/>
                </a:ext>
              </a:extLst>
            </p:cNvPr>
            <p:cNvSpPr>
              <a:spLocks noChangeArrowheads="1"/>
            </p:cNvSpPr>
            <p:nvPr/>
          </p:nvSpPr>
          <p:spPr bwMode="auto">
            <a:xfrm>
              <a:off x="3951" y="2206"/>
              <a:ext cx="1180" cy="560"/>
            </a:xfrm>
            <a:prstGeom prst="roundRect">
              <a:avLst>
                <a:gd name="adj" fmla="val 27144"/>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0985" name="Rectangle 30">
              <a:extLst>
                <a:ext uri="{FF2B5EF4-FFF2-40B4-BE49-F238E27FC236}">
                  <a16:creationId xmlns:a16="http://schemas.microsoft.com/office/drawing/2014/main" id="{1AD6F188-68C5-537E-5737-C295ABD8153E}"/>
                </a:ext>
              </a:extLst>
            </p:cNvPr>
            <p:cNvSpPr>
              <a:spLocks noChangeArrowheads="1"/>
            </p:cNvSpPr>
            <p:nvPr/>
          </p:nvSpPr>
          <p:spPr bwMode="auto">
            <a:xfrm>
              <a:off x="3772" y="2251"/>
              <a:ext cx="1467" cy="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800000"/>
                  </a:solidFill>
                  <a:latin typeface="Arial" panose="020B0604020202020204" pitchFamily="34" charset="0"/>
                  <a:cs typeface="Titr Farsi" pitchFamily="2" charset="0"/>
                </a:rPr>
                <a:t>احساس بيگانگي نسبت به مراجعين </a:t>
              </a:r>
            </a:p>
            <a:p>
              <a:pPr algn="ctr" fontAlgn="base">
                <a:spcBef>
                  <a:spcPct val="50000"/>
                </a:spcBef>
                <a:spcAft>
                  <a:spcPct val="0"/>
                </a:spcAft>
                <a:buClrTx/>
                <a:buNone/>
              </a:pPr>
              <a:r>
                <a:rPr lang="fa-IR" altLang="en-US" sz="2000">
                  <a:solidFill>
                    <a:srgbClr val="800000"/>
                  </a:solidFill>
                  <a:latin typeface="Arial" panose="020B0604020202020204" pitchFamily="34" charset="0"/>
                  <a:cs typeface="Titr Farsi" pitchFamily="2" charset="0"/>
                </a:rPr>
                <a:t>(مشتريان، همكاران)</a:t>
              </a:r>
            </a:p>
          </p:txBody>
        </p:sp>
      </p:grpSp>
      <p:grpSp>
        <p:nvGrpSpPr>
          <p:cNvPr id="8" name="Group 43">
            <a:extLst>
              <a:ext uri="{FF2B5EF4-FFF2-40B4-BE49-F238E27FC236}">
                <a16:creationId xmlns:a16="http://schemas.microsoft.com/office/drawing/2014/main" id="{222BEF15-3A0F-7412-E00C-10C0284371D6}"/>
              </a:ext>
            </a:extLst>
          </p:cNvPr>
          <p:cNvGrpSpPr>
            <a:grpSpLocks/>
          </p:cNvGrpSpPr>
          <p:nvPr/>
        </p:nvGrpSpPr>
        <p:grpSpPr bwMode="auto">
          <a:xfrm>
            <a:off x="2584450" y="2143125"/>
            <a:ext cx="2365374" cy="889000"/>
            <a:chOff x="652" y="1389"/>
            <a:chExt cx="1490" cy="560"/>
          </a:xfrm>
        </p:grpSpPr>
        <p:sp>
          <p:nvSpPr>
            <p:cNvPr id="40982" name="AutoShape 11">
              <a:extLst>
                <a:ext uri="{FF2B5EF4-FFF2-40B4-BE49-F238E27FC236}">
                  <a16:creationId xmlns:a16="http://schemas.microsoft.com/office/drawing/2014/main" id="{27A69CD9-BE0A-FACF-1A8E-2A7E59F652FC}"/>
                </a:ext>
              </a:extLst>
            </p:cNvPr>
            <p:cNvSpPr>
              <a:spLocks noChangeArrowheads="1"/>
            </p:cNvSpPr>
            <p:nvPr/>
          </p:nvSpPr>
          <p:spPr bwMode="auto">
            <a:xfrm>
              <a:off x="839" y="1389"/>
              <a:ext cx="1177" cy="560"/>
            </a:xfrm>
            <a:prstGeom prst="roundRect">
              <a:avLst>
                <a:gd name="adj" fmla="val 28569"/>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0983" name="Rectangle 31">
              <a:extLst>
                <a:ext uri="{FF2B5EF4-FFF2-40B4-BE49-F238E27FC236}">
                  <a16:creationId xmlns:a16="http://schemas.microsoft.com/office/drawing/2014/main" id="{89B95FD5-2BB0-1AE9-B4FE-D9A6090B16CF}"/>
                </a:ext>
              </a:extLst>
            </p:cNvPr>
            <p:cNvSpPr>
              <a:spLocks noChangeArrowheads="1"/>
            </p:cNvSpPr>
            <p:nvPr/>
          </p:nvSpPr>
          <p:spPr bwMode="auto">
            <a:xfrm>
              <a:off x="652" y="1389"/>
              <a:ext cx="1490"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800000"/>
                  </a:solidFill>
                  <a:latin typeface="Arial" panose="020B0604020202020204" pitchFamily="34" charset="0"/>
                  <a:cs typeface="Titr Farsi" pitchFamily="2" charset="0"/>
                </a:rPr>
                <a:t>كاهش عملكرد </a:t>
              </a:r>
            </a:p>
            <a:p>
              <a:pPr algn="ctr" fontAlgn="base">
                <a:spcBef>
                  <a:spcPct val="50000"/>
                </a:spcBef>
                <a:spcAft>
                  <a:spcPct val="0"/>
                </a:spcAft>
                <a:buClrTx/>
                <a:buNone/>
              </a:pPr>
              <a:r>
                <a:rPr lang="fa-IR" altLang="en-US" sz="2000">
                  <a:solidFill>
                    <a:srgbClr val="800000"/>
                  </a:solidFill>
                  <a:latin typeface="Arial" panose="020B0604020202020204" pitchFamily="34" charset="0"/>
                  <a:cs typeface="Titr Farsi" pitchFamily="2" charset="0"/>
                </a:rPr>
                <a:t>شغلي و افزايش غيبتها</a:t>
              </a:r>
            </a:p>
          </p:txBody>
        </p:sp>
      </p:grpSp>
      <p:grpSp>
        <p:nvGrpSpPr>
          <p:cNvPr id="9" name="Group 42">
            <a:extLst>
              <a:ext uri="{FF2B5EF4-FFF2-40B4-BE49-F238E27FC236}">
                <a16:creationId xmlns:a16="http://schemas.microsoft.com/office/drawing/2014/main" id="{56E8B5AA-D9BD-0E61-A3C7-A6FF31DA4AB6}"/>
              </a:ext>
            </a:extLst>
          </p:cNvPr>
          <p:cNvGrpSpPr>
            <a:grpSpLocks/>
          </p:cNvGrpSpPr>
          <p:nvPr/>
        </p:nvGrpSpPr>
        <p:grpSpPr bwMode="auto">
          <a:xfrm>
            <a:off x="2424114" y="3546475"/>
            <a:ext cx="1868487" cy="889000"/>
            <a:chOff x="567" y="2234"/>
            <a:chExt cx="1177" cy="560"/>
          </a:xfrm>
        </p:grpSpPr>
        <p:sp>
          <p:nvSpPr>
            <p:cNvPr id="40980" name="AutoShape 12">
              <a:extLst>
                <a:ext uri="{FF2B5EF4-FFF2-40B4-BE49-F238E27FC236}">
                  <a16:creationId xmlns:a16="http://schemas.microsoft.com/office/drawing/2014/main" id="{EC590185-A0BE-9BE6-5668-6B1B46C0C383}"/>
                </a:ext>
              </a:extLst>
            </p:cNvPr>
            <p:cNvSpPr>
              <a:spLocks noChangeArrowheads="1"/>
            </p:cNvSpPr>
            <p:nvPr/>
          </p:nvSpPr>
          <p:spPr bwMode="auto">
            <a:xfrm>
              <a:off x="567" y="2234"/>
              <a:ext cx="1177" cy="560"/>
            </a:xfrm>
            <a:prstGeom prst="roundRect">
              <a:avLst>
                <a:gd name="adj" fmla="val 21431"/>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0981" name="Rectangle 32">
              <a:extLst>
                <a:ext uri="{FF2B5EF4-FFF2-40B4-BE49-F238E27FC236}">
                  <a16:creationId xmlns:a16="http://schemas.microsoft.com/office/drawing/2014/main" id="{B6B04361-930A-BD24-FBAA-D432A5F89FD6}"/>
                </a:ext>
              </a:extLst>
            </p:cNvPr>
            <p:cNvSpPr>
              <a:spLocks noChangeArrowheads="1"/>
            </p:cNvSpPr>
            <p:nvPr/>
          </p:nvSpPr>
          <p:spPr bwMode="auto">
            <a:xfrm>
              <a:off x="695" y="2250"/>
              <a:ext cx="891"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800000"/>
                  </a:solidFill>
                  <a:latin typeface="Arial" panose="020B0604020202020204" pitchFamily="34" charset="0"/>
                  <a:cs typeface="Titr Farsi" pitchFamily="2" charset="0"/>
                </a:rPr>
                <a:t>بيماري و</a:t>
              </a:r>
            </a:p>
            <a:p>
              <a:pPr algn="ctr" fontAlgn="base">
                <a:spcBef>
                  <a:spcPct val="50000"/>
                </a:spcBef>
                <a:spcAft>
                  <a:spcPct val="0"/>
                </a:spcAft>
                <a:buClrTx/>
                <a:buNone/>
              </a:pPr>
              <a:r>
                <a:rPr lang="fa-IR" altLang="en-US" sz="2000">
                  <a:solidFill>
                    <a:srgbClr val="800000"/>
                  </a:solidFill>
                  <a:latin typeface="Arial" panose="020B0604020202020204" pitchFamily="34" charset="0"/>
                  <a:cs typeface="Titr Farsi" pitchFamily="2" charset="0"/>
                </a:rPr>
                <a:t> تمارض در كار</a:t>
              </a:r>
              <a:endParaRPr lang="en-US" altLang="en-US" sz="2000">
                <a:solidFill>
                  <a:srgbClr val="800000"/>
                </a:solidFill>
                <a:latin typeface="Arial" panose="020B0604020202020204" pitchFamily="34" charset="0"/>
                <a:cs typeface="Titr Farsi" pitchFamily="2" charset="0"/>
              </a:endParaRPr>
            </a:p>
          </p:txBody>
        </p:sp>
      </p:grpSp>
      <p:grpSp>
        <p:nvGrpSpPr>
          <p:cNvPr id="10" name="Group 41">
            <a:extLst>
              <a:ext uri="{FF2B5EF4-FFF2-40B4-BE49-F238E27FC236}">
                <a16:creationId xmlns:a16="http://schemas.microsoft.com/office/drawing/2014/main" id="{FC0F3BE5-502C-0C44-C039-6554C93BBC1F}"/>
              </a:ext>
            </a:extLst>
          </p:cNvPr>
          <p:cNvGrpSpPr>
            <a:grpSpLocks/>
          </p:cNvGrpSpPr>
          <p:nvPr/>
        </p:nvGrpSpPr>
        <p:grpSpPr bwMode="auto">
          <a:xfrm>
            <a:off x="2928939" y="4914900"/>
            <a:ext cx="1868487" cy="889000"/>
            <a:chOff x="885" y="3096"/>
            <a:chExt cx="1177" cy="560"/>
          </a:xfrm>
        </p:grpSpPr>
        <p:sp>
          <p:nvSpPr>
            <p:cNvPr id="40978" name="AutoShape 15">
              <a:extLst>
                <a:ext uri="{FF2B5EF4-FFF2-40B4-BE49-F238E27FC236}">
                  <a16:creationId xmlns:a16="http://schemas.microsoft.com/office/drawing/2014/main" id="{890E3BC6-AA8F-00E5-04D2-ED00C8456D47}"/>
                </a:ext>
              </a:extLst>
            </p:cNvPr>
            <p:cNvSpPr>
              <a:spLocks noChangeArrowheads="1"/>
            </p:cNvSpPr>
            <p:nvPr/>
          </p:nvSpPr>
          <p:spPr bwMode="auto">
            <a:xfrm>
              <a:off x="885" y="3096"/>
              <a:ext cx="1177" cy="560"/>
            </a:xfrm>
            <a:prstGeom prst="roundRect">
              <a:avLst>
                <a:gd name="adj" fmla="val 24287"/>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0979" name="Rectangle 33">
              <a:extLst>
                <a:ext uri="{FF2B5EF4-FFF2-40B4-BE49-F238E27FC236}">
                  <a16:creationId xmlns:a16="http://schemas.microsoft.com/office/drawing/2014/main" id="{A593D065-544A-CBCA-3A31-0C23867E35C6}"/>
                </a:ext>
              </a:extLst>
            </p:cNvPr>
            <p:cNvSpPr>
              <a:spLocks noChangeArrowheads="1"/>
            </p:cNvSpPr>
            <p:nvPr/>
          </p:nvSpPr>
          <p:spPr bwMode="auto">
            <a:xfrm>
              <a:off x="948" y="3105"/>
              <a:ext cx="956"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800000"/>
                  </a:solidFill>
                  <a:latin typeface="Arial" panose="020B0604020202020204" pitchFamily="34" charset="0"/>
                  <a:cs typeface="Titr Farsi" pitchFamily="2" charset="0"/>
                </a:rPr>
                <a:t>نگراني هاي </a:t>
              </a:r>
            </a:p>
            <a:p>
              <a:pPr algn="ctr" fontAlgn="base">
                <a:spcBef>
                  <a:spcPct val="50000"/>
                </a:spcBef>
                <a:spcAft>
                  <a:spcPct val="0"/>
                </a:spcAft>
                <a:buClrTx/>
                <a:buNone/>
              </a:pPr>
              <a:r>
                <a:rPr lang="fa-IR" altLang="en-US" sz="2000">
                  <a:solidFill>
                    <a:srgbClr val="800000"/>
                  </a:solidFill>
                  <a:latin typeface="Arial" panose="020B0604020202020204" pitchFamily="34" charset="0"/>
                  <a:cs typeface="Titr Farsi" pitchFamily="2" charset="0"/>
                </a:rPr>
                <a:t>مزمن و طولاني </a:t>
              </a:r>
            </a:p>
          </p:txBody>
        </p:sp>
      </p:grpSp>
      <p:grpSp>
        <p:nvGrpSpPr>
          <p:cNvPr id="11" name="Group 39">
            <a:extLst>
              <a:ext uri="{FF2B5EF4-FFF2-40B4-BE49-F238E27FC236}">
                <a16:creationId xmlns:a16="http://schemas.microsoft.com/office/drawing/2014/main" id="{DE24CFCF-0F6F-CA26-6697-4ED61A6EA5DF}"/>
              </a:ext>
            </a:extLst>
          </p:cNvPr>
          <p:cNvGrpSpPr>
            <a:grpSpLocks/>
          </p:cNvGrpSpPr>
          <p:nvPr/>
        </p:nvGrpSpPr>
        <p:grpSpPr bwMode="auto">
          <a:xfrm>
            <a:off x="7575551" y="4786313"/>
            <a:ext cx="1960563" cy="889000"/>
            <a:chOff x="3812" y="3015"/>
            <a:chExt cx="1235" cy="560"/>
          </a:xfrm>
        </p:grpSpPr>
        <p:sp>
          <p:nvSpPr>
            <p:cNvPr id="40976" name="AutoShape 17">
              <a:extLst>
                <a:ext uri="{FF2B5EF4-FFF2-40B4-BE49-F238E27FC236}">
                  <a16:creationId xmlns:a16="http://schemas.microsoft.com/office/drawing/2014/main" id="{B1629AF4-D4D2-FFB8-8E0B-0FD77F0AB878}"/>
                </a:ext>
              </a:extLst>
            </p:cNvPr>
            <p:cNvSpPr>
              <a:spLocks noChangeArrowheads="1"/>
            </p:cNvSpPr>
            <p:nvPr/>
          </p:nvSpPr>
          <p:spPr bwMode="auto">
            <a:xfrm>
              <a:off x="3870" y="3015"/>
              <a:ext cx="1177" cy="560"/>
            </a:xfrm>
            <a:prstGeom prst="roundRect">
              <a:avLst>
                <a:gd name="adj" fmla="val 21431"/>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0977" name="Rectangle 34">
              <a:extLst>
                <a:ext uri="{FF2B5EF4-FFF2-40B4-BE49-F238E27FC236}">
                  <a16:creationId xmlns:a16="http://schemas.microsoft.com/office/drawing/2014/main" id="{E1C721CA-F0FC-63FA-D819-D55FB07E7DDB}"/>
                </a:ext>
              </a:extLst>
            </p:cNvPr>
            <p:cNvSpPr>
              <a:spLocks noChangeArrowheads="1"/>
            </p:cNvSpPr>
            <p:nvPr/>
          </p:nvSpPr>
          <p:spPr bwMode="auto">
            <a:xfrm>
              <a:off x="3812" y="3294"/>
              <a:ext cx="926"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800000"/>
                  </a:solidFill>
                  <a:latin typeface="Arial" panose="020B0604020202020204" pitchFamily="34" charset="0"/>
                  <a:cs typeface="Titr Farsi" pitchFamily="2" charset="0"/>
                </a:rPr>
                <a:t>احساسات منفي</a:t>
              </a:r>
            </a:p>
          </p:txBody>
        </p:sp>
      </p:grpSp>
      <p:grpSp>
        <p:nvGrpSpPr>
          <p:cNvPr id="12" name="Group 40">
            <a:extLst>
              <a:ext uri="{FF2B5EF4-FFF2-40B4-BE49-F238E27FC236}">
                <a16:creationId xmlns:a16="http://schemas.microsoft.com/office/drawing/2014/main" id="{EF84821C-311D-5AFF-DF31-0C80A825923E}"/>
              </a:ext>
            </a:extLst>
          </p:cNvPr>
          <p:cNvGrpSpPr>
            <a:grpSpLocks/>
          </p:cNvGrpSpPr>
          <p:nvPr/>
        </p:nvGrpSpPr>
        <p:grpSpPr bwMode="auto">
          <a:xfrm>
            <a:off x="5095876" y="5429251"/>
            <a:ext cx="2500313" cy="1241425"/>
            <a:chOff x="2363" y="3420"/>
            <a:chExt cx="1178" cy="782"/>
          </a:xfrm>
        </p:grpSpPr>
        <p:sp>
          <p:nvSpPr>
            <p:cNvPr id="40974" name="AutoShape 16">
              <a:extLst>
                <a:ext uri="{FF2B5EF4-FFF2-40B4-BE49-F238E27FC236}">
                  <a16:creationId xmlns:a16="http://schemas.microsoft.com/office/drawing/2014/main" id="{51D8ECD8-B7CF-3CF3-D1EC-207F0335D6BA}"/>
                </a:ext>
              </a:extLst>
            </p:cNvPr>
            <p:cNvSpPr>
              <a:spLocks noChangeArrowheads="1"/>
            </p:cNvSpPr>
            <p:nvPr/>
          </p:nvSpPr>
          <p:spPr bwMode="auto">
            <a:xfrm>
              <a:off x="2364" y="3420"/>
              <a:ext cx="1177" cy="589"/>
            </a:xfrm>
            <a:prstGeom prst="roundRect">
              <a:avLst>
                <a:gd name="adj" fmla="val 20000"/>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0975" name="Rectangle 35">
              <a:extLst>
                <a:ext uri="{FF2B5EF4-FFF2-40B4-BE49-F238E27FC236}">
                  <a16:creationId xmlns:a16="http://schemas.microsoft.com/office/drawing/2014/main" id="{E7827B55-38D9-3B7B-2E72-345CAEEADF0D}"/>
                </a:ext>
              </a:extLst>
            </p:cNvPr>
            <p:cNvSpPr>
              <a:spLocks noChangeArrowheads="1"/>
            </p:cNvSpPr>
            <p:nvPr/>
          </p:nvSpPr>
          <p:spPr bwMode="auto">
            <a:xfrm>
              <a:off x="2363" y="3465"/>
              <a:ext cx="1151" cy="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800000"/>
                  </a:solidFill>
                  <a:latin typeface="Arial" panose="020B0604020202020204" pitchFamily="34" charset="0"/>
                  <a:cs typeface="Titr Farsi" pitchFamily="2" charset="0"/>
                </a:rPr>
                <a:t>احساس ناكارآمدي (ناشي از كار زياد و</a:t>
              </a:r>
            </a:p>
            <a:p>
              <a:pPr algn="ctr" fontAlgn="base">
                <a:spcBef>
                  <a:spcPct val="50000"/>
                </a:spcBef>
                <a:spcAft>
                  <a:spcPct val="0"/>
                </a:spcAft>
                <a:buClrTx/>
                <a:buNone/>
              </a:pPr>
              <a:r>
                <a:rPr lang="fa-IR" altLang="en-US" sz="2000">
                  <a:solidFill>
                    <a:srgbClr val="800000"/>
                  </a:solidFill>
                  <a:latin typeface="Arial" panose="020B0604020202020204" pitchFamily="34" charset="0"/>
                  <a:cs typeface="Titr Farsi" pitchFamily="2" charset="0"/>
                </a:rPr>
                <a:t>عدم قدرداني شايسته)</a:t>
              </a:r>
              <a:endParaRPr lang="en-US" altLang="en-US" sz="2000">
                <a:solidFill>
                  <a:srgbClr val="800000"/>
                </a:solidFill>
                <a:latin typeface="Arial" panose="020B0604020202020204" pitchFamily="34" charset="0"/>
                <a:cs typeface="Titr Farsi" pitchFamily="2" charset="0"/>
              </a:endParaRPr>
            </a:p>
          </p:txBody>
        </p:sp>
      </p:grpSp>
      <p:sp>
        <p:nvSpPr>
          <p:cNvPr id="40972" name="AutoShape 40">
            <a:extLst>
              <a:ext uri="{FF2B5EF4-FFF2-40B4-BE49-F238E27FC236}">
                <a16:creationId xmlns:a16="http://schemas.microsoft.com/office/drawing/2014/main" id="{5EDA574A-29CF-C0B7-45FB-254A033051A9}"/>
              </a:ext>
            </a:extLst>
          </p:cNvPr>
          <p:cNvSpPr>
            <a:spLocks noChangeArrowheads="1"/>
          </p:cNvSpPr>
          <p:nvPr/>
        </p:nvSpPr>
        <p:spPr bwMode="auto">
          <a:xfrm>
            <a:off x="1524000" y="1"/>
            <a:ext cx="9144000" cy="620713"/>
          </a:xfrm>
          <a:prstGeom prst="bevel">
            <a:avLst>
              <a:gd name="adj" fmla="val 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0973" name="Rectangle 4">
            <a:extLst>
              <a:ext uri="{FF2B5EF4-FFF2-40B4-BE49-F238E27FC236}">
                <a16:creationId xmlns:a16="http://schemas.microsoft.com/office/drawing/2014/main" id="{449378A2-9FEC-D9CC-346C-5307D5526D15}"/>
              </a:ext>
            </a:extLst>
          </p:cNvPr>
          <p:cNvSpPr>
            <a:spLocks noChangeArrowheads="1"/>
          </p:cNvSpPr>
          <p:nvPr/>
        </p:nvSpPr>
        <p:spPr bwMode="auto">
          <a:xfrm>
            <a:off x="3683761" y="79375"/>
            <a:ext cx="53912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800">
                <a:solidFill>
                  <a:srgbClr val="FFFF00"/>
                </a:solidFill>
                <a:latin typeface="Arial" panose="020B0604020202020204" pitchFamily="34" charset="0"/>
                <a:cs typeface="Titr Farsi" pitchFamily="2" charset="0"/>
              </a:rPr>
              <a:t>نشانه های فرسودگی  شغلي دربین کارکنان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1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2000"/>
                                        <p:tgtEl>
                                          <p:spTgt spid="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2000"/>
                                        <p:tgtEl>
                                          <p:spTgt spid="1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2000"/>
                                        <p:tgtEl>
                                          <p:spTgt spid="1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2000"/>
                                        <p:tgtEl>
                                          <p:spTgt spid="1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2000"/>
                                        <p:tgtEl>
                                          <p:spTgt spid="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3">
            <a:extLst>
              <a:ext uri="{FF2B5EF4-FFF2-40B4-BE49-F238E27FC236}">
                <a16:creationId xmlns:a16="http://schemas.microsoft.com/office/drawing/2014/main" id="{36A71606-0A1E-13C8-DFAD-2B968B810ED5}"/>
              </a:ext>
            </a:extLst>
          </p:cNvPr>
          <p:cNvSpPr>
            <a:spLocks noGrp="1" noChangeArrowheads="1"/>
          </p:cNvSpPr>
          <p:nvPr>
            <p:ph type="body" idx="4294967295"/>
          </p:nvPr>
        </p:nvSpPr>
        <p:spPr>
          <a:xfrm>
            <a:off x="1692785" y="3487737"/>
            <a:ext cx="8497887" cy="2597150"/>
          </a:xfrm>
          <a:solidFill>
            <a:srgbClr val="666699"/>
          </a:solidFill>
          <a:ln cap="flat" algn="ctr">
            <a:solidFill>
              <a:srgbClr val="CC0000"/>
            </a:solidFill>
            <a:miter lim="800000"/>
            <a:headEnd/>
            <a:tailEnd/>
          </a:ln>
        </p:spPr>
        <p:txBody>
          <a:bodyPr vert="horz" wrap="square" lIns="91440" tIns="45720" rIns="91440" bIns="45720" numCol="1" anchor="t" anchorCtr="0" compatLnSpc="1">
            <a:prstTxWarp prst="textNoShape">
              <a:avLst/>
            </a:prstTxWarp>
            <a:spAutoFit/>
          </a:bodyPr>
          <a:lstStyle/>
          <a:p>
            <a:pPr marL="0" indent="0" algn="ctr" defTabSz="914400" eaLnBrk="1" hangingPunct="1">
              <a:spcBef>
                <a:spcPct val="0"/>
              </a:spcBef>
              <a:buClrTx/>
              <a:buNone/>
            </a:pPr>
            <a:endParaRPr lang="fa-IR" altLang="en-US" sz="2000">
              <a:solidFill>
                <a:schemeClr val="tx2"/>
              </a:solidFill>
              <a:latin typeface="Arial" panose="020B0604020202020204" pitchFamily="34" charset="0"/>
              <a:cs typeface="Titr Farsi" pitchFamily="2" charset="0"/>
            </a:endParaRPr>
          </a:p>
          <a:p>
            <a:pPr marL="0" indent="0" algn="ctr" defTabSz="914400" eaLnBrk="1" hangingPunct="1">
              <a:spcBef>
                <a:spcPct val="0"/>
              </a:spcBef>
              <a:buClrTx/>
              <a:buNone/>
            </a:pPr>
            <a:r>
              <a:rPr lang="fa-IR" altLang="en-US" sz="2400">
                <a:solidFill>
                  <a:schemeClr val="tx2"/>
                </a:solidFill>
                <a:latin typeface="Arial" panose="020B0604020202020204" pitchFamily="34" charset="0"/>
                <a:cs typeface="Titr Farsi" pitchFamily="2" charset="0"/>
              </a:rPr>
              <a:t>خوشبختانه پاسخ اين </a:t>
            </a:r>
            <a:r>
              <a:rPr lang="fa-IR" altLang="en-US" sz="2400">
                <a:solidFill>
                  <a:srgbClr val="FFFF00"/>
                </a:solidFill>
                <a:latin typeface="Arial" panose="020B0604020202020204" pitchFamily="34" charset="0"/>
                <a:cs typeface="Titr Farsi" pitchFamily="2" charset="0"/>
              </a:rPr>
              <a:t>سؤال مثبت</a:t>
            </a:r>
            <a:r>
              <a:rPr lang="fa-IR" altLang="en-US" sz="2400">
                <a:solidFill>
                  <a:schemeClr val="tx2"/>
                </a:solidFill>
                <a:latin typeface="Arial" panose="020B0604020202020204" pitchFamily="34" charset="0"/>
                <a:cs typeface="Titr Farsi" pitchFamily="2" charset="0"/>
              </a:rPr>
              <a:t> است و شواهد و </a:t>
            </a:r>
          </a:p>
          <a:p>
            <a:pPr marL="0" indent="0" algn="ctr" defTabSz="914400" eaLnBrk="1" hangingPunct="1">
              <a:spcBef>
                <a:spcPct val="0"/>
              </a:spcBef>
              <a:buClrTx/>
              <a:buNone/>
            </a:pPr>
            <a:endParaRPr lang="fa-IR" altLang="en-US" sz="2400">
              <a:solidFill>
                <a:schemeClr val="tx2"/>
              </a:solidFill>
              <a:latin typeface="Arial" panose="020B0604020202020204" pitchFamily="34" charset="0"/>
              <a:cs typeface="Titr Farsi" pitchFamily="2" charset="0"/>
            </a:endParaRPr>
          </a:p>
          <a:p>
            <a:pPr marL="0" indent="0" algn="ctr" defTabSz="914400" eaLnBrk="1" hangingPunct="1">
              <a:spcBef>
                <a:spcPct val="0"/>
              </a:spcBef>
              <a:buClrTx/>
              <a:buNone/>
            </a:pPr>
            <a:r>
              <a:rPr lang="fa-IR" altLang="en-US" sz="2400">
                <a:solidFill>
                  <a:schemeClr val="tx2"/>
                </a:solidFill>
                <a:latin typeface="Arial" panose="020B0604020202020204" pitchFamily="34" charset="0"/>
                <a:cs typeface="Titr Farsi" pitchFamily="2" charset="0"/>
              </a:rPr>
              <a:t>يافته های جديد علمی بيانگر اين واقعيت است که </a:t>
            </a:r>
            <a:r>
              <a:rPr lang="fa-IR" altLang="en-US" sz="2400">
                <a:solidFill>
                  <a:srgbClr val="FFFF00"/>
                </a:solidFill>
                <a:latin typeface="Arial" panose="020B0604020202020204" pitchFamily="34" charset="0"/>
                <a:cs typeface="Titr Farsi" pitchFamily="2" charset="0"/>
              </a:rPr>
              <a:t>امکان بهبود</a:t>
            </a:r>
            <a:r>
              <a:rPr lang="fa-IR" altLang="en-US" sz="2400">
                <a:solidFill>
                  <a:schemeClr val="tx2"/>
                </a:solidFill>
                <a:latin typeface="Arial" panose="020B0604020202020204" pitchFamily="34" charset="0"/>
                <a:cs typeface="Titr Farsi" pitchFamily="2" charset="0"/>
              </a:rPr>
              <a:t> و</a:t>
            </a:r>
          </a:p>
          <a:p>
            <a:pPr marL="0" indent="0" algn="ctr" defTabSz="914400" eaLnBrk="1" hangingPunct="1">
              <a:spcBef>
                <a:spcPct val="0"/>
              </a:spcBef>
              <a:buClrTx/>
              <a:buNone/>
            </a:pPr>
            <a:endParaRPr lang="fa-IR" altLang="en-US" sz="2400">
              <a:solidFill>
                <a:schemeClr val="tx2"/>
              </a:solidFill>
              <a:latin typeface="Arial" panose="020B0604020202020204" pitchFamily="34" charset="0"/>
              <a:cs typeface="Titr Farsi" pitchFamily="2" charset="0"/>
            </a:endParaRPr>
          </a:p>
          <a:p>
            <a:pPr marL="0" indent="0" algn="ctr" defTabSz="914400" eaLnBrk="1" hangingPunct="1">
              <a:spcBef>
                <a:spcPct val="0"/>
              </a:spcBef>
              <a:buClrTx/>
              <a:buNone/>
            </a:pPr>
            <a:r>
              <a:rPr lang="fa-IR" altLang="en-US" sz="2400">
                <a:solidFill>
                  <a:schemeClr val="tx2"/>
                </a:solidFill>
                <a:latin typeface="Arial" panose="020B0604020202020204" pitchFamily="34" charset="0"/>
                <a:cs typeface="Titr Farsi" pitchFamily="2" charset="0"/>
              </a:rPr>
              <a:t> </a:t>
            </a:r>
            <a:r>
              <a:rPr lang="fa-IR" altLang="en-US" sz="2400">
                <a:solidFill>
                  <a:srgbClr val="FFFF00"/>
                </a:solidFill>
                <a:latin typeface="Arial" panose="020B0604020202020204" pitchFamily="34" charset="0"/>
                <a:cs typeface="Titr Farsi" pitchFamily="2" charset="0"/>
              </a:rPr>
              <a:t>بازگشت سلامتی</a:t>
            </a:r>
            <a:r>
              <a:rPr lang="fa-IR" altLang="en-US" sz="2400">
                <a:solidFill>
                  <a:schemeClr val="tx2"/>
                </a:solidFill>
                <a:latin typeface="Arial" panose="020B0604020202020204" pitchFamily="34" charset="0"/>
                <a:cs typeface="Titr Farsi" pitchFamily="2" charset="0"/>
              </a:rPr>
              <a:t> برای اين فرد </a:t>
            </a:r>
            <a:r>
              <a:rPr lang="fa-IR" altLang="en-US" sz="2400">
                <a:solidFill>
                  <a:srgbClr val="FFFF00"/>
                </a:solidFill>
                <a:latin typeface="Arial" panose="020B0604020202020204" pitchFamily="34" charset="0"/>
                <a:cs typeface="Titr Farsi" pitchFamily="2" charset="0"/>
              </a:rPr>
              <a:t>وجود دارد</a:t>
            </a:r>
            <a:r>
              <a:rPr lang="fa-IR" altLang="en-US" sz="2400">
                <a:solidFill>
                  <a:schemeClr val="tx2"/>
                </a:solidFill>
                <a:latin typeface="Arial" panose="020B0604020202020204" pitchFamily="34" charset="0"/>
                <a:cs typeface="Titr Farsi" pitchFamily="2" charset="0"/>
              </a:rPr>
              <a:t>. </a:t>
            </a:r>
            <a:endParaRPr lang="en-US" altLang="en-US" sz="2400">
              <a:solidFill>
                <a:schemeClr val="tx2"/>
              </a:solidFill>
              <a:latin typeface="Arial" panose="020B0604020202020204" pitchFamily="34" charset="0"/>
              <a:cs typeface="Titr Farsi" pitchFamily="2" charset="0"/>
            </a:endParaRPr>
          </a:p>
          <a:p>
            <a:pPr marL="0" indent="0" algn="ctr" defTabSz="914400" eaLnBrk="1" hangingPunct="1">
              <a:spcBef>
                <a:spcPct val="0"/>
              </a:spcBef>
              <a:buClrTx/>
              <a:buNone/>
            </a:pPr>
            <a:endParaRPr lang="en-US" altLang="en-US" sz="2400">
              <a:solidFill>
                <a:schemeClr val="tx2"/>
              </a:solidFill>
              <a:latin typeface="Arial" panose="020B0604020202020204" pitchFamily="34" charset="0"/>
              <a:cs typeface="Titr Farsi" pitchFamily="2" charset="0"/>
            </a:endParaRPr>
          </a:p>
        </p:txBody>
      </p:sp>
      <p:sp>
        <p:nvSpPr>
          <p:cNvPr id="41987" name="AutoShape 3">
            <a:extLst>
              <a:ext uri="{FF2B5EF4-FFF2-40B4-BE49-F238E27FC236}">
                <a16:creationId xmlns:a16="http://schemas.microsoft.com/office/drawing/2014/main" id="{4B3204BE-FCCE-98F3-0F93-607ACFF0E4B1}"/>
              </a:ext>
            </a:extLst>
          </p:cNvPr>
          <p:cNvSpPr>
            <a:spLocks noChangeArrowheads="1"/>
          </p:cNvSpPr>
          <p:nvPr/>
        </p:nvSpPr>
        <p:spPr bwMode="auto">
          <a:xfrm>
            <a:off x="1524000" y="1"/>
            <a:ext cx="9144000" cy="620713"/>
          </a:xfrm>
          <a:prstGeom prst="bevel">
            <a:avLst>
              <a:gd name="adj" fmla="val 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1988" name="Rectangle 4">
            <a:extLst>
              <a:ext uri="{FF2B5EF4-FFF2-40B4-BE49-F238E27FC236}">
                <a16:creationId xmlns:a16="http://schemas.microsoft.com/office/drawing/2014/main" id="{3B43C965-6BCE-E1DD-88E1-1B521F5311E2}"/>
              </a:ext>
            </a:extLst>
          </p:cNvPr>
          <p:cNvSpPr>
            <a:spLocks noChangeArrowheads="1"/>
          </p:cNvSpPr>
          <p:nvPr/>
        </p:nvSpPr>
        <p:spPr bwMode="auto">
          <a:xfrm>
            <a:off x="5375276" y="0"/>
            <a:ext cx="16557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defTabSz="820738"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defTabSz="820738"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defTabSz="820738"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defTabSz="820738"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defTabSz="820738"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3200">
                <a:solidFill>
                  <a:srgbClr val="FFFF00"/>
                </a:solidFill>
                <a:latin typeface="Arial" panose="020B0604020202020204" pitchFamily="34" charset="0"/>
                <a:cs typeface="Titr Farsi" pitchFamily="2" charset="0"/>
              </a:rPr>
              <a:t>سئوال</a:t>
            </a:r>
            <a:endParaRPr lang="en-US" altLang="en-US" sz="3200">
              <a:solidFill>
                <a:srgbClr val="FFFF00"/>
              </a:solidFill>
              <a:latin typeface="Arial" panose="020B0604020202020204" pitchFamily="34" charset="0"/>
              <a:cs typeface="Titr Farsi" pitchFamily="2" charset="0"/>
            </a:endParaRPr>
          </a:p>
        </p:txBody>
      </p:sp>
      <p:sp>
        <p:nvSpPr>
          <p:cNvPr id="79877" name="Rectangle 5">
            <a:extLst>
              <a:ext uri="{FF2B5EF4-FFF2-40B4-BE49-F238E27FC236}">
                <a16:creationId xmlns:a16="http://schemas.microsoft.com/office/drawing/2014/main" id="{BB43762A-CCB3-53BC-2B5A-2CACEE52894D}"/>
              </a:ext>
            </a:extLst>
          </p:cNvPr>
          <p:cNvSpPr>
            <a:spLocks noChangeArrowheads="1"/>
          </p:cNvSpPr>
          <p:nvPr/>
        </p:nvSpPr>
        <p:spPr bwMode="auto">
          <a:xfrm>
            <a:off x="3000376" y="773113"/>
            <a:ext cx="6048375" cy="711200"/>
          </a:xfrm>
          <a:prstGeom prst="rect">
            <a:avLst/>
          </a:prstGeom>
          <a:solidFill>
            <a:schemeClr val="tx2"/>
          </a:solidFill>
          <a:ln w="9525" algn="ctr">
            <a:solidFill>
              <a:srgbClr val="CC0000"/>
            </a:solidFill>
            <a:miter lim="800000"/>
            <a:headEnd/>
            <a:tailEnd/>
          </a:ln>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000066"/>
                </a:solidFill>
                <a:latin typeface="Arial" panose="020B0604020202020204" pitchFamily="34" charset="0"/>
                <a:cs typeface="Titr Farsi" pitchFamily="2" charset="0"/>
              </a:rPr>
              <a:t>هنگامی که فرد دچار </a:t>
            </a:r>
            <a:r>
              <a:rPr lang="fa-IR" altLang="en-US" sz="2000">
                <a:solidFill>
                  <a:srgbClr val="CC0000"/>
                </a:solidFill>
                <a:latin typeface="Arial" panose="020B0604020202020204" pitchFamily="34" charset="0"/>
                <a:cs typeface="Titr Farsi" pitchFamily="2" charset="0"/>
              </a:rPr>
              <a:t>عارضه يا اختلال</a:t>
            </a:r>
            <a:r>
              <a:rPr lang="fa-IR" altLang="en-US" sz="2000">
                <a:solidFill>
                  <a:srgbClr val="000066"/>
                </a:solidFill>
                <a:latin typeface="Arial" panose="020B0604020202020204" pitchFamily="34" charset="0"/>
                <a:cs typeface="Titr Farsi" pitchFamily="2" charset="0"/>
              </a:rPr>
              <a:t> فرسودگی شغلی شد ، </a:t>
            </a:r>
          </a:p>
          <a:p>
            <a:pPr algn="ctr" fontAlgn="base">
              <a:spcBef>
                <a:spcPct val="0"/>
              </a:spcBef>
              <a:spcAft>
                <a:spcPct val="0"/>
              </a:spcAft>
              <a:buClrTx/>
              <a:buNone/>
            </a:pPr>
            <a:r>
              <a:rPr lang="fa-IR" altLang="en-US" sz="2000">
                <a:solidFill>
                  <a:srgbClr val="000066"/>
                </a:solidFill>
                <a:latin typeface="Arial" panose="020B0604020202020204" pitchFamily="34" charset="0"/>
                <a:cs typeface="Titr Farsi" pitchFamily="2" charset="0"/>
              </a:rPr>
              <a:t>آيا </a:t>
            </a:r>
            <a:r>
              <a:rPr lang="fa-IR" altLang="en-US" sz="2000">
                <a:solidFill>
                  <a:srgbClr val="CC0000"/>
                </a:solidFill>
                <a:latin typeface="Arial" panose="020B0604020202020204" pitchFamily="34" charset="0"/>
                <a:cs typeface="Titr Farsi" pitchFamily="2" charset="0"/>
              </a:rPr>
              <a:t>راهی</a:t>
            </a:r>
            <a:r>
              <a:rPr lang="fa-IR" altLang="en-US" sz="2000">
                <a:solidFill>
                  <a:srgbClr val="000066"/>
                </a:solidFill>
                <a:latin typeface="Arial" panose="020B0604020202020204" pitchFamily="34" charset="0"/>
                <a:cs typeface="Titr Farsi" pitchFamily="2" charset="0"/>
              </a:rPr>
              <a:t> برای </a:t>
            </a:r>
            <a:r>
              <a:rPr lang="fa-IR" altLang="en-US" sz="2000">
                <a:solidFill>
                  <a:srgbClr val="CC0000"/>
                </a:solidFill>
                <a:latin typeface="Arial" panose="020B0604020202020204" pitchFamily="34" charset="0"/>
                <a:cs typeface="Titr Farsi" pitchFamily="2" charset="0"/>
              </a:rPr>
              <a:t>رهايی</a:t>
            </a:r>
            <a:r>
              <a:rPr lang="fa-IR" altLang="en-US" sz="2000">
                <a:solidFill>
                  <a:srgbClr val="000066"/>
                </a:solidFill>
                <a:latin typeface="Arial" panose="020B0604020202020204" pitchFamily="34" charset="0"/>
                <a:cs typeface="Titr Farsi" pitchFamily="2" charset="0"/>
              </a:rPr>
              <a:t> او از اين وضع </a:t>
            </a:r>
            <a:r>
              <a:rPr lang="fa-IR" altLang="en-US" sz="2000">
                <a:solidFill>
                  <a:srgbClr val="CC0000"/>
                </a:solidFill>
                <a:latin typeface="Arial" panose="020B0604020202020204" pitchFamily="34" charset="0"/>
                <a:cs typeface="Titr Farsi" pitchFamily="2" charset="0"/>
              </a:rPr>
              <a:t>بيماری زا</a:t>
            </a:r>
            <a:r>
              <a:rPr lang="fa-IR" altLang="en-US" sz="2000">
                <a:solidFill>
                  <a:srgbClr val="000066"/>
                </a:solidFill>
                <a:latin typeface="Arial" panose="020B0604020202020204" pitchFamily="34" charset="0"/>
                <a:cs typeface="Titr Farsi" pitchFamily="2" charset="0"/>
              </a:rPr>
              <a:t> وجود دارد </a:t>
            </a:r>
            <a:r>
              <a:rPr lang="fa-IR" altLang="en-US" sz="1800">
                <a:solidFill>
                  <a:srgbClr val="000066"/>
                </a:solidFill>
                <a:latin typeface="Arial" panose="020B0604020202020204" pitchFamily="34" charset="0"/>
              </a:rPr>
              <a:t>؟</a:t>
            </a:r>
            <a:endParaRPr lang="en-US" altLang="en-US" sz="1800">
              <a:solidFill>
                <a:srgbClr val="000066"/>
              </a:solidFill>
              <a:latin typeface="Arial" panose="020B0604020202020204" pitchFamily="34" charset="0"/>
            </a:endParaRPr>
          </a:p>
        </p:txBody>
      </p:sp>
      <p:sp>
        <p:nvSpPr>
          <p:cNvPr id="79878" name="WordArt 6">
            <a:extLst>
              <a:ext uri="{FF2B5EF4-FFF2-40B4-BE49-F238E27FC236}">
                <a16:creationId xmlns:a16="http://schemas.microsoft.com/office/drawing/2014/main" id="{9AB9CDCC-5FF0-206C-9DD2-CEE943298A66}"/>
              </a:ext>
            </a:extLst>
          </p:cNvPr>
          <p:cNvSpPr>
            <a:spLocks noChangeArrowheads="1" noChangeShapeType="1" noTextEdit="1"/>
          </p:cNvSpPr>
          <p:nvPr/>
        </p:nvSpPr>
        <p:spPr bwMode="auto">
          <a:xfrm>
            <a:off x="5664201" y="1773238"/>
            <a:ext cx="1089025" cy="1295400"/>
          </a:xfrm>
          <a:prstGeom prst="rect">
            <a:avLst/>
          </a:prstGeom>
        </p:spPr>
        <p:txBody>
          <a:bodyPr wrap="none" fromWordArt="1">
            <a:prstTxWarp prst="textPlain">
              <a:avLst>
                <a:gd name="adj" fmla="val 50000"/>
              </a:avLst>
            </a:prstTxWarp>
          </a:bodyPr>
          <a:lstStyle/>
          <a:p>
            <a:pPr algn="ctr" eaLnBrk="0" fontAlgn="base" hangingPunct="0">
              <a:spcBef>
                <a:spcPct val="0"/>
              </a:spcBef>
              <a:spcAft>
                <a:spcPct val="0"/>
              </a:spcAft>
            </a:pPr>
            <a:r>
              <a:rPr lang="en-US" sz="3600" kern="10">
                <a:ln w="9525">
                  <a:solidFill>
                    <a:srgbClr val="800000"/>
                  </a:solidFill>
                  <a:round/>
                  <a:headEnd/>
                  <a:tailEnd/>
                </a:ln>
                <a:solidFill>
                  <a:srgbClr val="CC0000"/>
                </a:solidFill>
                <a:latin typeface="Arial" panose="020B0604020202020204" pitchFamily="34" charset="0"/>
                <a:cs typeface="Arial" panose="020B0604020202020204" pitchFamily="34" charset="0"/>
              </a:rPr>
              <a:t>؟</a:t>
            </a:r>
          </a:p>
        </p:txBody>
      </p:sp>
      <p:grpSp>
        <p:nvGrpSpPr>
          <p:cNvPr id="2" name="Group 7">
            <a:extLst>
              <a:ext uri="{FF2B5EF4-FFF2-40B4-BE49-F238E27FC236}">
                <a16:creationId xmlns:a16="http://schemas.microsoft.com/office/drawing/2014/main" id="{B0A8D0C0-D314-57B3-A771-D3CED9B07308}"/>
              </a:ext>
            </a:extLst>
          </p:cNvPr>
          <p:cNvGrpSpPr>
            <a:grpSpLocks/>
          </p:cNvGrpSpPr>
          <p:nvPr/>
        </p:nvGrpSpPr>
        <p:grpSpPr bwMode="auto">
          <a:xfrm>
            <a:off x="2135188" y="1773238"/>
            <a:ext cx="7993062" cy="1268412"/>
            <a:chOff x="295" y="1117"/>
            <a:chExt cx="5307" cy="799"/>
          </a:xfrm>
        </p:grpSpPr>
        <p:pic>
          <p:nvPicPr>
            <p:cNvPr id="41992" name="Picture 8" descr="ffhghtt">
              <a:extLst>
                <a:ext uri="{FF2B5EF4-FFF2-40B4-BE49-F238E27FC236}">
                  <a16:creationId xmlns:a16="http://schemas.microsoft.com/office/drawing/2014/main" id="{D0C76CF7-2C2D-63E3-D51E-749AFB31AD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 y="1162"/>
              <a:ext cx="953" cy="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3" name="Picture 9" descr="ffhghtt">
              <a:extLst>
                <a:ext uri="{FF2B5EF4-FFF2-40B4-BE49-F238E27FC236}">
                  <a16:creationId xmlns:a16="http://schemas.microsoft.com/office/drawing/2014/main" id="{29771FFA-8687-9274-33E9-C98DAB0B98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6" y="1162"/>
              <a:ext cx="953" cy="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4" name="Picture 10" descr="ffhghtt">
              <a:extLst>
                <a:ext uri="{FF2B5EF4-FFF2-40B4-BE49-F238E27FC236}">
                  <a16:creationId xmlns:a16="http://schemas.microsoft.com/office/drawing/2014/main" id="{A2AFB018-EA14-1E67-6B63-8CC810D0CF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3" y="1117"/>
              <a:ext cx="953" cy="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5" name="Picture 11" descr="ffhghtt">
              <a:extLst>
                <a:ext uri="{FF2B5EF4-FFF2-40B4-BE49-F238E27FC236}">
                  <a16:creationId xmlns:a16="http://schemas.microsoft.com/office/drawing/2014/main" id="{594E5345-1298-081E-F93C-5DD6AC573E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 y="1117"/>
              <a:ext cx="953" cy="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9877"/>
                                        </p:tgtEl>
                                        <p:attrNameLst>
                                          <p:attrName>style.visibility</p:attrName>
                                        </p:attrNameLst>
                                      </p:cBhvr>
                                      <p:to>
                                        <p:strVal val="visible"/>
                                      </p:to>
                                    </p:set>
                                    <p:animEffect transition="in" filter="wipe(up)">
                                      <p:cBhvr>
                                        <p:cTn id="7" dur="2000"/>
                                        <p:tgtEl>
                                          <p:spTgt spid="7987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1" presetClass="entr" presetSubtype="0" fill="hold" nodeType="clickEffect">
                                  <p:stCondLst>
                                    <p:cond delay="0"/>
                                  </p:stCondLst>
                                  <p:iterate type="lt">
                                    <p:tmPct val="5000"/>
                                  </p:iterate>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style.rotation</p:attrName>
                                        </p:attrNameLst>
                                      </p:cBhvr>
                                      <p:tavLst>
                                        <p:tav tm="0">
                                          <p:val>
                                            <p:fltVal val="90"/>
                                          </p:val>
                                        </p:tav>
                                        <p:tav tm="100000">
                                          <p:val>
                                            <p:fltVal val="0"/>
                                          </p:val>
                                        </p:tav>
                                      </p:tavLst>
                                    </p:anim>
                                    <p:animEffect transition="in" filter="fade">
                                      <p:cBhvr>
                                        <p:cTn id="15" dur="1000"/>
                                        <p:tgtEl>
                                          <p:spTgt spid="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9" presetClass="entr" presetSubtype="10" fill="hold" nodeType="clickEffect">
                                  <p:stCondLst>
                                    <p:cond delay="0"/>
                                  </p:stCondLst>
                                  <p:childTnLst>
                                    <p:set>
                                      <p:cBhvr>
                                        <p:cTn id="19" dur="1" fill="hold">
                                          <p:stCondLst>
                                            <p:cond delay="0"/>
                                          </p:stCondLst>
                                        </p:cTn>
                                        <p:tgtEl>
                                          <p:spTgt spid="79878"/>
                                        </p:tgtEl>
                                        <p:attrNameLst>
                                          <p:attrName>style.visibility</p:attrName>
                                        </p:attrNameLst>
                                      </p:cBhvr>
                                      <p:to>
                                        <p:strVal val="visible"/>
                                      </p:to>
                                    </p:set>
                                    <p:anim calcmode="lin" valueType="num">
                                      <p:cBhvr>
                                        <p:cTn id="20" dur="5000" fill="hold"/>
                                        <p:tgtEl>
                                          <p:spTgt spid="79878"/>
                                        </p:tgtEl>
                                        <p:attrNameLst>
                                          <p:attrName>ppt_w</p:attrName>
                                        </p:attrNameLst>
                                      </p:cBhvr>
                                      <p:tavLst>
                                        <p:tav tm="0" fmla="#ppt_w*sin(2.5*pi*$)">
                                          <p:val>
                                            <p:fltVal val="0"/>
                                          </p:val>
                                        </p:tav>
                                        <p:tav tm="100000">
                                          <p:val>
                                            <p:fltVal val="1"/>
                                          </p:val>
                                        </p:tav>
                                      </p:tavLst>
                                    </p:anim>
                                    <p:anim calcmode="lin" valueType="num">
                                      <p:cBhvr>
                                        <p:cTn id="21" dur="5000" fill="hold"/>
                                        <p:tgtEl>
                                          <p:spTgt spid="79878"/>
                                        </p:tgtEl>
                                        <p:attrNameLst>
                                          <p:attrName>ppt_h</p:attrName>
                                        </p:attrNameLst>
                                      </p:cBhvr>
                                      <p:tavLst>
                                        <p:tav tm="0">
                                          <p:val>
                                            <p:strVal val="#ppt_h"/>
                                          </p:val>
                                        </p:tav>
                                        <p:tav tm="100000">
                                          <p:val>
                                            <p:strVal val="#ppt_h"/>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3" presetClass="entr" presetSubtype="16" fill="hold" grpId="0" nodeType="clickEffect">
                                  <p:stCondLst>
                                    <p:cond delay="0"/>
                                  </p:stCondLst>
                                  <p:childTnLst>
                                    <p:set>
                                      <p:cBhvr>
                                        <p:cTn id="25" dur="1" fill="hold">
                                          <p:stCondLst>
                                            <p:cond delay="0"/>
                                          </p:stCondLst>
                                        </p:cTn>
                                        <p:tgtEl>
                                          <p:spTgt spid="79874">
                                            <p:bg/>
                                          </p:spTgt>
                                        </p:tgtEl>
                                        <p:attrNameLst>
                                          <p:attrName>style.visibility</p:attrName>
                                        </p:attrNameLst>
                                      </p:cBhvr>
                                      <p:to>
                                        <p:strVal val="visible"/>
                                      </p:to>
                                    </p:set>
                                    <p:anim calcmode="lin" valueType="num">
                                      <p:cBhvr>
                                        <p:cTn id="26" dur="500" fill="hold"/>
                                        <p:tgtEl>
                                          <p:spTgt spid="79874">
                                            <p:bg/>
                                          </p:spTgt>
                                        </p:tgtEl>
                                        <p:attrNameLst>
                                          <p:attrName>ppt_w</p:attrName>
                                        </p:attrNameLst>
                                      </p:cBhvr>
                                      <p:tavLst>
                                        <p:tav tm="0">
                                          <p:val>
                                            <p:fltVal val="0"/>
                                          </p:val>
                                        </p:tav>
                                        <p:tav tm="100000">
                                          <p:val>
                                            <p:strVal val="#ppt_w"/>
                                          </p:val>
                                        </p:tav>
                                      </p:tavLst>
                                    </p:anim>
                                    <p:anim calcmode="lin" valueType="num">
                                      <p:cBhvr>
                                        <p:cTn id="27" dur="500" fill="hold"/>
                                        <p:tgtEl>
                                          <p:spTgt spid="79874">
                                            <p:bg/>
                                          </p:spTgt>
                                        </p:tgtEl>
                                        <p:attrNameLst>
                                          <p:attrName>ppt_h</p:attrName>
                                        </p:attrNameLst>
                                      </p:cBhvr>
                                      <p:tavLst>
                                        <p:tav tm="0">
                                          <p:val>
                                            <p:fltVal val="0"/>
                                          </p:val>
                                        </p:tav>
                                        <p:tav tm="100000">
                                          <p:val>
                                            <p:strVal val="#ppt_h"/>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3" presetClass="entr" presetSubtype="16" fill="hold" grpId="0" nodeType="clickEffect">
                                  <p:stCondLst>
                                    <p:cond delay="0"/>
                                  </p:stCondLst>
                                  <p:childTnLst>
                                    <p:set>
                                      <p:cBhvr>
                                        <p:cTn id="31" dur="1" fill="hold">
                                          <p:stCondLst>
                                            <p:cond delay="0"/>
                                          </p:stCondLst>
                                        </p:cTn>
                                        <p:tgtEl>
                                          <p:spTgt spid="79874">
                                            <p:txEl>
                                              <p:pRg st="1" end="1"/>
                                            </p:txEl>
                                          </p:spTgt>
                                        </p:tgtEl>
                                        <p:attrNameLst>
                                          <p:attrName>style.visibility</p:attrName>
                                        </p:attrNameLst>
                                      </p:cBhvr>
                                      <p:to>
                                        <p:strVal val="visible"/>
                                      </p:to>
                                    </p:set>
                                    <p:anim calcmode="lin" valueType="num">
                                      <p:cBhvr>
                                        <p:cTn id="32" dur="500" fill="hold"/>
                                        <p:tgtEl>
                                          <p:spTgt spid="79874">
                                            <p:txEl>
                                              <p:pRg st="1" end="1"/>
                                            </p:txEl>
                                          </p:spTgt>
                                        </p:tgtEl>
                                        <p:attrNameLst>
                                          <p:attrName>ppt_w</p:attrName>
                                        </p:attrNameLst>
                                      </p:cBhvr>
                                      <p:tavLst>
                                        <p:tav tm="0">
                                          <p:val>
                                            <p:fltVal val="0"/>
                                          </p:val>
                                        </p:tav>
                                        <p:tav tm="100000">
                                          <p:val>
                                            <p:strVal val="#ppt_w"/>
                                          </p:val>
                                        </p:tav>
                                      </p:tavLst>
                                    </p:anim>
                                    <p:anim calcmode="lin" valueType="num">
                                      <p:cBhvr>
                                        <p:cTn id="33" dur="500" fill="hold"/>
                                        <p:tgtEl>
                                          <p:spTgt spid="79874">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3" presetClass="entr" presetSubtype="16" fill="hold" grpId="0" nodeType="clickEffect">
                                  <p:stCondLst>
                                    <p:cond delay="0"/>
                                  </p:stCondLst>
                                  <p:childTnLst>
                                    <p:set>
                                      <p:cBhvr>
                                        <p:cTn id="37" dur="1" fill="hold">
                                          <p:stCondLst>
                                            <p:cond delay="0"/>
                                          </p:stCondLst>
                                        </p:cTn>
                                        <p:tgtEl>
                                          <p:spTgt spid="79874">
                                            <p:txEl>
                                              <p:pRg st="3" end="3"/>
                                            </p:txEl>
                                          </p:spTgt>
                                        </p:tgtEl>
                                        <p:attrNameLst>
                                          <p:attrName>style.visibility</p:attrName>
                                        </p:attrNameLst>
                                      </p:cBhvr>
                                      <p:to>
                                        <p:strVal val="visible"/>
                                      </p:to>
                                    </p:set>
                                    <p:anim calcmode="lin" valueType="num">
                                      <p:cBhvr>
                                        <p:cTn id="38" dur="500" fill="hold"/>
                                        <p:tgtEl>
                                          <p:spTgt spid="79874">
                                            <p:txEl>
                                              <p:pRg st="3" end="3"/>
                                            </p:txEl>
                                          </p:spTgt>
                                        </p:tgtEl>
                                        <p:attrNameLst>
                                          <p:attrName>ppt_w</p:attrName>
                                        </p:attrNameLst>
                                      </p:cBhvr>
                                      <p:tavLst>
                                        <p:tav tm="0">
                                          <p:val>
                                            <p:fltVal val="0"/>
                                          </p:val>
                                        </p:tav>
                                        <p:tav tm="100000">
                                          <p:val>
                                            <p:strVal val="#ppt_w"/>
                                          </p:val>
                                        </p:tav>
                                      </p:tavLst>
                                    </p:anim>
                                    <p:anim calcmode="lin" valueType="num">
                                      <p:cBhvr>
                                        <p:cTn id="39" dur="500" fill="hold"/>
                                        <p:tgtEl>
                                          <p:spTgt spid="79874">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23" presetClass="entr" presetSubtype="16" fill="hold" grpId="0" nodeType="clickEffect">
                                  <p:stCondLst>
                                    <p:cond delay="0"/>
                                  </p:stCondLst>
                                  <p:childTnLst>
                                    <p:set>
                                      <p:cBhvr>
                                        <p:cTn id="43" dur="1" fill="hold">
                                          <p:stCondLst>
                                            <p:cond delay="0"/>
                                          </p:stCondLst>
                                        </p:cTn>
                                        <p:tgtEl>
                                          <p:spTgt spid="79874">
                                            <p:txEl>
                                              <p:pRg st="5" end="5"/>
                                            </p:txEl>
                                          </p:spTgt>
                                        </p:tgtEl>
                                        <p:attrNameLst>
                                          <p:attrName>style.visibility</p:attrName>
                                        </p:attrNameLst>
                                      </p:cBhvr>
                                      <p:to>
                                        <p:strVal val="visible"/>
                                      </p:to>
                                    </p:set>
                                    <p:anim calcmode="lin" valueType="num">
                                      <p:cBhvr>
                                        <p:cTn id="44" dur="500" fill="hold"/>
                                        <p:tgtEl>
                                          <p:spTgt spid="79874">
                                            <p:txEl>
                                              <p:pRg st="5" end="5"/>
                                            </p:txEl>
                                          </p:spTgt>
                                        </p:tgtEl>
                                        <p:attrNameLst>
                                          <p:attrName>ppt_w</p:attrName>
                                        </p:attrNameLst>
                                      </p:cBhvr>
                                      <p:tavLst>
                                        <p:tav tm="0">
                                          <p:val>
                                            <p:fltVal val="0"/>
                                          </p:val>
                                        </p:tav>
                                        <p:tav tm="100000">
                                          <p:val>
                                            <p:strVal val="#ppt_w"/>
                                          </p:val>
                                        </p:tav>
                                      </p:tavLst>
                                    </p:anim>
                                    <p:anim calcmode="lin" valueType="num">
                                      <p:cBhvr>
                                        <p:cTn id="45" dur="500" fill="hold"/>
                                        <p:tgtEl>
                                          <p:spTgt spid="79874">
                                            <p:txEl>
                                              <p:pRg st="5" end="5"/>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4" grpId="0" build="p" animBg="1"/>
      <p:bldP spid="79877" grpId="0" animBg="1"/>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0BD61DB6-4807-307A-05FA-57A17505999D}"/>
              </a:ext>
            </a:extLst>
          </p:cNvPr>
          <p:cNvSpPr>
            <a:spLocks noChangeArrowheads="1"/>
          </p:cNvSpPr>
          <p:nvPr/>
        </p:nvSpPr>
        <p:spPr bwMode="auto">
          <a:xfrm>
            <a:off x="1774825" y="765175"/>
            <a:ext cx="8713788" cy="6021388"/>
          </a:xfrm>
          <a:prstGeom prst="rect">
            <a:avLst/>
          </a:prstGeom>
          <a:solidFill>
            <a:srgbClr val="80808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4035" name="AutoShape 8">
            <a:extLst>
              <a:ext uri="{FF2B5EF4-FFF2-40B4-BE49-F238E27FC236}">
                <a16:creationId xmlns:a16="http://schemas.microsoft.com/office/drawing/2014/main" id="{2F8B9278-587B-9C48-50F6-B1CC644592F6}"/>
              </a:ext>
            </a:extLst>
          </p:cNvPr>
          <p:cNvSpPr>
            <a:spLocks noChangeArrowheads="1"/>
          </p:cNvSpPr>
          <p:nvPr/>
        </p:nvSpPr>
        <p:spPr bwMode="auto">
          <a:xfrm>
            <a:off x="2139951" y="5340351"/>
            <a:ext cx="7993063" cy="1368425"/>
          </a:xfrm>
          <a:prstGeom prst="chevron">
            <a:avLst>
              <a:gd name="adj" fmla="val 26799"/>
            </a:avLst>
          </a:prstGeom>
          <a:solidFill>
            <a:schemeClr val="tx2"/>
          </a:solidFill>
          <a:ln w="9525">
            <a:solidFill>
              <a:srgbClr val="FF0000"/>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4036" name="AutoShape 4">
            <a:extLst>
              <a:ext uri="{FF2B5EF4-FFF2-40B4-BE49-F238E27FC236}">
                <a16:creationId xmlns:a16="http://schemas.microsoft.com/office/drawing/2014/main" id="{046A7EB2-D2A9-B4EC-AC47-2F84106A0460}"/>
              </a:ext>
            </a:extLst>
          </p:cNvPr>
          <p:cNvSpPr>
            <a:spLocks noChangeArrowheads="1"/>
          </p:cNvSpPr>
          <p:nvPr/>
        </p:nvSpPr>
        <p:spPr bwMode="auto">
          <a:xfrm>
            <a:off x="1524000" y="1"/>
            <a:ext cx="9144000" cy="620713"/>
          </a:xfrm>
          <a:prstGeom prst="bevel">
            <a:avLst>
              <a:gd name="adj" fmla="val 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4037" name="Rectangle 3">
            <a:extLst>
              <a:ext uri="{FF2B5EF4-FFF2-40B4-BE49-F238E27FC236}">
                <a16:creationId xmlns:a16="http://schemas.microsoft.com/office/drawing/2014/main" id="{E7F52A6A-3E79-804D-4DA5-9F0D4B863995}"/>
              </a:ext>
            </a:extLst>
          </p:cNvPr>
          <p:cNvSpPr>
            <a:spLocks noChangeArrowheads="1"/>
          </p:cNvSpPr>
          <p:nvPr/>
        </p:nvSpPr>
        <p:spPr bwMode="white">
          <a:xfrm>
            <a:off x="4295776" y="115888"/>
            <a:ext cx="37449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65491" bIns="0" anchor="ctr"/>
          <a:lstStyle>
            <a:lvl1pPr algn="r" defTabSz="820738"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defTabSz="820738"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defTabSz="820738"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defTabSz="820738"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defTabSz="820738"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r>
              <a:rPr lang="fa-IR" altLang="en-US" sz="2100">
                <a:solidFill>
                  <a:srgbClr val="FFFF00"/>
                </a:solidFill>
                <a:cs typeface="Titr Farsi" pitchFamily="2" charset="0"/>
              </a:rPr>
              <a:t>راههاي جلوگيري از برن اوت شغلي</a:t>
            </a:r>
            <a:r>
              <a:rPr lang="fa-IR" altLang="en-US" sz="2500">
                <a:solidFill>
                  <a:srgbClr val="FFFFFF"/>
                </a:solidFill>
              </a:rPr>
              <a:t> </a:t>
            </a:r>
            <a:endParaRPr lang="en-US" altLang="en-US" sz="2500">
              <a:solidFill>
                <a:srgbClr val="FFFFFF"/>
              </a:solidFill>
            </a:endParaRPr>
          </a:p>
        </p:txBody>
      </p:sp>
      <p:sp>
        <p:nvSpPr>
          <p:cNvPr id="44038" name="AutoShape 6">
            <a:extLst>
              <a:ext uri="{FF2B5EF4-FFF2-40B4-BE49-F238E27FC236}">
                <a16:creationId xmlns:a16="http://schemas.microsoft.com/office/drawing/2014/main" id="{0C0BC263-24D6-C600-678F-D268435C34BA}"/>
              </a:ext>
            </a:extLst>
          </p:cNvPr>
          <p:cNvSpPr>
            <a:spLocks noChangeArrowheads="1"/>
          </p:cNvSpPr>
          <p:nvPr/>
        </p:nvSpPr>
        <p:spPr bwMode="auto">
          <a:xfrm>
            <a:off x="2500313" y="5627688"/>
            <a:ext cx="2087562" cy="792162"/>
          </a:xfrm>
          <a:prstGeom prst="chevron">
            <a:avLst>
              <a:gd name="adj" fmla="val 30867"/>
            </a:avLst>
          </a:prstGeom>
          <a:solidFill>
            <a:srgbClr val="FFFF99"/>
          </a:solidFill>
          <a:ln w="9525">
            <a:solidFill>
              <a:srgbClr val="FF0000"/>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4039" name="AutoShape 7">
            <a:extLst>
              <a:ext uri="{FF2B5EF4-FFF2-40B4-BE49-F238E27FC236}">
                <a16:creationId xmlns:a16="http://schemas.microsoft.com/office/drawing/2014/main" id="{8891048B-BC0D-43D6-DE56-F384C7B36039}"/>
              </a:ext>
            </a:extLst>
          </p:cNvPr>
          <p:cNvSpPr>
            <a:spLocks noChangeArrowheads="1"/>
          </p:cNvSpPr>
          <p:nvPr/>
        </p:nvSpPr>
        <p:spPr bwMode="auto">
          <a:xfrm>
            <a:off x="4876800" y="5746751"/>
            <a:ext cx="4464050" cy="576263"/>
          </a:xfrm>
          <a:prstGeom prst="chevron">
            <a:avLst>
              <a:gd name="adj" fmla="val 35541"/>
            </a:avLst>
          </a:prstGeom>
          <a:solidFill>
            <a:srgbClr val="FFCC99"/>
          </a:solidFill>
          <a:ln w="9525" algn="ctr">
            <a:solidFill>
              <a:srgbClr val="FF0000"/>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4040" name="Rectangle 9">
            <a:extLst>
              <a:ext uri="{FF2B5EF4-FFF2-40B4-BE49-F238E27FC236}">
                <a16:creationId xmlns:a16="http://schemas.microsoft.com/office/drawing/2014/main" id="{0DCFBABF-5C78-5271-2614-7EB54A99ED1D}"/>
              </a:ext>
            </a:extLst>
          </p:cNvPr>
          <p:cNvSpPr>
            <a:spLocks noChangeArrowheads="1"/>
          </p:cNvSpPr>
          <p:nvPr/>
        </p:nvSpPr>
        <p:spPr bwMode="auto">
          <a:xfrm>
            <a:off x="2998608" y="5627688"/>
            <a:ext cx="989373"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1800">
                <a:solidFill>
                  <a:srgbClr val="000066"/>
                </a:solidFill>
                <a:latin typeface="Arial" panose="020B0604020202020204" pitchFamily="34" charset="0"/>
                <a:cs typeface="Titr Farsi" pitchFamily="2" charset="0"/>
              </a:rPr>
              <a:t>راهكارهاي </a:t>
            </a:r>
          </a:p>
          <a:p>
            <a:pPr algn="ctr" fontAlgn="base">
              <a:spcBef>
                <a:spcPct val="50000"/>
              </a:spcBef>
              <a:spcAft>
                <a:spcPct val="0"/>
              </a:spcAft>
              <a:buClrTx/>
              <a:buNone/>
            </a:pPr>
            <a:r>
              <a:rPr lang="fa-IR" altLang="en-US" sz="1800">
                <a:solidFill>
                  <a:srgbClr val="000066"/>
                </a:solidFill>
                <a:latin typeface="Arial" panose="020B0604020202020204" pitchFamily="34" charset="0"/>
                <a:cs typeface="Titr Farsi" pitchFamily="2" charset="0"/>
              </a:rPr>
              <a:t>اجتماعي</a:t>
            </a:r>
            <a:endParaRPr lang="en-US" altLang="en-US" sz="1800">
              <a:solidFill>
                <a:srgbClr val="000066"/>
              </a:solidFill>
              <a:latin typeface="Arial" panose="020B0604020202020204" pitchFamily="34" charset="0"/>
              <a:cs typeface="Titr Farsi" pitchFamily="2" charset="0"/>
            </a:endParaRPr>
          </a:p>
        </p:txBody>
      </p:sp>
      <p:sp>
        <p:nvSpPr>
          <p:cNvPr id="44041" name="Rectangle 10">
            <a:extLst>
              <a:ext uri="{FF2B5EF4-FFF2-40B4-BE49-F238E27FC236}">
                <a16:creationId xmlns:a16="http://schemas.microsoft.com/office/drawing/2014/main" id="{1E0F4D6B-F94C-0CF8-E5BA-778C348AE568}"/>
              </a:ext>
            </a:extLst>
          </p:cNvPr>
          <p:cNvSpPr>
            <a:spLocks noChangeArrowheads="1"/>
          </p:cNvSpPr>
          <p:nvPr/>
        </p:nvSpPr>
        <p:spPr bwMode="auto">
          <a:xfrm>
            <a:off x="5759208" y="5843588"/>
            <a:ext cx="2643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1800">
                <a:solidFill>
                  <a:srgbClr val="660033"/>
                </a:solidFill>
                <a:latin typeface="Arial" panose="020B0604020202020204" pitchFamily="34" charset="0"/>
                <a:cs typeface="Titr Farsi" pitchFamily="2" charset="0"/>
              </a:rPr>
              <a:t>ايجاد محيط هاي حمايت گر</a:t>
            </a:r>
            <a:endParaRPr lang="en-US" altLang="en-US" sz="1800">
              <a:solidFill>
                <a:srgbClr val="660033"/>
              </a:solidFill>
              <a:latin typeface="Arial" panose="020B0604020202020204" pitchFamily="34" charset="0"/>
              <a:cs typeface="Titr Farsi" pitchFamily="2" charset="0"/>
            </a:endParaRPr>
          </a:p>
        </p:txBody>
      </p:sp>
      <p:sp>
        <p:nvSpPr>
          <p:cNvPr id="44042" name="AutoShape 12">
            <a:extLst>
              <a:ext uri="{FF2B5EF4-FFF2-40B4-BE49-F238E27FC236}">
                <a16:creationId xmlns:a16="http://schemas.microsoft.com/office/drawing/2014/main" id="{B304D797-ED14-8AB2-6FD0-D164320EF2F9}"/>
              </a:ext>
            </a:extLst>
          </p:cNvPr>
          <p:cNvSpPr>
            <a:spLocks noChangeArrowheads="1"/>
          </p:cNvSpPr>
          <p:nvPr/>
        </p:nvSpPr>
        <p:spPr bwMode="auto">
          <a:xfrm>
            <a:off x="2184401" y="3070226"/>
            <a:ext cx="7993063" cy="2087563"/>
          </a:xfrm>
          <a:prstGeom prst="chevron">
            <a:avLst>
              <a:gd name="adj" fmla="val 17567"/>
            </a:avLst>
          </a:prstGeom>
          <a:solidFill>
            <a:schemeClr val="tx2"/>
          </a:solidFill>
          <a:ln w="9525">
            <a:solidFill>
              <a:srgbClr val="FF0000"/>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4043" name="AutoShape 13">
            <a:extLst>
              <a:ext uri="{FF2B5EF4-FFF2-40B4-BE49-F238E27FC236}">
                <a16:creationId xmlns:a16="http://schemas.microsoft.com/office/drawing/2014/main" id="{4FC11962-B750-AB17-A791-76B390986610}"/>
              </a:ext>
            </a:extLst>
          </p:cNvPr>
          <p:cNvSpPr>
            <a:spLocks noChangeArrowheads="1"/>
          </p:cNvSpPr>
          <p:nvPr/>
        </p:nvSpPr>
        <p:spPr bwMode="auto">
          <a:xfrm>
            <a:off x="2543176" y="3646489"/>
            <a:ext cx="2087563" cy="935037"/>
          </a:xfrm>
          <a:prstGeom prst="chevron">
            <a:avLst>
              <a:gd name="adj" fmla="val 26150"/>
            </a:avLst>
          </a:prstGeom>
          <a:solidFill>
            <a:srgbClr val="FFFF99"/>
          </a:solidFill>
          <a:ln w="9525">
            <a:solidFill>
              <a:srgbClr val="FF0000"/>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4044" name="AutoShape 14">
            <a:extLst>
              <a:ext uri="{FF2B5EF4-FFF2-40B4-BE49-F238E27FC236}">
                <a16:creationId xmlns:a16="http://schemas.microsoft.com/office/drawing/2014/main" id="{F3BCB800-27A7-D2FB-4D26-DE11AFE8C71D}"/>
              </a:ext>
            </a:extLst>
          </p:cNvPr>
          <p:cNvSpPr>
            <a:spLocks noChangeArrowheads="1"/>
          </p:cNvSpPr>
          <p:nvPr/>
        </p:nvSpPr>
        <p:spPr bwMode="auto">
          <a:xfrm>
            <a:off x="5064125" y="3141663"/>
            <a:ext cx="4464050" cy="647700"/>
          </a:xfrm>
          <a:prstGeom prst="chevron">
            <a:avLst>
              <a:gd name="adj" fmla="val 31621"/>
            </a:avLst>
          </a:prstGeom>
          <a:solidFill>
            <a:srgbClr val="FFCC99"/>
          </a:solidFill>
          <a:ln w="9525" algn="ctr">
            <a:solidFill>
              <a:srgbClr val="FF0000"/>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4045" name="AutoShape 15">
            <a:extLst>
              <a:ext uri="{FF2B5EF4-FFF2-40B4-BE49-F238E27FC236}">
                <a16:creationId xmlns:a16="http://schemas.microsoft.com/office/drawing/2014/main" id="{B00DC53B-00E7-F471-8B6D-05F0C1919A5E}"/>
              </a:ext>
            </a:extLst>
          </p:cNvPr>
          <p:cNvSpPr>
            <a:spLocks noChangeArrowheads="1"/>
          </p:cNvSpPr>
          <p:nvPr/>
        </p:nvSpPr>
        <p:spPr bwMode="auto">
          <a:xfrm>
            <a:off x="5064125" y="3844926"/>
            <a:ext cx="4464050" cy="601663"/>
          </a:xfrm>
          <a:prstGeom prst="chevron">
            <a:avLst>
              <a:gd name="adj" fmla="val 34040"/>
            </a:avLst>
          </a:prstGeom>
          <a:solidFill>
            <a:srgbClr val="FFCC99"/>
          </a:solidFill>
          <a:ln w="9525" algn="ctr">
            <a:solidFill>
              <a:srgbClr val="FF0000"/>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4046" name="AutoShape 16">
            <a:extLst>
              <a:ext uri="{FF2B5EF4-FFF2-40B4-BE49-F238E27FC236}">
                <a16:creationId xmlns:a16="http://schemas.microsoft.com/office/drawing/2014/main" id="{E8340105-1799-866F-D35C-98FCC74CDD20}"/>
              </a:ext>
            </a:extLst>
          </p:cNvPr>
          <p:cNvSpPr>
            <a:spLocks noChangeArrowheads="1"/>
          </p:cNvSpPr>
          <p:nvPr/>
        </p:nvSpPr>
        <p:spPr bwMode="auto">
          <a:xfrm>
            <a:off x="5064125" y="4510088"/>
            <a:ext cx="4464050" cy="576262"/>
          </a:xfrm>
          <a:prstGeom prst="chevron">
            <a:avLst>
              <a:gd name="adj" fmla="val 35541"/>
            </a:avLst>
          </a:prstGeom>
          <a:solidFill>
            <a:srgbClr val="FFCC99"/>
          </a:solidFill>
          <a:ln w="9525" algn="ctr">
            <a:solidFill>
              <a:srgbClr val="FF0000"/>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4047" name="Rectangle 17">
            <a:extLst>
              <a:ext uri="{FF2B5EF4-FFF2-40B4-BE49-F238E27FC236}">
                <a16:creationId xmlns:a16="http://schemas.microsoft.com/office/drawing/2014/main" id="{23C88264-42EE-755F-CE3B-F49B4C51D144}"/>
              </a:ext>
            </a:extLst>
          </p:cNvPr>
          <p:cNvSpPr>
            <a:spLocks noChangeArrowheads="1"/>
          </p:cNvSpPr>
          <p:nvPr/>
        </p:nvSpPr>
        <p:spPr bwMode="auto">
          <a:xfrm>
            <a:off x="3041471" y="3717925"/>
            <a:ext cx="989373"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1800">
                <a:solidFill>
                  <a:srgbClr val="000066"/>
                </a:solidFill>
                <a:latin typeface="Arial" panose="020B0604020202020204" pitchFamily="34" charset="0"/>
                <a:cs typeface="Titr Farsi" pitchFamily="2" charset="0"/>
              </a:rPr>
              <a:t>راهكارهاي </a:t>
            </a:r>
          </a:p>
          <a:p>
            <a:pPr algn="ctr" fontAlgn="base">
              <a:spcBef>
                <a:spcPct val="50000"/>
              </a:spcBef>
              <a:spcAft>
                <a:spcPct val="0"/>
              </a:spcAft>
              <a:buClrTx/>
              <a:buNone/>
            </a:pPr>
            <a:r>
              <a:rPr lang="fa-IR" altLang="en-US" sz="1800">
                <a:solidFill>
                  <a:srgbClr val="000066"/>
                </a:solidFill>
                <a:latin typeface="Arial" panose="020B0604020202020204" pitchFamily="34" charset="0"/>
                <a:cs typeface="Titr Farsi" pitchFamily="2" charset="0"/>
              </a:rPr>
              <a:t>سازماني</a:t>
            </a:r>
            <a:endParaRPr lang="en-US" altLang="en-US" sz="1800">
              <a:solidFill>
                <a:srgbClr val="000066"/>
              </a:solidFill>
              <a:latin typeface="Arial" panose="020B0604020202020204" pitchFamily="34" charset="0"/>
              <a:cs typeface="Titr Farsi" pitchFamily="2" charset="0"/>
            </a:endParaRPr>
          </a:p>
        </p:txBody>
      </p:sp>
      <p:sp>
        <p:nvSpPr>
          <p:cNvPr id="44048" name="Rectangle 18">
            <a:extLst>
              <a:ext uri="{FF2B5EF4-FFF2-40B4-BE49-F238E27FC236}">
                <a16:creationId xmlns:a16="http://schemas.microsoft.com/office/drawing/2014/main" id="{3228DD45-053E-D8BC-9CCF-9011B5E65E44}"/>
              </a:ext>
            </a:extLst>
          </p:cNvPr>
          <p:cNvSpPr>
            <a:spLocks noChangeArrowheads="1"/>
          </p:cNvSpPr>
          <p:nvPr/>
        </p:nvSpPr>
        <p:spPr bwMode="auto">
          <a:xfrm>
            <a:off x="5954169" y="3108326"/>
            <a:ext cx="2377574"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1800">
                <a:solidFill>
                  <a:srgbClr val="660033"/>
                </a:solidFill>
                <a:latin typeface="Arial" panose="020B0604020202020204" pitchFamily="34" charset="0"/>
                <a:cs typeface="Titr Farsi" pitchFamily="2" charset="0"/>
              </a:rPr>
              <a:t>برنامه هاي كمك به كارمند </a:t>
            </a:r>
          </a:p>
          <a:p>
            <a:pPr algn="ctr" fontAlgn="base">
              <a:spcBef>
                <a:spcPct val="50000"/>
              </a:spcBef>
              <a:spcAft>
                <a:spcPct val="0"/>
              </a:spcAft>
              <a:buClrTx/>
              <a:buNone/>
            </a:pPr>
            <a:r>
              <a:rPr lang="fa-IR" altLang="en-US" sz="1400">
                <a:solidFill>
                  <a:srgbClr val="000000"/>
                </a:solidFill>
                <a:latin typeface="Arial" panose="020B0604020202020204" pitchFamily="34" charset="0"/>
                <a:cs typeface="Titr Farsi" pitchFamily="2" charset="0"/>
              </a:rPr>
              <a:t>( مشاوره و سرويس هاي روانشناسي )</a:t>
            </a:r>
            <a:endParaRPr lang="en-US" altLang="en-US" sz="1400">
              <a:solidFill>
                <a:srgbClr val="000000"/>
              </a:solidFill>
              <a:latin typeface="Arial" panose="020B0604020202020204" pitchFamily="34" charset="0"/>
              <a:cs typeface="Titr Farsi" pitchFamily="2" charset="0"/>
            </a:endParaRPr>
          </a:p>
        </p:txBody>
      </p:sp>
      <p:sp>
        <p:nvSpPr>
          <p:cNvPr id="44049" name="Rectangle 19">
            <a:extLst>
              <a:ext uri="{FF2B5EF4-FFF2-40B4-BE49-F238E27FC236}">
                <a16:creationId xmlns:a16="http://schemas.microsoft.com/office/drawing/2014/main" id="{52142533-0AEE-3F1A-4751-BB558F66FFC9}"/>
              </a:ext>
            </a:extLst>
          </p:cNvPr>
          <p:cNvSpPr>
            <a:spLocks noChangeArrowheads="1"/>
          </p:cNvSpPr>
          <p:nvPr/>
        </p:nvSpPr>
        <p:spPr bwMode="auto">
          <a:xfrm>
            <a:off x="5930147" y="3941763"/>
            <a:ext cx="24208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1800">
                <a:solidFill>
                  <a:srgbClr val="660033"/>
                </a:solidFill>
                <a:latin typeface="Arial" panose="020B0604020202020204" pitchFamily="34" charset="0"/>
                <a:cs typeface="Titr Farsi" pitchFamily="2" charset="0"/>
              </a:rPr>
              <a:t>آموزش هاي مديريت استرس</a:t>
            </a:r>
            <a:endParaRPr lang="en-US" altLang="en-US" sz="1800">
              <a:solidFill>
                <a:srgbClr val="660033"/>
              </a:solidFill>
              <a:latin typeface="Arial" panose="020B0604020202020204" pitchFamily="34" charset="0"/>
              <a:cs typeface="Titr Farsi" pitchFamily="2" charset="0"/>
            </a:endParaRPr>
          </a:p>
        </p:txBody>
      </p:sp>
      <p:sp>
        <p:nvSpPr>
          <p:cNvPr id="44050" name="Rectangle 20">
            <a:extLst>
              <a:ext uri="{FF2B5EF4-FFF2-40B4-BE49-F238E27FC236}">
                <a16:creationId xmlns:a16="http://schemas.microsoft.com/office/drawing/2014/main" id="{03A02651-17B6-508F-7FA5-F41E8F4BDFDC}"/>
              </a:ext>
            </a:extLst>
          </p:cNvPr>
          <p:cNvSpPr>
            <a:spLocks noChangeArrowheads="1"/>
          </p:cNvSpPr>
          <p:nvPr/>
        </p:nvSpPr>
        <p:spPr bwMode="auto">
          <a:xfrm>
            <a:off x="5887699" y="4581525"/>
            <a:ext cx="24994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1800">
                <a:solidFill>
                  <a:srgbClr val="660033"/>
                </a:solidFill>
                <a:latin typeface="Arial" panose="020B0604020202020204" pitchFamily="34" charset="0"/>
                <a:cs typeface="Titr Farsi" pitchFamily="2" charset="0"/>
              </a:rPr>
              <a:t>تعديل كنند ه هاي استرس</a:t>
            </a:r>
            <a:endParaRPr lang="en-US" altLang="en-US" sz="1800">
              <a:solidFill>
                <a:srgbClr val="660033"/>
              </a:solidFill>
              <a:latin typeface="Arial" panose="020B0604020202020204" pitchFamily="34" charset="0"/>
              <a:cs typeface="Titr Farsi" pitchFamily="2" charset="0"/>
            </a:endParaRPr>
          </a:p>
        </p:txBody>
      </p:sp>
      <p:sp>
        <p:nvSpPr>
          <p:cNvPr id="44051" name="AutoShape 30">
            <a:extLst>
              <a:ext uri="{FF2B5EF4-FFF2-40B4-BE49-F238E27FC236}">
                <a16:creationId xmlns:a16="http://schemas.microsoft.com/office/drawing/2014/main" id="{70D7F559-9A2A-E296-4631-897EB179AC7E}"/>
              </a:ext>
            </a:extLst>
          </p:cNvPr>
          <p:cNvSpPr>
            <a:spLocks noChangeArrowheads="1"/>
          </p:cNvSpPr>
          <p:nvPr/>
        </p:nvSpPr>
        <p:spPr bwMode="auto">
          <a:xfrm>
            <a:off x="2184401" y="1162050"/>
            <a:ext cx="7993063" cy="1728788"/>
          </a:xfrm>
          <a:prstGeom prst="chevron">
            <a:avLst>
              <a:gd name="adj" fmla="val 21212"/>
            </a:avLst>
          </a:prstGeom>
          <a:solidFill>
            <a:schemeClr val="tx2"/>
          </a:solidFill>
          <a:ln w="9525">
            <a:solidFill>
              <a:srgbClr val="FF0000"/>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4052" name="AutoShape 31">
            <a:extLst>
              <a:ext uri="{FF2B5EF4-FFF2-40B4-BE49-F238E27FC236}">
                <a16:creationId xmlns:a16="http://schemas.microsoft.com/office/drawing/2014/main" id="{96C9A100-C987-7CE3-28F3-90DE25BE6CA6}"/>
              </a:ext>
            </a:extLst>
          </p:cNvPr>
          <p:cNvSpPr>
            <a:spLocks noChangeArrowheads="1"/>
          </p:cNvSpPr>
          <p:nvPr/>
        </p:nvSpPr>
        <p:spPr bwMode="auto">
          <a:xfrm>
            <a:off x="2473326" y="1631950"/>
            <a:ext cx="2087563" cy="935038"/>
          </a:xfrm>
          <a:prstGeom prst="chevron">
            <a:avLst>
              <a:gd name="adj" fmla="val 26150"/>
            </a:avLst>
          </a:prstGeom>
          <a:solidFill>
            <a:srgbClr val="FFFF99"/>
          </a:solidFill>
          <a:ln w="9525" algn="ctr">
            <a:solidFill>
              <a:srgbClr val="FF0000"/>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4053" name="AutoShape 32">
            <a:extLst>
              <a:ext uri="{FF2B5EF4-FFF2-40B4-BE49-F238E27FC236}">
                <a16:creationId xmlns:a16="http://schemas.microsoft.com/office/drawing/2014/main" id="{C66C9FF9-18AE-6049-ADB9-F0E731F49161}"/>
              </a:ext>
            </a:extLst>
          </p:cNvPr>
          <p:cNvSpPr>
            <a:spLocks noChangeArrowheads="1"/>
          </p:cNvSpPr>
          <p:nvPr/>
        </p:nvSpPr>
        <p:spPr bwMode="auto">
          <a:xfrm>
            <a:off x="4921250" y="1271589"/>
            <a:ext cx="4464050" cy="719137"/>
          </a:xfrm>
          <a:prstGeom prst="chevron">
            <a:avLst>
              <a:gd name="adj" fmla="val 28480"/>
            </a:avLst>
          </a:prstGeom>
          <a:solidFill>
            <a:srgbClr val="FFCC99"/>
          </a:solidFill>
          <a:ln w="9525">
            <a:solidFill>
              <a:srgbClr val="FF0000"/>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4054" name="AutoShape 33">
            <a:extLst>
              <a:ext uri="{FF2B5EF4-FFF2-40B4-BE49-F238E27FC236}">
                <a16:creationId xmlns:a16="http://schemas.microsoft.com/office/drawing/2014/main" id="{D359607D-91AF-E2A0-48F8-00A74B3CF2C6}"/>
              </a:ext>
            </a:extLst>
          </p:cNvPr>
          <p:cNvSpPr>
            <a:spLocks noChangeArrowheads="1"/>
          </p:cNvSpPr>
          <p:nvPr/>
        </p:nvSpPr>
        <p:spPr bwMode="auto">
          <a:xfrm>
            <a:off x="4849813" y="2135188"/>
            <a:ext cx="4464050" cy="647700"/>
          </a:xfrm>
          <a:prstGeom prst="chevron">
            <a:avLst>
              <a:gd name="adj" fmla="val 31621"/>
            </a:avLst>
          </a:prstGeom>
          <a:solidFill>
            <a:srgbClr val="FFCC99"/>
          </a:solidFill>
          <a:ln w="9525" algn="ctr">
            <a:solidFill>
              <a:srgbClr val="FF0000"/>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4055" name="Rectangle 34">
            <a:extLst>
              <a:ext uri="{FF2B5EF4-FFF2-40B4-BE49-F238E27FC236}">
                <a16:creationId xmlns:a16="http://schemas.microsoft.com/office/drawing/2014/main" id="{34A0C0D3-EE89-4268-57ED-D1EFF17D5258}"/>
              </a:ext>
            </a:extLst>
          </p:cNvPr>
          <p:cNvSpPr>
            <a:spLocks noChangeArrowheads="1"/>
          </p:cNvSpPr>
          <p:nvPr/>
        </p:nvSpPr>
        <p:spPr bwMode="auto">
          <a:xfrm>
            <a:off x="2971621" y="1738313"/>
            <a:ext cx="989373"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1800">
                <a:solidFill>
                  <a:srgbClr val="000066"/>
                </a:solidFill>
                <a:latin typeface="Arial" panose="020B0604020202020204" pitchFamily="34" charset="0"/>
                <a:cs typeface="Titr Farsi" pitchFamily="2" charset="0"/>
              </a:rPr>
              <a:t>راهكارهاي </a:t>
            </a:r>
          </a:p>
          <a:p>
            <a:pPr algn="ctr" fontAlgn="base">
              <a:spcBef>
                <a:spcPct val="50000"/>
              </a:spcBef>
              <a:spcAft>
                <a:spcPct val="0"/>
              </a:spcAft>
              <a:buClrTx/>
              <a:buNone/>
            </a:pPr>
            <a:r>
              <a:rPr lang="fa-IR" altLang="en-US" sz="1800">
                <a:solidFill>
                  <a:srgbClr val="000066"/>
                </a:solidFill>
                <a:latin typeface="Arial" panose="020B0604020202020204" pitchFamily="34" charset="0"/>
                <a:cs typeface="Titr Farsi" pitchFamily="2" charset="0"/>
              </a:rPr>
              <a:t>شخصي</a:t>
            </a:r>
            <a:endParaRPr lang="en-US" altLang="en-US" sz="1800">
              <a:solidFill>
                <a:srgbClr val="000066"/>
              </a:solidFill>
              <a:latin typeface="Arial" panose="020B0604020202020204" pitchFamily="34" charset="0"/>
              <a:cs typeface="Titr Farsi" pitchFamily="2" charset="0"/>
            </a:endParaRPr>
          </a:p>
        </p:txBody>
      </p:sp>
      <p:sp>
        <p:nvSpPr>
          <p:cNvPr id="44056" name="Rectangle 35">
            <a:extLst>
              <a:ext uri="{FF2B5EF4-FFF2-40B4-BE49-F238E27FC236}">
                <a16:creationId xmlns:a16="http://schemas.microsoft.com/office/drawing/2014/main" id="{1EDE01D1-DF0C-77BA-5E26-74C868D9BAE5}"/>
              </a:ext>
            </a:extLst>
          </p:cNvPr>
          <p:cNvSpPr>
            <a:spLocks noChangeArrowheads="1"/>
          </p:cNvSpPr>
          <p:nvPr/>
        </p:nvSpPr>
        <p:spPr bwMode="auto">
          <a:xfrm>
            <a:off x="5618942" y="1306514"/>
            <a:ext cx="2760692"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1800">
                <a:solidFill>
                  <a:srgbClr val="660033"/>
                </a:solidFill>
                <a:latin typeface="Arial" panose="020B0604020202020204" pitchFamily="34" charset="0"/>
                <a:cs typeface="Titr Farsi" pitchFamily="2" charset="0"/>
              </a:rPr>
              <a:t>راهكارهايي بر مبناي حل مشكل </a:t>
            </a:r>
          </a:p>
          <a:p>
            <a:pPr algn="ctr" fontAlgn="base">
              <a:spcBef>
                <a:spcPct val="50000"/>
              </a:spcBef>
              <a:spcAft>
                <a:spcPct val="0"/>
              </a:spcAft>
              <a:buClrTx/>
              <a:buNone/>
            </a:pPr>
            <a:r>
              <a:rPr lang="fa-IR" altLang="en-US" sz="1400">
                <a:solidFill>
                  <a:srgbClr val="000000"/>
                </a:solidFill>
                <a:latin typeface="Arial" panose="020B0604020202020204" pitchFamily="34" charset="0"/>
                <a:cs typeface="Titr Farsi" pitchFamily="2" charset="0"/>
              </a:rPr>
              <a:t>( شناخت ريشه هاي مشکل  و كاهش آن)</a:t>
            </a:r>
            <a:endParaRPr lang="en-US" altLang="en-US" sz="1400">
              <a:solidFill>
                <a:srgbClr val="000000"/>
              </a:solidFill>
              <a:latin typeface="Arial" panose="020B0604020202020204" pitchFamily="34" charset="0"/>
              <a:cs typeface="Titr Farsi" pitchFamily="2" charset="0"/>
            </a:endParaRPr>
          </a:p>
        </p:txBody>
      </p:sp>
      <p:sp>
        <p:nvSpPr>
          <p:cNvPr id="44057" name="Rectangle 36">
            <a:extLst>
              <a:ext uri="{FF2B5EF4-FFF2-40B4-BE49-F238E27FC236}">
                <a16:creationId xmlns:a16="http://schemas.microsoft.com/office/drawing/2014/main" id="{80077DA2-6DB4-E490-A41D-3D449F16EB9A}"/>
              </a:ext>
            </a:extLst>
          </p:cNvPr>
          <p:cNvSpPr>
            <a:spLocks noChangeArrowheads="1"/>
          </p:cNvSpPr>
          <p:nvPr/>
        </p:nvSpPr>
        <p:spPr bwMode="auto">
          <a:xfrm>
            <a:off x="4971696" y="2098676"/>
            <a:ext cx="4144084"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1800">
                <a:solidFill>
                  <a:srgbClr val="660033"/>
                </a:solidFill>
                <a:latin typeface="Arial" panose="020B0604020202020204" pitchFamily="34" charset="0"/>
                <a:cs typeface="Titr Farsi" pitchFamily="2" charset="0"/>
              </a:rPr>
              <a:t>راهكارهايي بر مبناي ارزيابي </a:t>
            </a:r>
          </a:p>
          <a:p>
            <a:pPr algn="ctr" fontAlgn="base">
              <a:spcBef>
                <a:spcPct val="50000"/>
              </a:spcBef>
              <a:spcAft>
                <a:spcPct val="0"/>
              </a:spcAft>
              <a:buClrTx/>
              <a:buNone/>
            </a:pPr>
            <a:r>
              <a:rPr lang="fa-IR" altLang="en-US" sz="1400">
                <a:solidFill>
                  <a:srgbClr val="000000"/>
                </a:solidFill>
                <a:latin typeface="Arial" panose="020B0604020202020204" pitchFamily="34" charset="0"/>
                <a:cs typeface="Titr Farsi" pitchFamily="2" charset="0"/>
              </a:rPr>
              <a:t>( تصحيح ، تعبير شخصي از فعاليتهاي ايجادكننده استرس )</a:t>
            </a:r>
            <a:endParaRPr lang="en-US" altLang="en-US" sz="1400">
              <a:solidFill>
                <a:srgbClr val="000000"/>
              </a:solidFill>
              <a:latin typeface="Arial" panose="020B0604020202020204" pitchFamily="34" charset="0"/>
              <a:cs typeface="Titr Farsi" pitchFamily="2" charset="0"/>
            </a:endParaRPr>
          </a:p>
        </p:txBody>
      </p:sp>
    </p:spTree>
  </p:cSld>
  <p:clrMapOvr>
    <a:masterClrMapping/>
  </p:clrMapOvr>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CEE96D0B-A875-6753-F70B-722B64A2D6F8}"/>
              </a:ext>
            </a:extLst>
          </p:cNvPr>
          <p:cNvSpPr>
            <a:spLocks noChangeArrowheads="1"/>
          </p:cNvSpPr>
          <p:nvPr/>
        </p:nvSpPr>
        <p:spPr bwMode="auto">
          <a:xfrm>
            <a:off x="1654176" y="836614"/>
            <a:ext cx="8785225" cy="5832475"/>
          </a:xfrm>
          <a:prstGeom prst="rect">
            <a:avLst/>
          </a:prstGeom>
          <a:solidFill>
            <a:srgbClr val="66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5059" name="AutoShape 3">
            <a:extLst>
              <a:ext uri="{FF2B5EF4-FFF2-40B4-BE49-F238E27FC236}">
                <a16:creationId xmlns:a16="http://schemas.microsoft.com/office/drawing/2014/main" id="{B5F7A1D7-DB55-0E61-D1D7-7480218F0519}"/>
              </a:ext>
            </a:extLst>
          </p:cNvPr>
          <p:cNvSpPr>
            <a:spLocks noChangeArrowheads="1"/>
          </p:cNvSpPr>
          <p:nvPr/>
        </p:nvSpPr>
        <p:spPr bwMode="auto">
          <a:xfrm>
            <a:off x="1524000" y="1"/>
            <a:ext cx="9144000" cy="620713"/>
          </a:xfrm>
          <a:prstGeom prst="bevel">
            <a:avLst>
              <a:gd name="adj" fmla="val 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5060" name="Rectangle 4">
            <a:extLst>
              <a:ext uri="{FF2B5EF4-FFF2-40B4-BE49-F238E27FC236}">
                <a16:creationId xmlns:a16="http://schemas.microsoft.com/office/drawing/2014/main" id="{B82E07D0-8413-0015-FB6B-FE74349991BA}"/>
              </a:ext>
            </a:extLst>
          </p:cNvPr>
          <p:cNvSpPr>
            <a:spLocks noChangeArrowheads="1"/>
          </p:cNvSpPr>
          <p:nvPr/>
        </p:nvSpPr>
        <p:spPr bwMode="auto">
          <a:xfrm>
            <a:off x="4656139" y="115889"/>
            <a:ext cx="26955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defTabSz="820738"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defTabSz="820738"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defTabSz="820738"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defTabSz="820738"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defTabSz="820738"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FFFF00"/>
                </a:solidFill>
                <a:latin typeface="Arial" panose="020B0604020202020204" pitchFamily="34" charset="0"/>
                <a:cs typeface="Titr Farsi" pitchFamily="2" charset="0"/>
              </a:rPr>
              <a:t>رهائی از فرسودگی شغلی</a:t>
            </a:r>
            <a:endParaRPr lang="en-US" altLang="en-US" sz="2000">
              <a:solidFill>
                <a:srgbClr val="FFFF00"/>
              </a:solidFill>
              <a:latin typeface="Arial" panose="020B0604020202020204" pitchFamily="34" charset="0"/>
              <a:cs typeface="Titr Farsi" pitchFamily="2" charset="0"/>
            </a:endParaRPr>
          </a:p>
        </p:txBody>
      </p:sp>
      <p:grpSp>
        <p:nvGrpSpPr>
          <p:cNvPr id="2" name="Group 5">
            <a:extLst>
              <a:ext uri="{FF2B5EF4-FFF2-40B4-BE49-F238E27FC236}">
                <a16:creationId xmlns:a16="http://schemas.microsoft.com/office/drawing/2014/main" id="{F4B332C5-0911-3554-F5A1-C30FA7C434EC}"/>
              </a:ext>
            </a:extLst>
          </p:cNvPr>
          <p:cNvGrpSpPr>
            <a:grpSpLocks/>
          </p:cNvGrpSpPr>
          <p:nvPr/>
        </p:nvGrpSpPr>
        <p:grpSpPr bwMode="auto">
          <a:xfrm>
            <a:off x="1774826" y="1123950"/>
            <a:ext cx="8424863" cy="1727200"/>
            <a:chOff x="158" y="708"/>
            <a:chExt cx="5307" cy="1088"/>
          </a:xfrm>
        </p:grpSpPr>
        <p:sp>
          <p:nvSpPr>
            <p:cNvPr id="45068" name="Rectangle 6">
              <a:extLst>
                <a:ext uri="{FF2B5EF4-FFF2-40B4-BE49-F238E27FC236}">
                  <a16:creationId xmlns:a16="http://schemas.microsoft.com/office/drawing/2014/main" id="{BECB9E14-DED5-1E39-1215-64D5ED3B2DCB}"/>
                </a:ext>
              </a:extLst>
            </p:cNvPr>
            <p:cNvSpPr>
              <a:spLocks noChangeArrowheads="1"/>
            </p:cNvSpPr>
            <p:nvPr/>
          </p:nvSpPr>
          <p:spPr bwMode="auto">
            <a:xfrm>
              <a:off x="226" y="708"/>
              <a:ext cx="5239" cy="1088"/>
            </a:xfrm>
            <a:prstGeom prst="rect">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5069" name="Rectangle 7">
              <a:extLst>
                <a:ext uri="{FF2B5EF4-FFF2-40B4-BE49-F238E27FC236}">
                  <a16:creationId xmlns:a16="http://schemas.microsoft.com/office/drawing/2014/main" id="{AAA45B81-DF8F-1BFD-1AF2-A216F83DDE18}"/>
                </a:ext>
              </a:extLst>
            </p:cNvPr>
            <p:cNvSpPr>
              <a:spLocks noChangeArrowheads="1"/>
            </p:cNvSpPr>
            <p:nvPr/>
          </p:nvSpPr>
          <p:spPr bwMode="auto">
            <a:xfrm>
              <a:off x="158" y="754"/>
              <a:ext cx="5193" cy="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defTabSz="820738"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defTabSz="820738"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defTabSz="820738"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defTabSz="820738"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defTabSz="820738"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1800">
                  <a:solidFill>
                    <a:srgbClr val="800000"/>
                  </a:solidFill>
                  <a:latin typeface="Arial" panose="020B0604020202020204" pitchFamily="34" charset="0"/>
                  <a:cs typeface="Titr Farsi" pitchFamily="2" charset="0"/>
                </a:rPr>
                <a:t>روانشناسان اجتماعی تغييرات ساختاری را در محل های کار مانند افزايش نسبت ميان تعداد کارکنان</a:t>
              </a:r>
            </a:p>
            <a:p>
              <a:pPr algn="ctr" fontAlgn="base">
                <a:spcBef>
                  <a:spcPct val="0"/>
                </a:spcBef>
                <a:spcAft>
                  <a:spcPct val="0"/>
                </a:spcAft>
                <a:buClrTx/>
                <a:buNone/>
              </a:pPr>
              <a:endParaRPr lang="fa-IR" altLang="en-US" sz="1800">
                <a:solidFill>
                  <a:srgbClr val="800000"/>
                </a:solidFill>
                <a:latin typeface="Arial" panose="020B0604020202020204" pitchFamily="34" charset="0"/>
                <a:cs typeface="Titr Farsi" pitchFamily="2" charset="0"/>
              </a:endParaRPr>
            </a:p>
            <a:p>
              <a:pPr algn="ctr" fontAlgn="base">
                <a:spcBef>
                  <a:spcPct val="0"/>
                </a:spcBef>
                <a:spcAft>
                  <a:spcPct val="0"/>
                </a:spcAft>
                <a:buClrTx/>
                <a:buNone/>
              </a:pPr>
              <a:r>
                <a:rPr lang="fa-IR" altLang="en-US" sz="1800">
                  <a:solidFill>
                    <a:srgbClr val="800000"/>
                  </a:solidFill>
                  <a:latin typeface="Arial" panose="020B0604020202020204" pitchFamily="34" charset="0"/>
                  <a:cs typeface="Titr Farsi" pitchFamily="2" charset="0"/>
                </a:rPr>
                <a:t> به مراجعين ، مددجويان ، </a:t>
              </a:r>
              <a:r>
                <a:rPr lang="fa-IR" altLang="en-US" sz="1800" u="sng">
                  <a:solidFill>
                    <a:srgbClr val="000066"/>
                  </a:solidFill>
                  <a:latin typeface="Arial" panose="020B0604020202020204" pitchFamily="34" charset="0"/>
                  <a:cs typeface="Titr Farsi" pitchFamily="2" charset="0"/>
                </a:rPr>
                <a:t>کاهش سرعت کار</a:t>
              </a:r>
              <a:r>
                <a:rPr lang="fa-IR" altLang="en-US" sz="1800">
                  <a:solidFill>
                    <a:srgbClr val="800000"/>
                  </a:solidFill>
                  <a:latin typeface="Arial" panose="020B0604020202020204" pitchFamily="34" charset="0"/>
                  <a:cs typeface="Titr Farsi" pitchFamily="2" charset="0"/>
                </a:rPr>
                <a:t> ، </a:t>
              </a:r>
              <a:r>
                <a:rPr lang="fa-IR" altLang="en-US" sz="1800" u="sng">
                  <a:solidFill>
                    <a:srgbClr val="000066"/>
                  </a:solidFill>
                  <a:latin typeface="Arial" panose="020B0604020202020204" pitchFamily="34" charset="0"/>
                  <a:cs typeface="Titr Farsi" pitchFamily="2" charset="0"/>
                </a:rPr>
                <a:t>جلب توجه مسئولين به مشکلات پرسنل</a:t>
              </a:r>
              <a:r>
                <a:rPr lang="fa-IR" altLang="en-US" sz="1800">
                  <a:solidFill>
                    <a:srgbClr val="800000"/>
                  </a:solidFill>
                  <a:latin typeface="Arial" panose="020B0604020202020204" pitchFamily="34" charset="0"/>
                  <a:cs typeface="Titr Farsi" pitchFamily="2" charset="0"/>
                </a:rPr>
                <a:t> و دادن</a:t>
              </a:r>
            </a:p>
            <a:p>
              <a:pPr algn="ctr" fontAlgn="base">
                <a:spcBef>
                  <a:spcPct val="0"/>
                </a:spcBef>
                <a:spcAft>
                  <a:spcPct val="0"/>
                </a:spcAft>
                <a:buClrTx/>
                <a:buNone/>
              </a:pPr>
              <a:endParaRPr lang="fa-IR" altLang="en-US" sz="1800">
                <a:solidFill>
                  <a:srgbClr val="800000"/>
                </a:solidFill>
                <a:latin typeface="Arial" panose="020B0604020202020204" pitchFamily="34" charset="0"/>
                <a:cs typeface="Titr Farsi" pitchFamily="2" charset="0"/>
              </a:endParaRPr>
            </a:p>
            <a:p>
              <a:pPr algn="ctr" fontAlgn="base">
                <a:spcBef>
                  <a:spcPct val="0"/>
                </a:spcBef>
                <a:spcAft>
                  <a:spcPct val="0"/>
                </a:spcAft>
                <a:buClrTx/>
                <a:buNone/>
              </a:pPr>
              <a:r>
                <a:rPr lang="fa-IR" altLang="en-US" sz="1800">
                  <a:solidFill>
                    <a:srgbClr val="800000"/>
                  </a:solidFill>
                  <a:latin typeface="Arial" panose="020B0604020202020204" pitchFamily="34" charset="0"/>
                  <a:cs typeface="Titr Farsi" pitchFamily="2" charset="0"/>
                </a:rPr>
                <a:t> </a:t>
              </a:r>
              <a:r>
                <a:rPr lang="fa-IR" altLang="en-US" sz="1800" u="sng">
                  <a:solidFill>
                    <a:srgbClr val="000066"/>
                  </a:solidFill>
                  <a:latin typeface="Arial" panose="020B0604020202020204" pitchFamily="34" charset="0"/>
                  <a:cs typeface="Titr Farsi" pitchFamily="2" charset="0"/>
                </a:rPr>
                <a:t>استقلال بيشتر</a:t>
              </a:r>
              <a:r>
                <a:rPr lang="fa-IR" altLang="en-US" sz="1800">
                  <a:solidFill>
                    <a:srgbClr val="800000"/>
                  </a:solidFill>
                  <a:latin typeface="Arial" panose="020B0604020202020204" pitchFamily="34" charset="0"/>
                  <a:cs typeface="Titr Farsi" pitchFamily="2" charset="0"/>
                </a:rPr>
                <a:t> به کارکنان جهت انتخاب برنامه کاری را توصيه کرده اند</a:t>
              </a:r>
              <a:endParaRPr lang="en-US" altLang="en-US" sz="1800">
                <a:solidFill>
                  <a:srgbClr val="800000"/>
                </a:solidFill>
                <a:latin typeface="Arial" panose="020B0604020202020204" pitchFamily="34" charset="0"/>
                <a:cs typeface="Titr Farsi" pitchFamily="2" charset="0"/>
              </a:endParaRPr>
            </a:p>
          </p:txBody>
        </p:sp>
      </p:grpSp>
      <p:grpSp>
        <p:nvGrpSpPr>
          <p:cNvPr id="3" name="Group 8">
            <a:extLst>
              <a:ext uri="{FF2B5EF4-FFF2-40B4-BE49-F238E27FC236}">
                <a16:creationId xmlns:a16="http://schemas.microsoft.com/office/drawing/2014/main" id="{31FD7DB6-EC7E-E8A6-F464-EDE8646FCDB7}"/>
              </a:ext>
            </a:extLst>
          </p:cNvPr>
          <p:cNvGrpSpPr>
            <a:grpSpLocks/>
          </p:cNvGrpSpPr>
          <p:nvPr/>
        </p:nvGrpSpPr>
        <p:grpSpPr bwMode="auto">
          <a:xfrm>
            <a:off x="1882776" y="3068639"/>
            <a:ext cx="8316913" cy="1368425"/>
            <a:chOff x="226" y="1933"/>
            <a:chExt cx="5239" cy="862"/>
          </a:xfrm>
        </p:grpSpPr>
        <p:sp>
          <p:nvSpPr>
            <p:cNvPr id="45066" name="Rectangle 9">
              <a:extLst>
                <a:ext uri="{FF2B5EF4-FFF2-40B4-BE49-F238E27FC236}">
                  <a16:creationId xmlns:a16="http://schemas.microsoft.com/office/drawing/2014/main" id="{AA98B886-1DE6-432F-FF7C-7FF94B638F6A}"/>
                </a:ext>
              </a:extLst>
            </p:cNvPr>
            <p:cNvSpPr>
              <a:spLocks noChangeArrowheads="1"/>
            </p:cNvSpPr>
            <p:nvPr/>
          </p:nvSpPr>
          <p:spPr bwMode="auto">
            <a:xfrm>
              <a:off x="226" y="1933"/>
              <a:ext cx="5239" cy="862"/>
            </a:xfrm>
            <a:prstGeom prst="rect">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5067" name="Rectangle 10">
              <a:extLst>
                <a:ext uri="{FF2B5EF4-FFF2-40B4-BE49-F238E27FC236}">
                  <a16:creationId xmlns:a16="http://schemas.microsoft.com/office/drawing/2014/main" id="{F751F99E-E327-4E85-698D-2960E2CC7A90}"/>
                </a:ext>
              </a:extLst>
            </p:cNvPr>
            <p:cNvSpPr>
              <a:spLocks noChangeArrowheads="1"/>
            </p:cNvSpPr>
            <p:nvPr/>
          </p:nvSpPr>
          <p:spPr bwMode="auto">
            <a:xfrm>
              <a:off x="612" y="2069"/>
              <a:ext cx="4635"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defTabSz="820738"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defTabSz="820738"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defTabSz="820738"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defTabSz="820738"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defTabSz="820738"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1800">
                  <a:solidFill>
                    <a:srgbClr val="800000"/>
                  </a:solidFill>
                  <a:latin typeface="Arial" panose="020B0604020202020204" pitchFamily="34" charset="0"/>
                  <a:cs typeface="Titr Farsi" pitchFamily="2" charset="0"/>
                </a:rPr>
                <a:t>اغلب روانشناسان اجتماعی معتقدند </a:t>
              </a:r>
              <a:r>
                <a:rPr lang="fa-IR" altLang="en-US" sz="1800" u="sng">
                  <a:solidFill>
                    <a:srgbClr val="000066"/>
                  </a:solidFill>
                  <a:latin typeface="Arial" panose="020B0604020202020204" pitchFamily="34" charset="0"/>
                  <a:cs typeface="Titr Farsi" pitchFamily="2" charset="0"/>
                </a:rPr>
                <a:t>پيشگيری</a:t>
              </a:r>
              <a:r>
                <a:rPr lang="fa-IR" altLang="en-US" sz="1800">
                  <a:solidFill>
                    <a:srgbClr val="800000"/>
                  </a:solidFill>
                  <a:latin typeface="Arial" panose="020B0604020202020204" pitchFamily="34" charset="0"/>
                  <a:cs typeface="Titr Farsi" pitchFamily="2" charset="0"/>
                </a:rPr>
                <a:t> اوليه بهترين روش جهت مبارزه با </a:t>
              </a:r>
            </a:p>
            <a:p>
              <a:pPr algn="ctr" fontAlgn="base">
                <a:spcBef>
                  <a:spcPct val="0"/>
                </a:spcBef>
                <a:spcAft>
                  <a:spcPct val="0"/>
                </a:spcAft>
                <a:buClrTx/>
                <a:buNone/>
              </a:pPr>
              <a:endParaRPr lang="fa-IR" altLang="en-US" sz="1800">
                <a:solidFill>
                  <a:srgbClr val="800000"/>
                </a:solidFill>
                <a:latin typeface="Arial" panose="020B0604020202020204" pitchFamily="34" charset="0"/>
                <a:cs typeface="Titr Farsi" pitchFamily="2" charset="0"/>
              </a:endParaRPr>
            </a:p>
            <a:p>
              <a:pPr algn="ctr" fontAlgn="base">
                <a:spcBef>
                  <a:spcPct val="0"/>
                </a:spcBef>
                <a:spcAft>
                  <a:spcPct val="0"/>
                </a:spcAft>
                <a:buClrTx/>
                <a:buNone/>
              </a:pPr>
              <a:r>
                <a:rPr lang="fa-IR" altLang="en-US" sz="1800">
                  <a:solidFill>
                    <a:srgbClr val="800000"/>
                  </a:solidFill>
                  <a:latin typeface="Arial" panose="020B0604020202020204" pitchFamily="34" charset="0"/>
                  <a:cs typeface="Titr Farsi" pitchFamily="2" charset="0"/>
                </a:rPr>
                <a:t>فرسودگی است</a:t>
              </a:r>
              <a:endParaRPr lang="en-US" altLang="en-US" sz="1800">
                <a:solidFill>
                  <a:srgbClr val="800000"/>
                </a:solidFill>
                <a:latin typeface="Arial" panose="020B0604020202020204" pitchFamily="34" charset="0"/>
                <a:cs typeface="Titr Farsi" pitchFamily="2" charset="0"/>
              </a:endParaRPr>
            </a:p>
          </p:txBody>
        </p:sp>
      </p:grpSp>
      <p:grpSp>
        <p:nvGrpSpPr>
          <p:cNvPr id="4" name="Group 11">
            <a:extLst>
              <a:ext uri="{FF2B5EF4-FFF2-40B4-BE49-F238E27FC236}">
                <a16:creationId xmlns:a16="http://schemas.microsoft.com/office/drawing/2014/main" id="{33B28722-B71D-E175-F03F-0AAAFE1837CF}"/>
              </a:ext>
            </a:extLst>
          </p:cNvPr>
          <p:cNvGrpSpPr>
            <a:grpSpLocks/>
          </p:cNvGrpSpPr>
          <p:nvPr/>
        </p:nvGrpSpPr>
        <p:grpSpPr bwMode="auto">
          <a:xfrm>
            <a:off x="1892301" y="4652964"/>
            <a:ext cx="8316913" cy="1368425"/>
            <a:chOff x="232" y="2931"/>
            <a:chExt cx="5239" cy="862"/>
          </a:xfrm>
        </p:grpSpPr>
        <p:sp>
          <p:nvSpPr>
            <p:cNvPr id="45064" name="Rectangle 12">
              <a:extLst>
                <a:ext uri="{FF2B5EF4-FFF2-40B4-BE49-F238E27FC236}">
                  <a16:creationId xmlns:a16="http://schemas.microsoft.com/office/drawing/2014/main" id="{8E57938E-A004-0EDE-C25F-1334796C3A6F}"/>
                </a:ext>
              </a:extLst>
            </p:cNvPr>
            <p:cNvSpPr>
              <a:spLocks noChangeArrowheads="1"/>
            </p:cNvSpPr>
            <p:nvPr/>
          </p:nvSpPr>
          <p:spPr bwMode="auto">
            <a:xfrm>
              <a:off x="232" y="2931"/>
              <a:ext cx="5239" cy="862"/>
            </a:xfrm>
            <a:prstGeom prst="rect">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5065" name="Rectangle 13">
              <a:extLst>
                <a:ext uri="{FF2B5EF4-FFF2-40B4-BE49-F238E27FC236}">
                  <a16:creationId xmlns:a16="http://schemas.microsoft.com/office/drawing/2014/main" id="{626ECDD4-C75D-FE0F-4F50-4D66A42C1754}"/>
                </a:ext>
              </a:extLst>
            </p:cNvPr>
            <p:cNvSpPr>
              <a:spLocks noChangeArrowheads="1"/>
            </p:cNvSpPr>
            <p:nvPr/>
          </p:nvSpPr>
          <p:spPr bwMode="auto">
            <a:xfrm>
              <a:off x="295" y="3067"/>
              <a:ext cx="5045"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defTabSz="820738"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defTabSz="820738"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defTabSz="820738"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defTabSz="820738"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defTabSz="820738"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1800">
                  <a:solidFill>
                    <a:srgbClr val="800000"/>
                  </a:solidFill>
                  <a:latin typeface="Arial" panose="020B0604020202020204" pitchFamily="34" charset="0"/>
                  <a:cs typeface="Titr Farsi" pitchFamily="2" charset="0"/>
                </a:rPr>
                <a:t>يکی از بهترين روش ها جهت مقابله با فشار روانی را </a:t>
              </a:r>
              <a:r>
                <a:rPr lang="fa-IR" altLang="en-US" sz="1800" u="sng">
                  <a:solidFill>
                    <a:srgbClr val="000066"/>
                  </a:solidFill>
                  <a:latin typeface="Arial" panose="020B0604020202020204" pitchFamily="34" charset="0"/>
                  <a:cs typeface="Titr Farsi" pitchFamily="2" charset="0"/>
                </a:rPr>
                <a:t>جستجوی حمايت</a:t>
              </a:r>
              <a:r>
                <a:rPr lang="fa-IR" altLang="en-US" sz="1800">
                  <a:solidFill>
                    <a:srgbClr val="800000"/>
                  </a:solidFill>
                  <a:latin typeface="Arial" panose="020B0604020202020204" pitchFamily="34" charset="0"/>
                  <a:cs typeface="Titr Farsi" pitchFamily="2" charset="0"/>
                </a:rPr>
                <a:t> از سوی </a:t>
              </a:r>
            </a:p>
            <a:p>
              <a:pPr algn="ctr" fontAlgn="base">
                <a:spcBef>
                  <a:spcPct val="0"/>
                </a:spcBef>
                <a:spcAft>
                  <a:spcPct val="0"/>
                </a:spcAft>
                <a:buClrTx/>
                <a:buNone/>
              </a:pPr>
              <a:endParaRPr lang="fa-IR" altLang="en-US" sz="1800">
                <a:solidFill>
                  <a:srgbClr val="800000"/>
                </a:solidFill>
                <a:latin typeface="Arial" panose="020B0604020202020204" pitchFamily="34" charset="0"/>
                <a:cs typeface="Titr Farsi" pitchFamily="2" charset="0"/>
              </a:endParaRPr>
            </a:p>
            <a:p>
              <a:pPr algn="ctr" fontAlgn="base">
                <a:spcBef>
                  <a:spcPct val="0"/>
                </a:spcBef>
                <a:spcAft>
                  <a:spcPct val="0"/>
                </a:spcAft>
                <a:buClrTx/>
                <a:buNone/>
              </a:pPr>
              <a:r>
                <a:rPr lang="fa-IR" altLang="en-US" sz="1800" u="sng">
                  <a:solidFill>
                    <a:srgbClr val="000066"/>
                  </a:solidFill>
                  <a:latin typeface="Arial" panose="020B0604020202020204" pitchFamily="34" charset="0"/>
                  <a:cs typeface="Titr Farsi" pitchFamily="2" charset="0"/>
                </a:rPr>
                <a:t>اعضاء قابل اعتماد</a:t>
              </a:r>
              <a:r>
                <a:rPr lang="fa-IR" altLang="en-US" sz="1800">
                  <a:solidFill>
                    <a:srgbClr val="800000"/>
                  </a:solidFill>
                  <a:latin typeface="Arial" panose="020B0604020202020204" pitchFamily="34" charset="0"/>
                  <a:cs typeface="Titr Farsi" pitchFamily="2" charset="0"/>
                </a:rPr>
                <a:t> بين </a:t>
              </a:r>
              <a:r>
                <a:rPr lang="fa-IR" altLang="en-US" sz="1800" u="sng">
                  <a:solidFill>
                    <a:srgbClr val="000066"/>
                  </a:solidFill>
                  <a:latin typeface="Arial" panose="020B0604020202020204" pitchFamily="34" charset="0"/>
                  <a:cs typeface="Titr Farsi" pitchFamily="2" charset="0"/>
                </a:rPr>
                <a:t>همکاران</a:t>
              </a:r>
              <a:r>
                <a:rPr lang="fa-IR" altLang="en-US" sz="1800">
                  <a:solidFill>
                    <a:srgbClr val="800000"/>
                  </a:solidFill>
                  <a:latin typeface="Arial" panose="020B0604020202020204" pitchFamily="34" charset="0"/>
                  <a:cs typeface="Titr Farsi" pitchFamily="2" charset="0"/>
                </a:rPr>
                <a:t> ، </a:t>
              </a:r>
              <a:r>
                <a:rPr lang="fa-IR" altLang="en-US" sz="1800" u="sng">
                  <a:solidFill>
                    <a:srgbClr val="000066"/>
                  </a:solidFill>
                  <a:latin typeface="Arial" panose="020B0604020202020204" pitchFamily="34" charset="0"/>
                  <a:cs typeface="Titr Farsi" pitchFamily="2" charset="0"/>
                </a:rPr>
                <a:t>خانواده</a:t>
              </a:r>
              <a:r>
                <a:rPr lang="fa-IR" altLang="en-US" sz="1800">
                  <a:solidFill>
                    <a:srgbClr val="800000"/>
                  </a:solidFill>
                  <a:latin typeface="Arial" panose="020B0604020202020204" pitchFamily="34" charset="0"/>
                  <a:cs typeface="Titr Farsi" pitchFamily="2" charset="0"/>
                </a:rPr>
                <a:t> و يا </a:t>
              </a:r>
              <a:r>
                <a:rPr lang="fa-IR" altLang="en-US" sz="1800" u="sng">
                  <a:solidFill>
                    <a:srgbClr val="000066"/>
                  </a:solidFill>
                  <a:latin typeface="Arial" panose="020B0604020202020204" pitchFamily="34" charset="0"/>
                  <a:cs typeface="Titr Farsi" pitchFamily="2" charset="0"/>
                </a:rPr>
                <a:t>گروه اجتماعی</a:t>
              </a:r>
              <a:r>
                <a:rPr lang="fa-IR" altLang="en-US" sz="1800">
                  <a:solidFill>
                    <a:srgbClr val="800000"/>
                  </a:solidFill>
                  <a:latin typeface="Arial" panose="020B0604020202020204" pitchFamily="34" charset="0"/>
                  <a:cs typeface="Titr Farsi" pitchFamily="2" charset="0"/>
                </a:rPr>
                <a:t> می باشد</a:t>
              </a:r>
              <a:endParaRPr lang="en-US" altLang="en-US" sz="1800">
                <a:solidFill>
                  <a:srgbClr val="800000"/>
                </a:solidFill>
                <a:latin typeface="Arial" panose="020B0604020202020204" pitchFamily="34" charset="0"/>
                <a:cs typeface="Titr Farsi" pitchFamily="2"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anim calcmode="lin" valueType="num">
                                      <p:cBhvr>
                                        <p:cTn id="15" dur="500" fill="hold"/>
                                        <p:tgtEl>
                                          <p:spTgt spid="3"/>
                                        </p:tgtEl>
                                        <p:attrNameLst>
                                          <p:attrName>ppt_x</p:attrName>
                                        </p:attrNameLst>
                                      </p:cBhvr>
                                      <p:tavLst>
                                        <p:tav tm="0">
                                          <p:val>
                                            <p:strVal val="#ppt_x"/>
                                          </p:val>
                                        </p:tav>
                                        <p:tav tm="100000">
                                          <p:val>
                                            <p:strVal val="#ppt_x"/>
                                          </p:val>
                                        </p:tav>
                                      </p:tavLst>
                                    </p:anim>
                                    <p:anim calcmode="lin" valueType="num">
                                      <p:cBhvr>
                                        <p:cTn id="16"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anim calcmode="lin" valueType="num">
                                      <p:cBhvr>
                                        <p:cTn id="22" dur="500" fill="hold"/>
                                        <p:tgtEl>
                                          <p:spTgt spid="4"/>
                                        </p:tgtEl>
                                        <p:attrNameLst>
                                          <p:attrName>ppt_x</p:attrName>
                                        </p:attrNameLst>
                                      </p:cBhvr>
                                      <p:tavLst>
                                        <p:tav tm="0">
                                          <p:val>
                                            <p:strVal val="#ppt_x"/>
                                          </p:val>
                                        </p:tav>
                                        <p:tav tm="100000">
                                          <p:val>
                                            <p:strVal val="#ppt_x"/>
                                          </p:val>
                                        </p:tav>
                                      </p:tavLst>
                                    </p:anim>
                                    <p:anim calcmode="lin" valueType="num">
                                      <p:cBhvr>
                                        <p:cTn id="23"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7">
            <a:extLst>
              <a:ext uri="{FF2B5EF4-FFF2-40B4-BE49-F238E27FC236}">
                <a16:creationId xmlns:a16="http://schemas.microsoft.com/office/drawing/2014/main" id="{FD637AF7-408D-9917-0B9E-448304A3D873}"/>
              </a:ext>
            </a:extLst>
          </p:cNvPr>
          <p:cNvSpPr>
            <a:spLocks noChangeArrowheads="1"/>
          </p:cNvSpPr>
          <p:nvPr/>
        </p:nvSpPr>
        <p:spPr bwMode="auto">
          <a:xfrm>
            <a:off x="1846264" y="928689"/>
            <a:ext cx="8821737" cy="5545137"/>
          </a:xfrm>
          <a:prstGeom prst="rect">
            <a:avLst/>
          </a:prstGeom>
          <a:solidFill>
            <a:srgbClr val="66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grpSp>
        <p:nvGrpSpPr>
          <p:cNvPr id="2" name="Group 34">
            <a:extLst>
              <a:ext uri="{FF2B5EF4-FFF2-40B4-BE49-F238E27FC236}">
                <a16:creationId xmlns:a16="http://schemas.microsoft.com/office/drawing/2014/main" id="{E119A92F-21A0-1541-AC0F-E0BE29C8F63C}"/>
              </a:ext>
            </a:extLst>
          </p:cNvPr>
          <p:cNvGrpSpPr>
            <a:grpSpLocks/>
          </p:cNvGrpSpPr>
          <p:nvPr/>
        </p:nvGrpSpPr>
        <p:grpSpPr bwMode="auto">
          <a:xfrm>
            <a:off x="3425826" y="1143000"/>
            <a:ext cx="7996238" cy="863600"/>
            <a:chOff x="1198" y="720"/>
            <a:chExt cx="5037" cy="544"/>
          </a:xfrm>
        </p:grpSpPr>
        <p:sp>
          <p:nvSpPr>
            <p:cNvPr id="61460" name="AutoShape 7">
              <a:extLst>
                <a:ext uri="{FF2B5EF4-FFF2-40B4-BE49-F238E27FC236}">
                  <a16:creationId xmlns:a16="http://schemas.microsoft.com/office/drawing/2014/main" id="{BE3882B9-89E8-F116-3002-8D25A71E0F4A}"/>
                </a:ext>
              </a:extLst>
            </p:cNvPr>
            <p:cNvSpPr>
              <a:spLocks noChangeArrowheads="1"/>
            </p:cNvSpPr>
            <p:nvPr/>
          </p:nvSpPr>
          <p:spPr bwMode="auto">
            <a:xfrm>
              <a:off x="1845" y="720"/>
              <a:ext cx="3628" cy="544"/>
            </a:xfrm>
            <a:prstGeom prst="roundRect">
              <a:avLst>
                <a:gd name="adj" fmla="val 16667"/>
              </a:avLst>
            </a:prstGeom>
            <a:solidFill>
              <a:schemeClr val="accent6">
                <a:lumMod val="60000"/>
                <a:lumOff val="40000"/>
              </a:schemeClr>
            </a:solidFill>
            <a:ln w="9525">
              <a:noFill/>
              <a:round/>
              <a:headEnd/>
              <a:tailEnd/>
            </a:ln>
          </p:spPr>
          <p:txBody>
            <a:bodyPr wrap="none" anchor="ctr"/>
            <a:lstStyle/>
            <a:p>
              <a:pPr fontAlgn="base">
                <a:spcBef>
                  <a:spcPct val="0"/>
                </a:spcBef>
                <a:spcAft>
                  <a:spcPct val="0"/>
                </a:spcAft>
                <a:defRPr/>
              </a:pPr>
              <a:endParaRPr lang="en-US">
                <a:solidFill>
                  <a:srgbClr val="000000"/>
                </a:solidFill>
                <a:latin typeface="Arial" charset="0"/>
                <a:cs typeface="Arial" charset="0"/>
              </a:endParaRPr>
            </a:p>
          </p:txBody>
        </p:sp>
        <p:sp>
          <p:nvSpPr>
            <p:cNvPr id="47125" name="Rectangle 11">
              <a:extLst>
                <a:ext uri="{FF2B5EF4-FFF2-40B4-BE49-F238E27FC236}">
                  <a16:creationId xmlns:a16="http://schemas.microsoft.com/office/drawing/2014/main" id="{6F1FC99E-B513-DD36-1B99-176E986E920E}"/>
                </a:ext>
              </a:extLst>
            </p:cNvPr>
            <p:cNvSpPr>
              <a:spLocks noChangeArrowheads="1"/>
            </p:cNvSpPr>
            <p:nvPr/>
          </p:nvSpPr>
          <p:spPr bwMode="auto">
            <a:xfrm>
              <a:off x="1198" y="855"/>
              <a:ext cx="5037"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rtl="0" fontAlgn="base">
                <a:spcBef>
                  <a:spcPct val="0"/>
                </a:spcBef>
                <a:spcAft>
                  <a:spcPct val="0"/>
                </a:spcAft>
                <a:buClrTx/>
                <a:buNone/>
              </a:pPr>
              <a:r>
                <a:rPr lang="fa-IR" altLang="en-US" sz="2000">
                  <a:solidFill>
                    <a:srgbClr val="000066"/>
                  </a:solidFill>
                  <a:latin typeface="Arial" panose="020B0604020202020204" pitchFamily="34" charset="0"/>
                  <a:cs typeface="Titr Farsi" pitchFamily="2" charset="0"/>
                </a:rPr>
                <a:t>توجه جدی به سلامت ورفاه جسمی وروانی مانند ورزش ,تغذیه مناسب ,استراحت و.....</a:t>
              </a:r>
              <a:endParaRPr lang="en-US" altLang="en-US" sz="2000">
                <a:solidFill>
                  <a:srgbClr val="000066"/>
                </a:solidFill>
                <a:latin typeface="Arial" panose="020B0604020202020204" pitchFamily="34" charset="0"/>
                <a:cs typeface="Titr Farsi" pitchFamily="2" charset="0"/>
              </a:endParaRPr>
            </a:p>
          </p:txBody>
        </p:sp>
      </p:grpSp>
      <p:grpSp>
        <p:nvGrpSpPr>
          <p:cNvPr id="3" name="Group 36">
            <a:extLst>
              <a:ext uri="{FF2B5EF4-FFF2-40B4-BE49-F238E27FC236}">
                <a16:creationId xmlns:a16="http://schemas.microsoft.com/office/drawing/2014/main" id="{A57A5085-8C0F-1F95-B44F-3962D96A8171}"/>
              </a:ext>
            </a:extLst>
          </p:cNvPr>
          <p:cNvGrpSpPr>
            <a:grpSpLocks/>
          </p:cNvGrpSpPr>
          <p:nvPr/>
        </p:nvGrpSpPr>
        <p:grpSpPr bwMode="auto">
          <a:xfrm>
            <a:off x="3360738" y="3170238"/>
            <a:ext cx="5759450" cy="906462"/>
            <a:chOff x="1157" y="1997"/>
            <a:chExt cx="3628" cy="571"/>
          </a:xfrm>
        </p:grpSpPr>
        <p:sp>
          <p:nvSpPr>
            <p:cNvPr id="61458" name="AutoShape 8">
              <a:extLst>
                <a:ext uri="{FF2B5EF4-FFF2-40B4-BE49-F238E27FC236}">
                  <a16:creationId xmlns:a16="http://schemas.microsoft.com/office/drawing/2014/main" id="{A7FBBED9-480D-1A95-155C-4DDF7D43AAEA}"/>
                </a:ext>
              </a:extLst>
            </p:cNvPr>
            <p:cNvSpPr>
              <a:spLocks noChangeArrowheads="1"/>
            </p:cNvSpPr>
            <p:nvPr/>
          </p:nvSpPr>
          <p:spPr bwMode="auto">
            <a:xfrm>
              <a:off x="1157" y="1997"/>
              <a:ext cx="3628" cy="571"/>
            </a:xfrm>
            <a:prstGeom prst="roundRect">
              <a:avLst>
                <a:gd name="adj" fmla="val 16667"/>
              </a:avLst>
            </a:prstGeom>
            <a:solidFill>
              <a:schemeClr val="accent6">
                <a:lumMod val="60000"/>
                <a:lumOff val="40000"/>
              </a:schemeClr>
            </a:solidFill>
            <a:ln w="9525" algn="ctr">
              <a:noFill/>
              <a:round/>
              <a:headEnd/>
              <a:tailEnd/>
            </a:ln>
          </p:spPr>
          <p:txBody>
            <a:bodyPr wrap="none" anchor="ctr"/>
            <a:lstStyle/>
            <a:p>
              <a:pPr fontAlgn="base">
                <a:spcBef>
                  <a:spcPct val="0"/>
                </a:spcBef>
                <a:spcAft>
                  <a:spcPct val="0"/>
                </a:spcAft>
                <a:defRPr/>
              </a:pPr>
              <a:endParaRPr lang="en-US">
                <a:solidFill>
                  <a:srgbClr val="000000"/>
                </a:solidFill>
                <a:latin typeface="Arial" charset="0"/>
                <a:cs typeface="Arial" charset="0"/>
              </a:endParaRPr>
            </a:p>
          </p:txBody>
        </p:sp>
        <p:sp>
          <p:nvSpPr>
            <p:cNvPr id="47123" name="Rectangle 12">
              <a:extLst>
                <a:ext uri="{FF2B5EF4-FFF2-40B4-BE49-F238E27FC236}">
                  <a16:creationId xmlns:a16="http://schemas.microsoft.com/office/drawing/2014/main" id="{431BA10D-C61E-CBB8-6AC4-4FFF0D5F9FC8}"/>
                </a:ext>
              </a:extLst>
            </p:cNvPr>
            <p:cNvSpPr>
              <a:spLocks noChangeArrowheads="1"/>
            </p:cNvSpPr>
            <p:nvPr/>
          </p:nvSpPr>
          <p:spPr bwMode="auto">
            <a:xfrm>
              <a:off x="2048" y="2106"/>
              <a:ext cx="2286"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rtl="0" fontAlgn="base">
                <a:spcBef>
                  <a:spcPct val="0"/>
                </a:spcBef>
                <a:spcAft>
                  <a:spcPct val="0"/>
                </a:spcAft>
                <a:buClrTx/>
                <a:buNone/>
              </a:pPr>
              <a:r>
                <a:rPr lang="fa-IR" altLang="en-US" sz="2000">
                  <a:solidFill>
                    <a:srgbClr val="000066"/>
                  </a:solidFill>
                  <a:latin typeface="Arial" panose="020B0604020202020204" pitchFamily="34" charset="0"/>
                  <a:cs typeface="Titr Farsi" pitchFamily="2" charset="0"/>
                </a:rPr>
                <a:t>تقسیم کارهاوکمک گرفتن از دیگران </a:t>
              </a:r>
              <a:endParaRPr lang="en-US" altLang="en-US" sz="2000">
                <a:solidFill>
                  <a:srgbClr val="CC0000"/>
                </a:solidFill>
                <a:latin typeface="Arial" panose="020B0604020202020204" pitchFamily="34" charset="0"/>
                <a:cs typeface="Titr Farsi" pitchFamily="2" charset="0"/>
              </a:endParaRPr>
            </a:p>
          </p:txBody>
        </p:sp>
      </p:grpSp>
      <p:grpSp>
        <p:nvGrpSpPr>
          <p:cNvPr id="4" name="Group 37">
            <a:extLst>
              <a:ext uri="{FF2B5EF4-FFF2-40B4-BE49-F238E27FC236}">
                <a16:creationId xmlns:a16="http://schemas.microsoft.com/office/drawing/2014/main" id="{533B1016-871A-D08D-4F74-FA58B3B08D7D}"/>
              </a:ext>
            </a:extLst>
          </p:cNvPr>
          <p:cNvGrpSpPr>
            <a:grpSpLocks/>
          </p:cNvGrpSpPr>
          <p:nvPr/>
        </p:nvGrpSpPr>
        <p:grpSpPr bwMode="auto">
          <a:xfrm>
            <a:off x="2524126" y="4286250"/>
            <a:ext cx="6308725" cy="1162050"/>
            <a:chOff x="539" y="2698"/>
            <a:chExt cx="3974" cy="732"/>
          </a:xfrm>
        </p:grpSpPr>
        <p:sp>
          <p:nvSpPr>
            <p:cNvPr id="61456" name="AutoShape 9">
              <a:extLst>
                <a:ext uri="{FF2B5EF4-FFF2-40B4-BE49-F238E27FC236}">
                  <a16:creationId xmlns:a16="http://schemas.microsoft.com/office/drawing/2014/main" id="{8BEE38E7-93BF-1824-E3B1-875C9CA54D42}"/>
                </a:ext>
              </a:extLst>
            </p:cNvPr>
            <p:cNvSpPr>
              <a:spLocks noChangeArrowheads="1"/>
            </p:cNvSpPr>
            <p:nvPr/>
          </p:nvSpPr>
          <p:spPr bwMode="auto">
            <a:xfrm>
              <a:off x="539" y="2698"/>
              <a:ext cx="3974" cy="596"/>
            </a:xfrm>
            <a:prstGeom prst="roundRect">
              <a:avLst>
                <a:gd name="adj" fmla="val 16667"/>
              </a:avLst>
            </a:prstGeom>
            <a:solidFill>
              <a:schemeClr val="accent6">
                <a:lumMod val="60000"/>
                <a:lumOff val="40000"/>
              </a:schemeClr>
            </a:solidFill>
            <a:ln w="9525" algn="ctr">
              <a:noFill/>
              <a:round/>
              <a:headEnd/>
              <a:tailEnd/>
            </a:ln>
          </p:spPr>
          <p:txBody>
            <a:bodyPr wrap="none" anchor="ctr"/>
            <a:lstStyle/>
            <a:p>
              <a:pPr fontAlgn="base">
                <a:spcBef>
                  <a:spcPct val="0"/>
                </a:spcBef>
                <a:spcAft>
                  <a:spcPct val="0"/>
                </a:spcAft>
                <a:defRPr/>
              </a:pPr>
              <a:endParaRPr lang="en-US">
                <a:solidFill>
                  <a:srgbClr val="000000"/>
                </a:solidFill>
                <a:latin typeface="Arial" charset="0"/>
                <a:cs typeface="Arial" charset="0"/>
              </a:endParaRPr>
            </a:p>
          </p:txBody>
        </p:sp>
        <p:sp>
          <p:nvSpPr>
            <p:cNvPr id="47121" name="Rectangle 13">
              <a:extLst>
                <a:ext uri="{FF2B5EF4-FFF2-40B4-BE49-F238E27FC236}">
                  <a16:creationId xmlns:a16="http://schemas.microsoft.com/office/drawing/2014/main" id="{59C03007-A0AA-89CB-C189-5474AE61D8E0}"/>
                </a:ext>
              </a:extLst>
            </p:cNvPr>
            <p:cNvSpPr>
              <a:spLocks noChangeArrowheads="1"/>
            </p:cNvSpPr>
            <p:nvPr/>
          </p:nvSpPr>
          <p:spPr bwMode="auto">
            <a:xfrm>
              <a:off x="629" y="2790"/>
              <a:ext cx="3735" cy="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rtl="0" fontAlgn="base">
                <a:spcBef>
                  <a:spcPct val="0"/>
                </a:spcBef>
                <a:spcAft>
                  <a:spcPct val="0"/>
                </a:spcAft>
                <a:buClrTx/>
                <a:buNone/>
              </a:pPr>
              <a:r>
                <a:rPr lang="fa-IR" altLang="en-US" sz="2000">
                  <a:solidFill>
                    <a:srgbClr val="000066"/>
                  </a:solidFill>
                  <a:latin typeface="Arial" panose="020B0604020202020204" pitchFamily="34" charset="0"/>
                  <a:cs typeface="Titr Farsi" pitchFamily="2" charset="0"/>
                </a:rPr>
                <a:t>پرداختن به تفریحات وسرگرمی های سالم مانند مسافرت ,پیاده روی ,کوهنوردی ,استخر و.....</a:t>
              </a:r>
              <a:endParaRPr lang="en-US" altLang="en-US" sz="2000">
                <a:solidFill>
                  <a:srgbClr val="CC0000"/>
                </a:solidFill>
                <a:latin typeface="Arial" panose="020B0604020202020204" pitchFamily="34" charset="0"/>
                <a:cs typeface="Titr Farsi" pitchFamily="2" charset="0"/>
              </a:endParaRPr>
            </a:p>
            <a:p>
              <a:pPr algn="ctr" rtl="0" fontAlgn="base">
                <a:spcBef>
                  <a:spcPct val="0"/>
                </a:spcBef>
                <a:spcAft>
                  <a:spcPct val="0"/>
                </a:spcAft>
                <a:buClrTx/>
                <a:buNone/>
              </a:pPr>
              <a:endParaRPr lang="en-US" altLang="en-US" sz="2000">
                <a:solidFill>
                  <a:srgbClr val="000066"/>
                </a:solidFill>
                <a:latin typeface="Arial" panose="020B0604020202020204" pitchFamily="34" charset="0"/>
                <a:cs typeface="Titr Farsi" pitchFamily="2" charset="0"/>
              </a:endParaRPr>
            </a:p>
          </p:txBody>
        </p:sp>
      </p:grpSp>
      <p:grpSp>
        <p:nvGrpSpPr>
          <p:cNvPr id="5" name="Group 38">
            <a:extLst>
              <a:ext uri="{FF2B5EF4-FFF2-40B4-BE49-F238E27FC236}">
                <a16:creationId xmlns:a16="http://schemas.microsoft.com/office/drawing/2014/main" id="{45E7C56D-B2BC-42E8-CB18-10963E1967F1}"/>
              </a:ext>
            </a:extLst>
          </p:cNvPr>
          <p:cNvGrpSpPr>
            <a:grpSpLocks/>
          </p:cNvGrpSpPr>
          <p:nvPr/>
        </p:nvGrpSpPr>
        <p:grpSpPr bwMode="auto">
          <a:xfrm>
            <a:off x="1992313" y="5445125"/>
            <a:ext cx="5472112" cy="863600"/>
            <a:chOff x="295" y="3430"/>
            <a:chExt cx="3447" cy="544"/>
          </a:xfrm>
        </p:grpSpPr>
        <p:sp>
          <p:nvSpPr>
            <p:cNvPr id="61454" name="AutoShape 10">
              <a:extLst>
                <a:ext uri="{FF2B5EF4-FFF2-40B4-BE49-F238E27FC236}">
                  <a16:creationId xmlns:a16="http://schemas.microsoft.com/office/drawing/2014/main" id="{93DFB044-0237-A39C-4999-3A942196E9F2}"/>
                </a:ext>
              </a:extLst>
            </p:cNvPr>
            <p:cNvSpPr>
              <a:spLocks noChangeArrowheads="1"/>
            </p:cNvSpPr>
            <p:nvPr/>
          </p:nvSpPr>
          <p:spPr bwMode="auto">
            <a:xfrm>
              <a:off x="295" y="3430"/>
              <a:ext cx="3447" cy="544"/>
            </a:xfrm>
            <a:prstGeom prst="roundRect">
              <a:avLst>
                <a:gd name="adj" fmla="val 16667"/>
              </a:avLst>
            </a:prstGeom>
            <a:solidFill>
              <a:schemeClr val="accent6">
                <a:lumMod val="60000"/>
                <a:lumOff val="40000"/>
              </a:schemeClr>
            </a:solidFill>
            <a:ln w="9525" algn="ctr">
              <a:noFill/>
              <a:round/>
              <a:headEnd/>
              <a:tailEnd/>
            </a:ln>
          </p:spPr>
          <p:txBody>
            <a:bodyPr wrap="none" anchor="ctr"/>
            <a:lstStyle/>
            <a:p>
              <a:pPr fontAlgn="base">
                <a:spcBef>
                  <a:spcPct val="0"/>
                </a:spcBef>
                <a:spcAft>
                  <a:spcPct val="0"/>
                </a:spcAft>
                <a:defRPr/>
              </a:pPr>
              <a:endParaRPr lang="en-US">
                <a:solidFill>
                  <a:srgbClr val="000000"/>
                </a:solidFill>
                <a:latin typeface="Arial" charset="0"/>
                <a:cs typeface="Arial" charset="0"/>
              </a:endParaRPr>
            </a:p>
          </p:txBody>
        </p:sp>
        <p:sp>
          <p:nvSpPr>
            <p:cNvPr id="47119" name="Text Box 14">
              <a:extLst>
                <a:ext uri="{FF2B5EF4-FFF2-40B4-BE49-F238E27FC236}">
                  <a16:creationId xmlns:a16="http://schemas.microsoft.com/office/drawing/2014/main" id="{EFCCBEFA-528E-BC7C-5DCB-DFB797BEF2B4}"/>
                </a:ext>
              </a:extLst>
            </p:cNvPr>
            <p:cNvSpPr txBox="1">
              <a:spLocks noChangeArrowheads="1"/>
            </p:cNvSpPr>
            <p:nvPr/>
          </p:nvSpPr>
          <p:spPr bwMode="auto">
            <a:xfrm>
              <a:off x="616" y="3600"/>
              <a:ext cx="2859"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rtl="0" fontAlgn="base">
                <a:spcBef>
                  <a:spcPct val="0"/>
                </a:spcBef>
                <a:spcAft>
                  <a:spcPct val="0"/>
                </a:spcAft>
                <a:buClrTx/>
                <a:buNone/>
              </a:pPr>
              <a:r>
                <a:rPr lang="fa-IR" altLang="en-US" sz="2000">
                  <a:solidFill>
                    <a:srgbClr val="000066"/>
                  </a:solidFill>
                  <a:latin typeface="Arial" panose="020B0604020202020204" pitchFamily="34" charset="0"/>
                  <a:cs typeface="Titr Farsi" pitchFamily="2" charset="0"/>
                </a:rPr>
                <a:t>توسعه روابط دوستانه وصمیمانه بادیگران </a:t>
              </a:r>
              <a:endParaRPr lang="en-US" altLang="en-US" sz="2000">
                <a:solidFill>
                  <a:srgbClr val="000066"/>
                </a:solidFill>
                <a:latin typeface="Arial" panose="020B0604020202020204" pitchFamily="34" charset="0"/>
                <a:cs typeface="Titr Farsi" pitchFamily="2" charset="0"/>
              </a:endParaRPr>
            </a:p>
          </p:txBody>
        </p:sp>
      </p:grpSp>
      <p:grpSp>
        <p:nvGrpSpPr>
          <p:cNvPr id="6" name="Group 35">
            <a:extLst>
              <a:ext uri="{FF2B5EF4-FFF2-40B4-BE49-F238E27FC236}">
                <a16:creationId xmlns:a16="http://schemas.microsoft.com/office/drawing/2014/main" id="{13E34493-9A18-4095-CCA2-1F9D3FBF2B20}"/>
              </a:ext>
            </a:extLst>
          </p:cNvPr>
          <p:cNvGrpSpPr>
            <a:grpSpLocks/>
          </p:cNvGrpSpPr>
          <p:nvPr/>
        </p:nvGrpSpPr>
        <p:grpSpPr bwMode="auto">
          <a:xfrm>
            <a:off x="3952876" y="2143125"/>
            <a:ext cx="5903913" cy="876300"/>
            <a:chOff x="1565" y="1336"/>
            <a:chExt cx="3719" cy="552"/>
          </a:xfrm>
        </p:grpSpPr>
        <p:sp>
          <p:nvSpPr>
            <p:cNvPr id="61452" name="AutoShape 8">
              <a:extLst>
                <a:ext uri="{FF2B5EF4-FFF2-40B4-BE49-F238E27FC236}">
                  <a16:creationId xmlns:a16="http://schemas.microsoft.com/office/drawing/2014/main" id="{0E8CFC44-C456-AA05-AF25-8E8F23FFB18F}"/>
                </a:ext>
              </a:extLst>
            </p:cNvPr>
            <p:cNvSpPr>
              <a:spLocks noChangeArrowheads="1"/>
            </p:cNvSpPr>
            <p:nvPr/>
          </p:nvSpPr>
          <p:spPr bwMode="auto">
            <a:xfrm>
              <a:off x="1565" y="1336"/>
              <a:ext cx="3719" cy="552"/>
            </a:xfrm>
            <a:prstGeom prst="roundRect">
              <a:avLst>
                <a:gd name="adj" fmla="val 16667"/>
              </a:avLst>
            </a:prstGeom>
            <a:solidFill>
              <a:schemeClr val="accent6">
                <a:lumMod val="60000"/>
                <a:lumOff val="40000"/>
              </a:schemeClr>
            </a:solidFill>
            <a:ln w="9525" algn="ctr">
              <a:noFill/>
              <a:round/>
              <a:headEnd/>
              <a:tailEnd/>
            </a:ln>
          </p:spPr>
          <p:txBody>
            <a:bodyPr wrap="none" anchor="ctr"/>
            <a:lstStyle/>
            <a:p>
              <a:pPr fontAlgn="base">
                <a:spcBef>
                  <a:spcPct val="0"/>
                </a:spcBef>
                <a:spcAft>
                  <a:spcPct val="0"/>
                </a:spcAft>
                <a:defRPr/>
              </a:pPr>
              <a:endParaRPr lang="en-US">
                <a:solidFill>
                  <a:srgbClr val="000000"/>
                </a:solidFill>
                <a:latin typeface="Arial" charset="0"/>
                <a:cs typeface="Arial" charset="0"/>
              </a:endParaRPr>
            </a:p>
          </p:txBody>
        </p:sp>
        <p:sp>
          <p:nvSpPr>
            <p:cNvPr id="47117" name="Rectangle 12">
              <a:extLst>
                <a:ext uri="{FF2B5EF4-FFF2-40B4-BE49-F238E27FC236}">
                  <a16:creationId xmlns:a16="http://schemas.microsoft.com/office/drawing/2014/main" id="{F812CEFE-700A-C529-88BE-3C373103CB63}"/>
                </a:ext>
              </a:extLst>
            </p:cNvPr>
            <p:cNvSpPr>
              <a:spLocks noChangeArrowheads="1"/>
            </p:cNvSpPr>
            <p:nvPr/>
          </p:nvSpPr>
          <p:spPr bwMode="auto">
            <a:xfrm>
              <a:off x="1949" y="1516"/>
              <a:ext cx="3053"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rtl="0" fontAlgn="base">
                <a:spcBef>
                  <a:spcPct val="0"/>
                </a:spcBef>
                <a:spcAft>
                  <a:spcPct val="0"/>
                </a:spcAft>
                <a:buClrTx/>
                <a:buNone/>
              </a:pPr>
              <a:r>
                <a:rPr lang="fa-IR" altLang="en-US" sz="2000">
                  <a:solidFill>
                    <a:srgbClr val="000066"/>
                  </a:solidFill>
                  <a:latin typeface="Arial" panose="020B0604020202020204" pitchFamily="34" charset="0"/>
                  <a:cs typeface="Titr Farsi" pitchFamily="2" charset="0"/>
                </a:rPr>
                <a:t> جابجایی محیط کاری درصورت عدم علاقه به آن</a:t>
              </a:r>
              <a:endParaRPr lang="en-US" altLang="en-US" sz="2000">
                <a:solidFill>
                  <a:srgbClr val="000066"/>
                </a:solidFill>
                <a:latin typeface="Arial" panose="020B0604020202020204" pitchFamily="34" charset="0"/>
                <a:cs typeface="Titr Farsi" pitchFamily="2" charset="0"/>
              </a:endParaRPr>
            </a:p>
          </p:txBody>
        </p:sp>
      </p:grpSp>
      <p:sp>
        <p:nvSpPr>
          <p:cNvPr id="47112" name="AutoShape 25">
            <a:extLst>
              <a:ext uri="{FF2B5EF4-FFF2-40B4-BE49-F238E27FC236}">
                <a16:creationId xmlns:a16="http://schemas.microsoft.com/office/drawing/2014/main" id="{57B0B71A-C2A4-A0C7-50D5-868D58768B75}"/>
              </a:ext>
            </a:extLst>
          </p:cNvPr>
          <p:cNvSpPr>
            <a:spLocks noChangeArrowheads="1"/>
          </p:cNvSpPr>
          <p:nvPr/>
        </p:nvSpPr>
        <p:spPr bwMode="auto">
          <a:xfrm>
            <a:off x="1524000" y="-26988"/>
            <a:ext cx="9036050" cy="576263"/>
          </a:xfrm>
          <a:prstGeom prst="bevel">
            <a:avLst>
              <a:gd name="adj" fmla="val 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7113" name="Rectangle 26">
            <a:extLst>
              <a:ext uri="{FF2B5EF4-FFF2-40B4-BE49-F238E27FC236}">
                <a16:creationId xmlns:a16="http://schemas.microsoft.com/office/drawing/2014/main" id="{6D44A087-2EE8-4DB0-1694-5CF157021290}"/>
              </a:ext>
            </a:extLst>
          </p:cNvPr>
          <p:cNvSpPr>
            <a:spLocks noChangeArrowheads="1"/>
          </p:cNvSpPr>
          <p:nvPr/>
        </p:nvSpPr>
        <p:spPr bwMode="auto">
          <a:xfrm>
            <a:off x="4095751" y="0"/>
            <a:ext cx="70647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fontAlgn="base">
              <a:spcBef>
                <a:spcPct val="0"/>
              </a:spcBef>
              <a:spcAft>
                <a:spcPct val="0"/>
              </a:spcAft>
              <a:buClrTx/>
              <a:buNone/>
            </a:pPr>
            <a:r>
              <a:rPr lang="fa-IR" altLang="en-US" sz="2000">
                <a:solidFill>
                  <a:srgbClr val="FFFF00"/>
                </a:solidFill>
                <a:latin typeface="Arial" panose="020B0604020202020204" pitchFamily="34" charset="0"/>
                <a:cs typeface="Titr Farsi" pitchFamily="2" charset="0"/>
              </a:rPr>
              <a:t>ادامه         راه های بهبود فرسودگی شغلي وشیوه های مقابله باآن (شخصی )</a:t>
            </a:r>
            <a:endParaRPr lang="en-US" altLang="en-US" sz="2100">
              <a:solidFill>
                <a:srgbClr val="FFFF00"/>
              </a:solidFill>
              <a:cs typeface="Titr Farsi" pitchFamily="2" charset="0"/>
            </a:endParaRPr>
          </a:p>
        </p:txBody>
      </p:sp>
      <p:sp>
        <p:nvSpPr>
          <p:cNvPr id="47114" name="Rectangle 13">
            <a:extLst>
              <a:ext uri="{FF2B5EF4-FFF2-40B4-BE49-F238E27FC236}">
                <a16:creationId xmlns:a16="http://schemas.microsoft.com/office/drawing/2014/main" id="{A4ABC335-E505-5869-BF7C-36C6BE1D815C}"/>
              </a:ext>
            </a:extLst>
          </p:cNvPr>
          <p:cNvSpPr>
            <a:spLocks noChangeArrowheads="1"/>
          </p:cNvSpPr>
          <p:nvPr/>
        </p:nvSpPr>
        <p:spPr bwMode="auto">
          <a:xfrm>
            <a:off x="1517650" y="6481764"/>
            <a:ext cx="9144000" cy="71437"/>
          </a:xfrm>
          <a:prstGeom prst="rect">
            <a:avLst/>
          </a:prstGeom>
          <a:solidFill>
            <a:srgbClr val="003300">
              <a:alpha val="74117"/>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ar-SA" altLang="en-US" sz="2000">
              <a:solidFill>
                <a:srgbClr val="000000"/>
              </a:solidFill>
              <a:latin typeface="Times New Roman" panose="02020603050405020304" pitchFamily="18" charset="0"/>
              <a:cs typeface="Titr" pitchFamily="2" charset="0"/>
            </a:endParaRPr>
          </a:p>
        </p:txBody>
      </p:sp>
      <p:sp>
        <p:nvSpPr>
          <p:cNvPr id="47115" name="Rectangle 8">
            <a:extLst>
              <a:ext uri="{FF2B5EF4-FFF2-40B4-BE49-F238E27FC236}">
                <a16:creationId xmlns:a16="http://schemas.microsoft.com/office/drawing/2014/main" id="{BFB913FA-3FCC-E03B-644B-08C0306C7C08}"/>
              </a:ext>
            </a:extLst>
          </p:cNvPr>
          <p:cNvSpPr>
            <a:spLocks noChangeArrowheads="1"/>
          </p:cNvSpPr>
          <p:nvPr/>
        </p:nvSpPr>
        <p:spPr bwMode="auto">
          <a:xfrm>
            <a:off x="1525588" y="6597650"/>
            <a:ext cx="9144000" cy="261938"/>
          </a:xfrm>
          <a:prstGeom prst="rect">
            <a:avLst/>
          </a:prstGeom>
          <a:solidFill>
            <a:srgbClr val="333333"/>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ar-SA" altLang="en-US" sz="1800">
              <a:solidFill>
                <a:srgbClr val="000000"/>
              </a:solidFill>
              <a:latin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500"/>
                                        <p:tgtEl>
                                          <p:spTgt spid="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linds(horizontal)">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7A876AE5-9556-91E6-BAB7-6108D6405DFC}"/>
              </a:ext>
            </a:extLst>
          </p:cNvPr>
          <p:cNvSpPr>
            <a:spLocks noChangeArrowheads="1"/>
          </p:cNvSpPr>
          <p:nvPr/>
        </p:nvSpPr>
        <p:spPr bwMode="auto">
          <a:xfrm>
            <a:off x="1847851" y="765175"/>
            <a:ext cx="8424863" cy="6019800"/>
          </a:xfrm>
          <a:prstGeom prst="rect">
            <a:avLst/>
          </a:prstGeom>
          <a:solidFill>
            <a:srgbClr val="333399">
              <a:alpha val="78038"/>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grpSp>
        <p:nvGrpSpPr>
          <p:cNvPr id="2" name="Group 81">
            <a:extLst>
              <a:ext uri="{FF2B5EF4-FFF2-40B4-BE49-F238E27FC236}">
                <a16:creationId xmlns:a16="http://schemas.microsoft.com/office/drawing/2014/main" id="{BBAE3824-C8E9-76A9-B339-773767815AA1}"/>
              </a:ext>
            </a:extLst>
          </p:cNvPr>
          <p:cNvGrpSpPr>
            <a:grpSpLocks/>
          </p:cNvGrpSpPr>
          <p:nvPr/>
        </p:nvGrpSpPr>
        <p:grpSpPr bwMode="auto">
          <a:xfrm>
            <a:off x="4081464" y="876301"/>
            <a:ext cx="4391025" cy="525463"/>
            <a:chOff x="1429" y="630"/>
            <a:chExt cx="2766" cy="331"/>
          </a:xfrm>
        </p:grpSpPr>
        <p:sp>
          <p:nvSpPr>
            <p:cNvPr id="48170" name="AutoShape 55">
              <a:extLst>
                <a:ext uri="{FF2B5EF4-FFF2-40B4-BE49-F238E27FC236}">
                  <a16:creationId xmlns:a16="http://schemas.microsoft.com/office/drawing/2014/main" id="{2E7BAA71-ACCE-B40A-FF69-4CDDD7643065}"/>
                </a:ext>
              </a:extLst>
            </p:cNvPr>
            <p:cNvSpPr>
              <a:spLocks noChangeArrowheads="1"/>
            </p:cNvSpPr>
            <p:nvPr/>
          </p:nvSpPr>
          <p:spPr bwMode="auto">
            <a:xfrm>
              <a:off x="1429" y="630"/>
              <a:ext cx="2766" cy="325"/>
            </a:xfrm>
            <a:prstGeom prst="roundRect">
              <a:avLst>
                <a:gd name="adj" fmla="val 16667"/>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66"/>
                </a:solidFill>
                <a:latin typeface="Arial" panose="020B0604020202020204" pitchFamily="34" charset="0"/>
              </a:endParaRPr>
            </a:p>
          </p:txBody>
        </p:sp>
        <p:sp>
          <p:nvSpPr>
            <p:cNvPr id="48171" name="Rectangle 59">
              <a:extLst>
                <a:ext uri="{FF2B5EF4-FFF2-40B4-BE49-F238E27FC236}">
                  <a16:creationId xmlns:a16="http://schemas.microsoft.com/office/drawing/2014/main" id="{91B2E1B5-C46D-5CB3-C420-09F2471BFEE3}"/>
                </a:ext>
              </a:extLst>
            </p:cNvPr>
            <p:cNvSpPr>
              <a:spLocks noChangeArrowheads="1"/>
            </p:cNvSpPr>
            <p:nvPr/>
          </p:nvSpPr>
          <p:spPr bwMode="auto">
            <a:xfrm>
              <a:off x="2154" y="709"/>
              <a:ext cx="1112"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000066"/>
                  </a:solidFill>
                  <a:latin typeface="Arial" panose="020B0604020202020204" pitchFamily="34" charset="0"/>
                  <a:cs typeface="Titr Farsi" pitchFamily="2" charset="0"/>
                </a:rPr>
                <a:t>تهيه ليست كاري</a:t>
              </a:r>
              <a:endParaRPr lang="en-US" altLang="en-US" sz="2000">
                <a:solidFill>
                  <a:srgbClr val="000066"/>
                </a:solidFill>
                <a:latin typeface="Arial" panose="020B0604020202020204" pitchFamily="34" charset="0"/>
                <a:cs typeface="Titr Farsi" pitchFamily="2" charset="0"/>
              </a:endParaRPr>
            </a:p>
          </p:txBody>
        </p:sp>
      </p:grpSp>
      <p:grpSp>
        <p:nvGrpSpPr>
          <p:cNvPr id="3" name="Group 92">
            <a:extLst>
              <a:ext uri="{FF2B5EF4-FFF2-40B4-BE49-F238E27FC236}">
                <a16:creationId xmlns:a16="http://schemas.microsoft.com/office/drawing/2014/main" id="{FA9CFDCC-87D8-F927-9D42-E48F2775F9D3}"/>
              </a:ext>
            </a:extLst>
          </p:cNvPr>
          <p:cNvGrpSpPr>
            <a:grpSpLocks/>
          </p:cNvGrpSpPr>
          <p:nvPr/>
        </p:nvGrpSpPr>
        <p:grpSpPr bwMode="auto">
          <a:xfrm>
            <a:off x="4081464" y="1409700"/>
            <a:ext cx="4391025" cy="514350"/>
            <a:chOff x="1429" y="966"/>
            <a:chExt cx="2766" cy="324"/>
          </a:xfrm>
        </p:grpSpPr>
        <p:sp>
          <p:nvSpPr>
            <p:cNvPr id="48168" name="AutoShape 37">
              <a:extLst>
                <a:ext uri="{FF2B5EF4-FFF2-40B4-BE49-F238E27FC236}">
                  <a16:creationId xmlns:a16="http://schemas.microsoft.com/office/drawing/2014/main" id="{FAC730F6-B7CB-9EF7-045F-5A3664777D51}"/>
                </a:ext>
              </a:extLst>
            </p:cNvPr>
            <p:cNvSpPr>
              <a:spLocks noChangeArrowheads="1"/>
            </p:cNvSpPr>
            <p:nvPr/>
          </p:nvSpPr>
          <p:spPr bwMode="auto">
            <a:xfrm>
              <a:off x="1429" y="966"/>
              <a:ext cx="2766" cy="324"/>
            </a:xfrm>
            <a:prstGeom prst="roundRect">
              <a:avLst>
                <a:gd name="adj" fmla="val 16667"/>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8169" name="Rectangle 60">
              <a:extLst>
                <a:ext uri="{FF2B5EF4-FFF2-40B4-BE49-F238E27FC236}">
                  <a16:creationId xmlns:a16="http://schemas.microsoft.com/office/drawing/2014/main" id="{65007D0D-3F4D-3F29-761A-B2E60C6AFE95}"/>
                </a:ext>
              </a:extLst>
            </p:cNvPr>
            <p:cNvSpPr>
              <a:spLocks noChangeArrowheads="1"/>
            </p:cNvSpPr>
            <p:nvPr/>
          </p:nvSpPr>
          <p:spPr bwMode="auto">
            <a:xfrm>
              <a:off x="1495" y="981"/>
              <a:ext cx="2655" cy="250"/>
            </a:xfrm>
            <a:prstGeom prst="rect">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000066"/>
                  </a:solidFill>
                  <a:latin typeface="Arial" panose="020B0604020202020204" pitchFamily="34" charset="0"/>
                  <a:cs typeface="Titr Farsi" pitchFamily="2" charset="0"/>
                </a:rPr>
                <a:t>سازماندهي برنامه هاي كاري روزانه</a:t>
              </a:r>
              <a:endParaRPr lang="en-US" altLang="en-US" sz="2000">
                <a:solidFill>
                  <a:srgbClr val="000066"/>
                </a:solidFill>
                <a:latin typeface="Arial" panose="020B0604020202020204" pitchFamily="34" charset="0"/>
                <a:cs typeface="Titr Farsi" pitchFamily="2" charset="0"/>
              </a:endParaRPr>
            </a:p>
          </p:txBody>
        </p:sp>
      </p:grpSp>
      <p:grpSp>
        <p:nvGrpSpPr>
          <p:cNvPr id="4" name="Group 91">
            <a:extLst>
              <a:ext uri="{FF2B5EF4-FFF2-40B4-BE49-F238E27FC236}">
                <a16:creationId xmlns:a16="http://schemas.microsoft.com/office/drawing/2014/main" id="{5C08B076-2328-39AF-BED7-D400EBCCC593}"/>
              </a:ext>
            </a:extLst>
          </p:cNvPr>
          <p:cNvGrpSpPr>
            <a:grpSpLocks/>
          </p:cNvGrpSpPr>
          <p:nvPr/>
        </p:nvGrpSpPr>
        <p:grpSpPr bwMode="auto">
          <a:xfrm>
            <a:off x="4081464" y="1941514"/>
            <a:ext cx="4391025" cy="515937"/>
            <a:chOff x="1429" y="1301"/>
            <a:chExt cx="2766" cy="325"/>
          </a:xfrm>
        </p:grpSpPr>
        <p:sp>
          <p:nvSpPr>
            <p:cNvPr id="48166" name="AutoShape 47">
              <a:extLst>
                <a:ext uri="{FF2B5EF4-FFF2-40B4-BE49-F238E27FC236}">
                  <a16:creationId xmlns:a16="http://schemas.microsoft.com/office/drawing/2014/main" id="{FF445E9B-BD9B-DC3B-E392-919C35ACAC00}"/>
                </a:ext>
              </a:extLst>
            </p:cNvPr>
            <p:cNvSpPr>
              <a:spLocks noChangeArrowheads="1"/>
            </p:cNvSpPr>
            <p:nvPr/>
          </p:nvSpPr>
          <p:spPr bwMode="auto">
            <a:xfrm>
              <a:off x="1429" y="1301"/>
              <a:ext cx="2766" cy="325"/>
            </a:xfrm>
            <a:prstGeom prst="roundRect">
              <a:avLst>
                <a:gd name="adj" fmla="val 16667"/>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8167" name="Rectangle 61">
              <a:extLst>
                <a:ext uri="{FF2B5EF4-FFF2-40B4-BE49-F238E27FC236}">
                  <a16:creationId xmlns:a16="http://schemas.microsoft.com/office/drawing/2014/main" id="{48B96681-316E-F0FD-625C-4450929FF6E5}"/>
                </a:ext>
              </a:extLst>
            </p:cNvPr>
            <p:cNvSpPr>
              <a:spLocks noChangeArrowheads="1"/>
            </p:cNvSpPr>
            <p:nvPr/>
          </p:nvSpPr>
          <p:spPr bwMode="auto">
            <a:xfrm>
              <a:off x="2341" y="1336"/>
              <a:ext cx="943"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000066"/>
                  </a:solidFill>
                  <a:latin typeface="Arial" panose="020B0604020202020204" pitchFamily="34" charset="0"/>
                  <a:cs typeface="Titr Farsi" pitchFamily="2" charset="0"/>
                </a:rPr>
                <a:t>اولويت بندي</a:t>
              </a:r>
              <a:endParaRPr lang="en-US" altLang="en-US" sz="2000">
                <a:solidFill>
                  <a:srgbClr val="000066"/>
                </a:solidFill>
                <a:latin typeface="Arial" panose="020B0604020202020204" pitchFamily="34" charset="0"/>
                <a:cs typeface="Titr Farsi" pitchFamily="2" charset="0"/>
              </a:endParaRPr>
            </a:p>
          </p:txBody>
        </p:sp>
      </p:grpSp>
      <p:grpSp>
        <p:nvGrpSpPr>
          <p:cNvPr id="5" name="Group 90">
            <a:extLst>
              <a:ext uri="{FF2B5EF4-FFF2-40B4-BE49-F238E27FC236}">
                <a16:creationId xmlns:a16="http://schemas.microsoft.com/office/drawing/2014/main" id="{0B96269C-DDEB-A5DA-D51D-AE0AE2740238}"/>
              </a:ext>
            </a:extLst>
          </p:cNvPr>
          <p:cNvGrpSpPr>
            <a:grpSpLocks/>
          </p:cNvGrpSpPr>
          <p:nvPr/>
        </p:nvGrpSpPr>
        <p:grpSpPr bwMode="auto">
          <a:xfrm>
            <a:off x="4081464" y="2474913"/>
            <a:ext cx="4391025" cy="514350"/>
            <a:chOff x="1429" y="1637"/>
            <a:chExt cx="2766" cy="324"/>
          </a:xfrm>
        </p:grpSpPr>
        <p:sp>
          <p:nvSpPr>
            <p:cNvPr id="48164" name="AutoShape 48">
              <a:extLst>
                <a:ext uri="{FF2B5EF4-FFF2-40B4-BE49-F238E27FC236}">
                  <a16:creationId xmlns:a16="http://schemas.microsoft.com/office/drawing/2014/main" id="{2A5D7DD2-E4CE-36F1-E455-8A974C4D3708}"/>
                </a:ext>
              </a:extLst>
            </p:cNvPr>
            <p:cNvSpPr>
              <a:spLocks noChangeArrowheads="1"/>
            </p:cNvSpPr>
            <p:nvPr/>
          </p:nvSpPr>
          <p:spPr bwMode="auto">
            <a:xfrm>
              <a:off x="1429" y="1637"/>
              <a:ext cx="2766" cy="324"/>
            </a:xfrm>
            <a:prstGeom prst="roundRect">
              <a:avLst>
                <a:gd name="adj" fmla="val 16667"/>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8165" name="Rectangle 62">
              <a:extLst>
                <a:ext uri="{FF2B5EF4-FFF2-40B4-BE49-F238E27FC236}">
                  <a16:creationId xmlns:a16="http://schemas.microsoft.com/office/drawing/2014/main" id="{890D5EA5-A2DF-CB2B-075F-FB4CCAA0B96B}"/>
                </a:ext>
              </a:extLst>
            </p:cNvPr>
            <p:cNvSpPr>
              <a:spLocks noChangeArrowheads="1"/>
            </p:cNvSpPr>
            <p:nvPr/>
          </p:nvSpPr>
          <p:spPr bwMode="auto">
            <a:xfrm>
              <a:off x="2140" y="1661"/>
              <a:ext cx="1343"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000066"/>
                  </a:solidFill>
                  <a:latin typeface="Arial" panose="020B0604020202020204" pitchFamily="34" charset="0"/>
                  <a:cs typeface="Titr Farsi" pitchFamily="2" charset="0"/>
                </a:rPr>
                <a:t>تنظيم ساعات كاري</a:t>
              </a:r>
              <a:endParaRPr lang="en-US" altLang="en-US" sz="2000">
                <a:solidFill>
                  <a:srgbClr val="000066"/>
                </a:solidFill>
                <a:latin typeface="Arial" panose="020B0604020202020204" pitchFamily="34" charset="0"/>
                <a:cs typeface="Titr Farsi" pitchFamily="2" charset="0"/>
              </a:endParaRPr>
            </a:p>
          </p:txBody>
        </p:sp>
      </p:grpSp>
      <p:grpSp>
        <p:nvGrpSpPr>
          <p:cNvPr id="6" name="Group 89">
            <a:extLst>
              <a:ext uri="{FF2B5EF4-FFF2-40B4-BE49-F238E27FC236}">
                <a16:creationId xmlns:a16="http://schemas.microsoft.com/office/drawing/2014/main" id="{854C1C2C-6BC9-BA22-4E41-181B3222AC9A}"/>
              </a:ext>
            </a:extLst>
          </p:cNvPr>
          <p:cNvGrpSpPr>
            <a:grpSpLocks/>
          </p:cNvGrpSpPr>
          <p:nvPr/>
        </p:nvGrpSpPr>
        <p:grpSpPr bwMode="auto">
          <a:xfrm>
            <a:off x="4081464" y="3006725"/>
            <a:ext cx="4391025" cy="515938"/>
            <a:chOff x="1429" y="1972"/>
            <a:chExt cx="2766" cy="325"/>
          </a:xfrm>
        </p:grpSpPr>
        <p:sp>
          <p:nvSpPr>
            <p:cNvPr id="48162" name="AutoShape 49">
              <a:extLst>
                <a:ext uri="{FF2B5EF4-FFF2-40B4-BE49-F238E27FC236}">
                  <a16:creationId xmlns:a16="http://schemas.microsoft.com/office/drawing/2014/main" id="{2F3E9134-9DDF-0584-9781-97FBAD15ED38}"/>
                </a:ext>
              </a:extLst>
            </p:cNvPr>
            <p:cNvSpPr>
              <a:spLocks noChangeArrowheads="1"/>
            </p:cNvSpPr>
            <p:nvPr/>
          </p:nvSpPr>
          <p:spPr bwMode="auto">
            <a:xfrm>
              <a:off x="1429" y="1972"/>
              <a:ext cx="2766" cy="325"/>
            </a:xfrm>
            <a:prstGeom prst="roundRect">
              <a:avLst>
                <a:gd name="adj" fmla="val 16667"/>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8163" name="Rectangle 63">
              <a:extLst>
                <a:ext uri="{FF2B5EF4-FFF2-40B4-BE49-F238E27FC236}">
                  <a16:creationId xmlns:a16="http://schemas.microsoft.com/office/drawing/2014/main" id="{A1C3D8F8-E9C4-1807-4061-879C02069D4B}"/>
                </a:ext>
              </a:extLst>
            </p:cNvPr>
            <p:cNvSpPr>
              <a:spLocks noChangeArrowheads="1"/>
            </p:cNvSpPr>
            <p:nvPr/>
          </p:nvSpPr>
          <p:spPr bwMode="auto">
            <a:xfrm>
              <a:off x="2049" y="1979"/>
              <a:ext cx="152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000066"/>
                  </a:solidFill>
                  <a:latin typeface="Arial" panose="020B0604020202020204" pitchFamily="34" charset="0"/>
                  <a:cs typeface="Titr Farsi" pitchFamily="2" charset="0"/>
                </a:rPr>
                <a:t>كاهش عوامل استرس دار</a:t>
              </a:r>
              <a:endParaRPr lang="en-US" altLang="en-US" sz="2000">
                <a:solidFill>
                  <a:srgbClr val="000066"/>
                </a:solidFill>
                <a:latin typeface="Arial" panose="020B0604020202020204" pitchFamily="34" charset="0"/>
                <a:cs typeface="Titr Farsi" pitchFamily="2" charset="0"/>
              </a:endParaRPr>
            </a:p>
          </p:txBody>
        </p:sp>
      </p:grpSp>
      <p:grpSp>
        <p:nvGrpSpPr>
          <p:cNvPr id="7" name="Group 88">
            <a:extLst>
              <a:ext uri="{FF2B5EF4-FFF2-40B4-BE49-F238E27FC236}">
                <a16:creationId xmlns:a16="http://schemas.microsoft.com/office/drawing/2014/main" id="{4B1DD4B5-C745-7802-9B1C-43D7CEEB7D27}"/>
              </a:ext>
            </a:extLst>
          </p:cNvPr>
          <p:cNvGrpSpPr>
            <a:grpSpLocks/>
          </p:cNvGrpSpPr>
          <p:nvPr/>
        </p:nvGrpSpPr>
        <p:grpSpPr bwMode="auto">
          <a:xfrm>
            <a:off x="4081464" y="3521075"/>
            <a:ext cx="4391025" cy="534988"/>
            <a:chOff x="1429" y="2296"/>
            <a:chExt cx="2766" cy="337"/>
          </a:xfrm>
        </p:grpSpPr>
        <p:sp>
          <p:nvSpPr>
            <p:cNvPr id="48160" name="AutoShape 50">
              <a:extLst>
                <a:ext uri="{FF2B5EF4-FFF2-40B4-BE49-F238E27FC236}">
                  <a16:creationId xmlns:a16="http://schemas.microsoft.com/office/drawing/2014/main" id="{17718A46-F9E2-9B17-ECB1-0C0A927B337D}"/>
                </a:ext>
              </a:extLst>
            </p:cNvPr>
            <p:cNvSpPr>
              <a:spLocks noChangeArrowheads="1"/>
            </p:cNvSpPr>
            <p:nvPr/>
          </p:nvSpPr>
          <p:spPr bwMode="auto">
            <a:xfrm>
              <a:off x="1429" y="2308"/>
              <a:ext cx="2766" cy="325"/>
            </a:xfrm>
            <a:prstGeom prst="roundRect">
              <a:avLst>
                <a:gd name="adj" fmla="val 16667"/>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8161" name="Rectangle 64">
              <a:extLst>
                <a:ext uri="{FF2B5EF4-FFF2-40B4-BE49-F238E27FC236}">
                  <a16:creationId xmlns:a16="http://schemas.microsoft.com/office/drawing/2014/main" id="{09C41E07-0E39-CE76-DA62-0EFF04E8FB29}"/>
                </a:ext>
              </a:extLst>
            </p:cNvPr>
            <p:cNvSpPr>
              <a:spLocks noChangeArrowheads="1"/>
            </p:cNvSpPr>
            <p:nvPr/>
          </p:nvSpPr>
          <p:spPr bwMode="auto">
            <a:xfrm>
              <a:off x="2143" y="2296"/>
              <a:ext cx="1339"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000066"/>
                  </a:solidFill>
                  <a:latin typeface="Arial" panose="020B0604020202020204" pitchFamily="34" charset="0"/>
                  <a:cs typeface="Titr Farsi" pitchFamily="2" charset="0"/>
                </a:rPr>
                <a:t>سپردن كار به ديگران</a:t>
              </a:r>
              <a:endParaRPr lang="en-US" altLang="en-US" sz="2000">
                <a:solidFill>
                  <a:srgbClr val="000066"/>
                </a:solidFill>
                <a:latin typeface="Arial" panose="020B0604020202020204" pitchFamily="34" charset="0"/>
                <a:cs typeface="Titr Farsi" pitchFamily="2" charset="0"/>
              </a:endParaRPr>
            </a:p>
          </p:txBody>
        </p:sp>
      </p:grpSp>
      <p:grpSp>
        <p:nvGrpSpPr>
          <p:cNvPr id="8" name="Group 87">
            <a:extLst>
              <a:ext uri="{FF2B5EF4-FFF2-40B4-BE49-F238E27FC236}">
                <a16:creationId xmlns:a16="http://schemas.microsoft.com/office/drawing/2014/main" id="{17F49D2E-CA8B-0BEE-E17D-DE8E502128F5}"/>
              </a:ext>
            </a:extLst>
          </p:cNvPr>
          <p:cNvGrpSpPr>
            <a:grpSpLocks/>
          </p:cNvGrpSpPr>
          <p:nvPr/>
        </p:nvGrpSpPr>
        <p:grpSpPr bwMode="auto">
          <a:xfrm>
            <a:off x="4081464" y="4071938"/>
            <a:ext cx="4391025" cy="514350"/>
            <a:chOff x="1429" y="2643"/>
            <a:chExt cx="2766" cy="324"/>
          </a:xfrm>
        </p:grpSpPr>
        <p:sp>
          <p:nvSpPr>
            <p:cNvPr id="48158" name="AutoShape 51">
              <a:extLst>
                <a:ext uri="{FF2B5EF4-FFF2-40B4-BE49-F238E27FC236}">
                  <a16:creationId xmlns:a16="http://schemas.microsoft.com/office/drawing/2014/main" id="{0473187A-66EA-3843-90FE-F38DA2E80EB7}"/>
                </a:ext>
              </a:extLst>
            </p:cNvPr>
            <p:cNvSpPr>
              <a:spLocks noChangeArrowheads="1"/>
            </p:cNvSpPr>
            <p:nvPr/>
          </p:nvSpPr>
          <p:spPr bwMode="auto">
            <a:xfrm>
              <a:off x="1429" y="2643"/>
              <a:ext cx="2766" cy="324"/>
            </a:xfrm>
            <a:prstGeom prst="roundRect">
              <a:avLst>
                <a:gd name="adj" fmla="val 16667"/>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8159" name="Rectangle 65">
              <a:extLst>
                <a:ext uri="{FF2B5EF4-FFF2-40B4-BE49-F238E27FC236}">
                  <a16:creationId xmlns:a16="http://schemas.microsoft.com/office/drawing/2014/main" id="{755CCA94-B916-A8C6-E4C9-4D1AA512AFF8}"/>
                </a:ext>
              </a:extLst>
            </p:cNvPr>
            <p:cNvSpPr>
              <a:spLocks noChangeArrowheads="1"/>
            </p:cNvSpPr>
            <p:nvPr/>
          </p:nvSpPr>
          <p:spPr bwMode="auto">
            <a:xfrm>
              <a:off x="2248" y="2704"/>
              <a:ext cx="112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000066"/>
                  </a:solidFill>
                  <a:latin typeface="Arial" panose="020B0604020202020204" pitchFamily="34" charset="0"/>
                  <a:cs typeface="Titr Farsi" pitchFamily="2" charset="0"/>
                </a:rPr>
                <a:t>تنوع در انجام كار</a:t>
              </a:r>
              <a:endParaRPr lang="en-US" altLang="en-US" sz="2000">
                <a:solidFill>
                  <a:srgbClr val="000066"/>
                </a:solidFill>
                <a:latin typeface="Arial" panose="020B0604020202020204" pitchFamily="34" charset="0"/>
                <a:cs typeface="Titr Farsi" pitchFamily="2" charset="0"/>
              </a:endParaRPr>
            </a:p>
          </p:txBody>
        </p:sp>
      </p:grpSp>
      <p:grpSp>
        <p:nvGrpSpPr>
          <p:cNvPr id="9" name="Group 86">
            <a:extLst>
              <a:ext uri="{FF2B5EF4-FFF2-40B4-BE49-F238E27FC236}">
                <a16:creationId xmlns:a16="http://schemas.microsoft.com/office/drawing/2014/main" id="{09CCC56C-EE9A-35DF-9FB4-4D16A48C231A}"/>
              </a:ext>
            </a:extLst>
          </p:cNvPr>
          <p:cNvGrpSpPr>
            <a:grpSpLocks/>
          </p:cNvGrpSpPr>
          <p:nvPr/>
        </p:nvGrpSpPr>
        <p:grpSpPr bwMode="auto">
          <a:xfrm>
            <a:off x="4081464" y="4603750"/>
            <a:ext cx="4391025" cy="515938"/>
            <a:chOff x="1429" y="2978"/>
            <a:chExt cx="2766" cy="325"/>
          </a:xfrm>
        </p:grpSpPr>
        <p:sp>
          <p:nvSpPr>
            <p:cNvPr id="48156" name="AutoShape 52">
              <a:extLst>
                <a:ext uri="{FF2B5EF4-FFF2-40B4-BE49-F238E27FC236}">
                  <a16:creationId xmlns:a16="http://schemas.microsoft.com/office/drawing/2014/main" id="{B9E5DF68-1FFC-4355-E84C-23220A59C901}"/>
                </a:ext>
              </a:extLst>
            </p:cNvPr>
            <p:cNvSpPr>
              <a:spLocks noChangeArrowheads="1"/>
            </p:cNvSpPr>
            <p:nvPr/>
          </p:nvSpPr>
          <p:spPr bwMode="auto">
            <a:xfrm>
              <a:off x="1429" y="2978"/>
              <a:ext cx="2766" cy="325"/>
            </a:xfrm>
            <a:prstGeom prst="roundRect">
              <a:avLst>
                <a:gd name="adj" fmla="val 16667"/>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8157" name="Rectangle 66">
              <a:extLst>
                <a:ext uri="{FF2B5EF4-FFF2-40B4-BE49-F238E27FC236}">
                  <a16:creationId xmlns:a16="http://schemas.microsoft.com/office/drawing/2014/main" id="{D413FD68-6535-4014-DD76-BBCA18157DEB}"/>
                </a:ext>
              </a:extLst>
            </p:cNvPr>
            <p:cNvSpPr>
              <a:spLocks noChangeArrowheads="1"/>
            </p:cNvSpPr>
            <p:nvPr/>
          </p:nvSpPr>
          <p:spPr bwMode="auto">
            <a:xfrm>
              <a:off x="2255" y="3022"/>
              <a:ext cx="1113"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000066"/>
                  </a:solidFill>
                  <a:latin typeface="Arial" panose="020B0604020202020204" pitchFamily="34" charset="0"/>
                  <a:cs typeface="Titr Farsi" pitchFamily="2" charset="0"/>
                </a:rPr>
                <a:t>دور كردن نگراني ها</a:t>
              </a:r>
              <a:endParaRPr lang="en-US" altLang="en-US" sz="2000">
                <a:solidFill>
                  <a:srgbClr val="000066"/>
                </a:solidFill>
                <a:latin typeface="Arial" panose="020B0604020202020204" pitchFamily="34" charset="0"/>
                <a:cs typeface="Titr Farsi" pitchFamily="2" charset="0"/>
              </a:endParaRPr>
            </a:p>
          </p:txBody>
        </p:sp>
      </p:grpSp>
      <p:grpSp>
        <p:nvGrpSpPr>
          <p:cNvPr id="10" name="Group 85">
            <a:extLst>
              <a:ext uri="{FF2B5EF4-FFF2-40B4-BE49-F238E27FC236}">
                <a16:creationId xmlns:a16="http://schemas.microsoft.com/office/drawing/2014/main" id="{F96DE450-293A-CBEF-AD62-FD625739317C}"/>
              </a:ext>
            </a:extLst>
          </p:cNvPr>
          <p:cNvGrpSpPr>
            <a:grpSpLocks/>
          </p:cNvGrpSpPr>
          <p:nvPr/>
        </p:nvGrpSpPr>
        <p:grpSpPr bwMode="auto">
          <a:xfrm>
            <a:off x="4081464" y="5137150"/>
            <a:ext cx="4391025" cy="514350"/>
            <a:chOff x="1429" y="3314"/>
            <a:chExt cx="2766" cy="324"/>
          </a:xfrm>
        </p:grpSpPr>
        <p:sp>
          <p:nvSpPr>
            <p:cNvPr id="48154" name="AutoShape 53">
              <a:extLst>
                <a:ext uri="{FF2B5EF4-FFF2-40B4-BE49-F238E27FC236}">
                  <a16:creationId xmlns:a16="http://schemas.microsoft.com/office/drawing/2014/main" id="{D13B9F03-5011-D4A5-9757-D4A2C0026C9B}"/>
                </a:ext>
              </a:extLst>
            </p:cNvPr>
            <p:cNvSpPr>
              <a:spLocks noChangeArrowheads="1"/>
            </p:cNvSpPr>
            <p:nvPr/>
          </p:nvSpPr>
          <p:spPr bwMode="auto">
            <a:xfrm>
              <a:off x="1429" y="3314"/>
              <a:ext cx="2766" cy="324"/>
            </a:xfrm>
            <a:prstGeom prst="roundRect">
              <a:avLst>
                <a:gd name="adj" fmla="val 16667"/>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8155" name="Rectangle 67">
              <a:extLst>
                <a:ext uri="{FF2B5EF4-FFF2-40B4-BE49-F238E27FC236}">
                  <a16:creationId xmlns:a16="http://schemas.microsoft.com/office/drawing/2014/main" id="{E5066A62-8A06-F9EF-24B2-D971E3C81658}"/>
                </a:ext>
              </a:extLst>
            </p:cNvPr>
            <p:cNvSpPr>
              <a:spLocks noChangeArrowheads="1"/>
            </p:cNvSpPr>
            <p:nvPr/>
          </p:nvSpPr>
          <p:spPr bwMode="auto">
            <a:xfrm>
              <a:off x="2522" y="3385"/>
              <a:ext cx="580"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000066"/>
                  </a:solidFill>
                  <a:latin typeface="Arial" panose="020B0604020202020204" pitchFamily="34" charset="0"/>
                  <a:cs typeface="Titr Farsi" pitchFamily="2" charset="0"/>
                </a:rPr>
                <a:t>گفتن نه</a:t>
              </a:r>
              <a:endParaRPr lang="en-US" altLang="en-US" sz="2000">
                <a:solidFill>
                  <a:srgbClr val="000066"/>
                </a:solidFill>
                <a:latin typeface="Arial" panose="020B0604020202020204" pitchFamily="34" charset="0"/>
                <a:cs typeface="Titr Farsi" pitchFamily="2" charset="0"/>
              </a:endParaRPr>
            </a:p>
          </p:txBody>
        </p:sp>
      </p:grpSp>
      <p:grpSp>
        <p:nvGrpSpPr>
          <p:cNvPr id="11" name="Group 83">
            <a:extLst>
              <a:ext uri="{FF2B5EF4-FFF2-40B4-BE49-F238E27FC236}">
                <a16:creationId xmlns:a16="http://schemas.microsoft.com/office/drawing/2014/main" id="{D97486E9-56B9-27F9-6103-56175FE07E90}"/>
              </a:ext>
            </a:extLst>
          </p:cNvPr>
          <p:cNvGrpSpPr>
            <a:grpSpLocks/>
          </p:cNvGrpSpPr>
          <p:nvPr/>
        </p:nvGrpSpPr>
        <p:grpSpPr bwMode="auto">
          <a:xfrm>
            <a:off x="4081464" y="6226175"/>
            <a:ext cx="4391025" cy="515938"/>
            <a:chOff x="1429" y="3988"/>
            <a:chExt cx="2766" cy="325"/>
          </a:xfrm>
        </p:grpSpPr>
        <p:sp>
          <p:nvSpPr>
            <p:cNvPr id="48152" name="AutoShape 58">
              <a:extLst>
                <a:ext uri="{FF2B5EF4-FFF2-40B4-BE49-F238E27FC236}">
                  <a16:creationId xmlns:a16="http://schemas.microsoft.com/office/drawing/2014/main" id="{32F06C01-678F-D8E5-9B89-773AF9B4E5C8}"/>
                </a:ext>
              </a:extLst>
            </p:cNvPr>
            <p:cNvSpPr>
              <a:spLocks noChangeArrowheads="1"/>
            </p:cNvSpPr>
            <p:nvPr/>
          </p:nvSpPr>
          <p:spPr bwMode="auto">
            <a:xfrm>
              <a:off x="1429" y="3988"/>
              <a:ext cx="2766" cy="325"/>
            </a:xfrm>
            <a:prstGeom prst="roundRect">
              <a:avLst>
                <a:gd name="adj" fmla="val 16667"/>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8153" name="Rectangle 69">
              <a:extLst>
                <a:ext uri="{FF2B5EF4-FFF2-40B4-BE49-F238E27FC236}">
                  <a16:creationId xmlns:a16="http://schemas.microsoft.com/office/drawing/2014/main" id="{472FC050-C5A7-2BE0-BEC1-4E8759856460}"/>
                </a:ext>
              </a:extLst>
            </p:cNvPr>
            <p:cNvSpPr>
              <a:spLocks noChangeArrowheads="1"/>
            </p:cNvSpPr>
            <p:nvPr/>
          </p:nvSpPr>
          <p:spPr bwMode="auto">
            <a:xfrm>
              <a:off x="1897" y="4020"/>
              <a:ext cx="1829"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000066"/>
                  </a:solidFill>
                  <a:latin typeface="Arial" panose="020B0604020202020204" pitchFamily="34" charset="0"/>
                  <a:cs typeface="Titr Farsi" pitchFamily="2" charset="0"/>
                </a:rPr>
                <a:t>اختصاص زماني براي نوشيدن</a:t>
              </a:r>
              <a:endParaRPr lang="en-US" altLang="en-US" sz="2000">
                <a:solidFill>
                  <a:srgbClr val="000066"/>
                </a:solidFill>
                <a:latin typeface="Arial" panose="020B0604020202020204" pitchFamily="34" charset="0"/>
                <a:cs typeface="Titr Farsi" pitchFamily="2" charset="0"/>
              </a:endParaRPr>
            </a:p>
          </p:txBody>
        </p:sp>
      </p:grpSp>
      <p:grpSp>
        <p:nvGrpSpPr>
          <p:cNvPr id="12" name="Group 84">
            <a:extLst>
              <a:ext uri="{FF2B5EF4-FFF2-40B4-BE49-F238E27FC236}">
                <a16:creationId xmlns:a16="http://schemas.microsoft.com/office/drawing/2014/main" id="{56566199-FC46-88C1-7A59-9CE0B960E874}"/>
              </a:ext>
            </a:extLst>
          </p:cNvPr>
          <p:cNvGrpSpPr>
            <a:grpSpLocks/>
          </p:cNvGrpSpPr>
          <p:nvPr/>
        </p:nvGrpSpPr>
        <p:grpSpPr bwMode="auto">
          <a:xfrm>
            <a:off x="4081464" y="5668961"/>
            <a:ext cx="4391025" cy="720724"/>
            <a:chOff x="1429" y="3649"/>
            <a:chExt cx="2766" cy="454"/>
          </a:xfrm>
        </p:grpSpPr>
        <p:sp>
          <p:nvSpPr>
            <p:cNvPr id="48150" name="AutoShape 54">
              <a:extLst>
                <a:ext uri="{FF2B5EF4-FFF2-40B4-BE49-F238E27FC236}">
                  <a16:creationId xmlns:a16="http://schemas.microsoft.com/office/drawing/2014/main" id="{2571BB05-C947-1544-8CAF-48D79757883F}"/>
                </a:ext>
              </a:extLst>
            </p:cNvPr>
            <p:cNvSpPr>
              <a:spLocks noChangeArrowheads="1"/>
            </p:cNvSpPr>
            <p:nvPr/>
          </p:nvSpPr>
          <p:spPr bwMode="auto">
            <a:xfrm>
              <a:off x="1429" y="3649"/>
              <a:ext cx="2766" cy="325"/>
            </a:xfrm>
            <a:prstGeom prst="roundRect">
              <a:avLst>
                <a:gd name="adj" fmla="val 16667"/>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8151" name="Rectangle 71">
              <a:extLst>
                <a:ext uri="{FF2B5EF4-FFF2-40B4-BE49-F238E27FC236}">
                  <a16:creationId xmlns:a16="http://schemas.microsoft.com/office/drawing/2014/main" id="{D9EE3DE5-4DDA-2899-D045-04B58E3911F8}"/>
                </a:ext>
              </a:extLst>
            </p:cNvPr>
            <p:cNvSpPr>
              <a:spLocks noChangeArrowheads="1"/>
            </p:cNvSpPr>
            <p:nvPr/>
          </p:nvSpPr>
          <p:spPr bwMode="auto">
            <a:xfrm>
              <a:off x="2020" y="3657"/>
              <a:ext cx="1584"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000066"/>
                  </a:solidFill>
                  <a:latin typeface="Arial" panose="020B0604020202020204" pitchFamily="34" charset="0"/>
                  <a:cs typeface="Titr Farsi" pitchFamily="2" charset="0"/>
                </a:rPr>
                <a:t>ايجاد يك وقفه كوتاه مدت</a:t>
              </a:r>
              <a:endParaRPr lang="en-US" altLang="en-US" sz="2000">
                <a:solidFill>
                  <a:srgbClr val="000066"/>
                </a:solidFill>
                <a:latin typeface="Arial" panose="020B0604020202020204" pitchFamily="34" charset="0"/>
                <a:cs typeface="Titr Farsi" pitchFamily="2" charset="0"/>
              </a:endParaRPr>
            </a:p>
          </p:txBody>
        </p:sp>
      </p:grpSp>
      <p:grpSp>
        <p:nvGrpSpPr>
          <p:cNvPr id="13" name="Group 80">
            <a:extLst>
              <a:ext uri="{FF2B5EF4-FFF2-40B4-BE49-F238E27FC236}">
                <a16:creationId xmlns:a16="http://schemas.microsoft.com/office/drawing/2014/main" id="{7B120592-86EF-F425-350C-03D8DBAB2D98}"/>
              </a:ext>
            </a:extLst>
          </p:cNvPr>
          <p:cNvGrpSpPr>
            <a:grpSpLocks/>
          </p:cNvGrpSpPr>
          <p:nvPr/>
        </p:nvGrpSpPr>
        <p:grpSpPr bwMode="auto">
          <a:xfrm>
            <a:off x="1919288" y="1217613"/>
            <a:ext cx="2162176" cy="5256212"/>
            <a:chOff x="67" y="845"/>
            <a:chExt cx="1362" cy="3311"/>
          </a:xfrm>
        </p:grpSpPr>
        <p:sp>
          <p:nvSpPr>
            <p:cNvPr id="48145" name="Rectangle 72">
              <a:extLst>
                <a:ext uri="{FF2B5EF4-FFF2-40B4-BE49-F238E27FC236}">
                  <a16:creationId xmlns:a16="http://schemas.microsoft.com/office/drawing/2014/main" id="{E53584AF-9AD5-7067-84EE-F0F8B4D177CD}"/>
                </a:ext>
              </a:extLst>
            </p:cNvPr>
            <p:cNvSpPr>
              <a:spLocks noChangeArrowheads="1"/>
            </p:cNvSpPr>
            <p:nvPr/>
          </p:nvSpPr>
          <p:spPr bwMode="auto">
            <a:xfrm>
              <a:off x="67" y="2355"/>
              <a:ext cx="1048" cy="252"/>
            </a:xfrm>
            <a:prstGeom prst="rect">
              <a:avLst/>
            </a:prstGeom>
            <a:solidFill>
              <a:srgbClr val="FF0000"/>
            </a:solidFill>
            <a:ln w="9525" algn="ctr">
              <a:solidFill>
                <a:srgbClr val="FF0000"/>
              </a:solidFill>
              <a:miter lim="800000"/>
              <a:headEnd/>
              <a:tailEnd/>
            </a:ln>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50000"/>
                </a:spcBef>
                <a:spcAft>
                  <a:spcPct val="0"/>
                </a:spcAft>
                <a:buClrTx/>
                <a:buNone/>
              </a:pPr>
              <a:r>
                <a:rPr lang="fa-IR" altLang="en-US" sz="2000">
                  <a:solidFill>
                    <a:srgbClr val="FFFF00"/>
                  </a:solidFill>
                  <a:latin typeface="Arial" panose="020B0604020202020204" pitchFamily="34" charset="0"/>
                  <a:cs typeface="Titr Farsi" pitchFamily="2" charset="0"/>
                </a:rPr>
                <a:t>بازگشت به اول</a:t>
              </a:r>
              <a:endParaRPr lang="en-US" altLang="en-US" sz="2000">
                <a:solidFill>
                  <a:srgbClr val="FFFF00"/>
                </a:solidFill>
                <a:latin typeface="Arial" panose="020B0604020202020204" pitchFamily="34" charset="0"/>
                <a:cs typeface="Titr Farsi" pitchFamily="2" charset="0"/>
              </a:endParaRPr>
            </a:p>
          </p:txBody>
        </p:sp>
        <p:sp>
          <p:nvSpPr>
            <p:cNvPr id="48146" name="Line 73">
              <a:extLst>
                <a:ext uri="{FF2B5EF4-FFF2-40B4-BE49-F238E27FC236}">
                  <a16:creationId xmlns:a16="http://schemas.microsoft.com/office/drawing/2014/main" id="{CB963549-A0F8-237C-DFCA-5CC2BB6B58C6}"/>
                </a:ext>
              </a:extLst>
            </p:cNvPr>
            <p:cNvSpPr>
              <a:spLocks noChangeShapeType="1"/>
            </p:cNvSpPr>
            <p:nvPr/>
          </p:nvSpPr>
          <p:spPr bwMode="auto">
            <a:xfrm flipH="1">
              <a:off x="521" y="4156"/>
              <a:ext cx="908" cy="0"/>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sp>
          <p:nvSpPr>
            <p:cNvPr id="48147" name="Line 74">
              <a:extLst>
                <a:ext uri="{FF2B5EF4-FFF2-40B4-BE49-F238E27FC236}">
                  <a16:creationId xmlns:a16="http://schemas.microsoft.com/office/drawing/2014/main" id="{59F0B36C-A85F-89FB-376F-3617356299E5}"/>
                </a:ext>
              </a:extLst>
            </p:cNvPr>
            <p:cNvSpPr>
              <a:spLocks noChangeShapeType="1"/>
            </p:cNvSpPr>
            <p:nvPr/>
          </p:nvSpPr>
          <p:spPr bwMode="auto">
            <a:xfrm flipV="1">
              <a:off x="521" y="2614"/>
              <a:ext cx="0" cy="1542"/>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sp>
          <p:nvSpPr>
            <p:cNvPr id="48148" name="Line 75">
              <a:extLst>
                <a:ext uri="{FF2B5EF4-FFF2-40B4-BE49-F238E27FC236}">
                  <a16:creationId xmlns:a16="http://schemas.microsoft.com/office/drawing/2014/main" id="{903CBE13-7513-E0AF-153B-304F0AD63B4E}"/>
                </a:ext>
              </a:extLst>
            </p:cNvPr>
            <p:cNvSpPr>
              <a:spLocks noChangeShapeType="1"/>
            </p:cNvSpPr>
            <p:nvPr/>
          </p:nvSpPr>
          <p:spPr bwMode="auto">
            <a:xfrm flipV="1">
              <a:off x="521" y="845"/>
              <a:ext cx="0" cy="1496"/>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sp>
          <p:nvSpPr>
            <p:cNvPr id="48149" name="Line 76">
              <a:extLst>
                <a:ext uri="{FF2B5EF4-FFF2-40B4-BE49-F238E27FC236}">
                  <a16:creationId xmlns:a16="http://schemas.microsoft.com/office/drawing/2014/main" id="{8BE01924-3465-6460-CB86-C11803826970}"/>
                </a:ext>
              </a:extLst>
            </p:cNvPr>
            <p:cNvSpPr>
              <a:spLocks noChangeShapeType="1"/>
            </p:cNvSpPr>
            <p:nvPr/>
          </p:nvSpPr>
          <p:spPr bwMode="auto">
            <a:xfrm>
              <a:off x="521" y="845"/>
              <a:ext cx="908" cy="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grpSp>
      <p:sp>
        <p:nvSpPr>
          <p:cNvPr id="48143" name="AutoShape 42">
            <a:extLst>
              <a:ext uri="{FF2B5EF4-FFF2-40B4-BE49-F238E27FC236}">
                <a16:creationId xmlns:a16="http://schemas.microsoft.com/office/drawing/2014/main" id="{3FB2CE63-2CE1-0868-A79F-9C0A89F4C539}"/>
              </a:ext>
            </a:extLst>
          </p:cNvPr>
          <p:cNvSpPr>
            <a:spLocks noChangeArrowheads="1"/>
          </p:cNvSpPr>
          <p:nvPr/>
        </p:nvSpPr>
        <p:spPr bwMode="auto">
          <a:xfrm>
            <a:off x="1524000" y="1"/>
            <a:ext cx="9144000" cy="620713"/>
          </a:xfrm>
          <a:prstGeom prst="bevel">
            <a:avLst>
              <a:gd name="adj" fmla="val 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8144" name="Rectangle 2">
            <a:extLst>
              <a:ext uri="{FF2B5EF4-FFF2-40B4-BE49-F238E27FC236}">
                <a16:creationId xmlns:a16="http://schemas.microsoft.com/office/drawing/2014/main" id="{E4F2FB2F-1F0A-569B-2DC9-BB6F38D13577}"/>
              </a:ext>
            </a:extLst>
          </p:cNvPr>
          <p:cNvSpPr>
            <a:spLocks noChangeArrowheads="1"/>
          </p:cNvSpPr>
          <p:nvPr/>
        </p:nvSpPr>
        <p:spPr bwMode="auto">
          <a:xfrm>
            <a:off x="3405189" y="115889"/>
            <a:ext cx="55276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FFFF00"/>
                </a:solidFill>
                <a:latin typeface="Arial" panose="020B0604020202020204" pitchFamily="34" charset="0"/>
                <a:cs typeface="Titr Farsi" pitchFamily="2" charset="0"/>
              </a:rPr>
              <a:t>راهكارهاي شخصي جهت </a:t>
            </a:r>
            <a:r>
              <a:rPr lang="fa-IR" altLang="en-US" sz="2000" u="sng">
                <a:solidFill>
                  <a:srgbClr val="FFFFFF"/>
                </a:solidFill>
                <a:latin typeface="Arial" panose="020B0604020202020204" pitchFamily="34" charset="0"/>
                <a:cs typeface="Titr Farsi" pitchFamily="2" charset="0"/>
              </a:rPr>
              <a:t>پيشگيري</a:t>
            </a:r>
            <a:r>
              <a:rPr lang="fa-IR" altLang="en-US" sz="2000">
                <a:solidFill>
                  <a:srgbClr val="FFFF00"/>
                </a:solidFill>
                <a:latin typeface="Arial" panose="020B0604020202020204" pitchFamily="34" charset="0"/>
                <a:cs typeface="Titr Farsi" pitchFamily="2" charset="0"/>
              </a:rPr>
              <a:t> از برن اوت در</a:t>
            </a:r>
            <a:r>
              <a:rPr lang="fa-IR" altLang="en-US" sz="2000" u="sng">
                <a:solidFill>
                  <a:srgbClr val="FFFFFF"/>
                </a:solidFill>
                <a:latin typeface="Arial" panose="020B0604020202020204" pitchFamily="34" charset="0"/>
                <a:cs typeface="Titr Farsi" pitchFamily="2" charset="0"/>
              </a:rPr>
              <a:t> محيط کار</a:t>
            </a:r>
            <a:endParaRPr lang="en-US" altLang="en-US" sz="2000" u="sng">
              <a:solidFill>
                <a:srgbClr val="FFFFFF"/>
              </a:solidFill>
              <a:latin typeface="Arial" panose="020B0604020202020204" pitchFamily="34" charset="0"/>
              <a:cs typeface="Titr Farsi"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lide(fromTop)">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slide(fromTop)">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1"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slide(fromTop)">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1"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slide(fromTop)">
                                      <p:cBhvr>
                                        <p:cTn id="27" dur="500"/>
                                        <p:tgtEl>
                                          <p:spTgt spid="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1"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lide(fromTop)">
                                      <p:cBhvr>
                                        <p:cTn id="32" dur="500"/>
                                        <p:tgtEl>
                                          <p:spTgt spid="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1"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slide(fromTop)">
                                      <p:cBhvr>
                                        <p:cTn id="37" dur="500"/>
                                        <p:tgtEl>
                                          <p:spTgt spid="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2" presetClass="entr" presetSubtype="1"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slide(fromTop)">
                                      <p:cBhvr>
                                        <p:cTn id="42" dur="500"/>
                                        <p:tgtEl>
                                          <p:spTgt spid="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2" presetClass="entr" presetSubtype="1"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slide(fromTop)">
                                      <p:cBhvr>
                                        <p:cTn id="47" dur="500"/>
                                        <p:tgtEl>
                                          <p:spTgt spid="1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2" presetClass="entr" presetSubtype="1"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slide(fromTop)">
                                      <p:cBhvr>
                                        <p:cTn id="52" dur="500"/>
                                        <p:tgtEl>
                                          <p:spTgt spid="1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2" presetClass="entr" presetSubtype="1" fill="hold"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slide(fromTop)">
                                      <p:cBhvr>
                                        <p:cTn id="57" dur="500"/>
                                        <p:tgtEl>
                                          <p:spTgt spid="11"/>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4" fill="hold" nodeType="click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down)">
                                      <p:cBhvr>
                                        <p:cTn id="62" dur="3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0C0DFDAA-373C-C0AE-902B-D0A4BBE11F27}"/>
              </a:ext>
            </a:extLst>
          </p:cNvPr>
          <p:cNvSpPr>
            <a:spLocks noChangeArrowheads="1"/>
          </p:cNvSpPr>
          <p:nvPr/>
        </p:nvSpPr>
        <p:spPr bwMode="auto">
          <a:xfrm>
            <a:off x="1524000" y="908051"/>
            <a:ext cx="9144000" cy="5732463"/>
          </a:xfrm>
          <a:prstGeom prst="rect">
            <a:avLst/>
          </a:prstGeom>
          <a:solidFill>
            <a:srgbClr val="3333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9155" name="AutoShape 3">
            <a:extLst>
              <a:ext uri="{FF2B5EF4-FFF2-40B4-BE49-F238E27FC236}">
                <a16:creationId xmlns:a16="http://schemas.microsoft.com/office/drawing/2014/main" id="{82C41AE1-ACA7-DC0D-38A3-AF9EFC85E227}"/>
              </a:ext>
            </a:extLst>
          </p:cNvPr>
          <p:cNvSpPr>
            <a:spLocks noChangeArrowheads="1"/>
          </p:cNvSpPr>
          <p:nvPr/>
        </p:nvSpPr>
        <p:spPr bwMode="auto">
          <a:xfrm>
            <a:off x="1524000" y="1"/>
            <a:ext cx="9144000" cy="620713"/>
          </a:xfrm>
          <a:prstGeom prst="bevel">
            <a:avLst>
              <a:gd name="adj" fmla="val 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9156" name="Rectangle 2">
            <a:extLst>
              <a:ext uri="{FF2B5EF4-FFF2-40B4-BE49-F238E27FC236}">
                <a16:creationId xmlns:a16="http://schemas.microsoft.com/office/drawing/2014/main" id="{27D6231A-DA63-1DA4-F658-F7ACAC62BE85}"/>
              </a:ext>
            </a:extLst>
          </p:cNvPr>
          <p:cNvSpPr>
            <a:spLocks noChangeArrowheads="1"/>
          </p:cNvSpPr>
          <p:nvPr/>
        </p:nvSpPr>
        <p:spPr bwMode="auto">
          <a:xfrm>
            <a:off x="3719514" y="79376"/>
            <a:ext cx="42814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defTabSz="820738"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defTabSz="820738"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defTabSz="820738"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defTabSz="820738"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defTabSz="820738"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FFFF00"/>
                </a:solidFill>
                <a:latin typeface="Arial" panose="020B0604020202020204" pitchFamily="34" charset="0"/>
                <a:cs typeface="Titr Farsi" pitchFamily="2" charset="0"/>
              </a:rPr>
              <a:t>راه های برون رفت از فرسودگی شغلي</a:t>
            </a:r>
            <a:endParaRPr lang="en-US" altLang="en-US" sz="2000">
              <a:solidFill>
                <a:srgbClr val="FFFF00"/>
              </a:solidFill>
              <a:latin typeface="Arial" panose="020B0604020202020204" pitchFamily="34" charset="0"/>
              <a:cs typeface="Titr Farsi" pitchFamily="2" charset="0"/>
            </a:endParaRPr>
          </a:p>
        </p:txBody>
      </p:sp>
      <p:grpSp>
        <p:nvGrpSpPr>
          <p:cNvPr id="2" name="Group 5">
            <a:extLst>
              <a:ext uri="{FF2B5EF4-FFF2-40B4-BE49-F238E27FC236}">
                <a16:creationId xmlns:a16="http://schemas.microsoft.com/office/drawing/2014/main" id="{4345285B-EF26-D419-B35A-7F0335C7759D}"/>
              </a:ext>
            </a:extLst>
          </p:cNvPr>
          <p:cNvGrpSpPr>
            <a:grpSpLocks/>
          </p:cNvGrpSpPr>
          <p:nvPr/>
        </p:nvGrpSpPr>
        <p:grpSpPr bwMode="auto">
          <a:xfrm>
            <a:off x="4440238" y="1125538"/>
            <a:ext cx="3168650" cy="5326062"/>
            <a:chOff x="1837" y="709"/>
            <a:chExt cx="1996" cy="3355"/>
          </a:xfrm>
        </p:grpSpPr>
        <p:grpSp>
          <p:nvGrpSpPr>
            <p:cNvPr id="49167" name="Group 6">
              <a:extLst>
                <a:ext uri="{FF2B5EF4-FFF2-40B4-BE49-F238E27FC236}">
                  <a16:creationId xmlns:a16="http://schemas.microsoft.com/office/drawing/2014/main" id="{432B9AC5-5BBC-9FD0-40AE-3D425EA5AC7A}"/>
                </a:ext>
              </a:extLst>
            </p:cNvPr>
            <p:cNvGrpSpPr>
              <a:grpSpLocks/>
            </p:cNvGrpSpPr>
            <p:nvPr/>
          </p:nvGrpSpPr>
          <p:grpSpPr bwMode="auto">
            <a:xfrm>
              <a:off x="1882" y="709"/>
              <a:ext cx="1905" cy="3355"/>
              <a:chOff x="1882" y="708"/>
              <a:chExt cx="1905" cy="3356"/>
            </a:xfrm>
          </p:grpSpPr>
          <p:sp>
            <p:nvSpPr>
              <p:cNvPr id="49169" name="Rectangle 7">
                <a:extLst>
                  <a:ext uri="{FF2B5EF4-FFF2-40B4-BE49-F238E27FC236}">
                    <a16:creationId xmlns:a16="http://schemas.microsoft.com/office/drawing/2014/main" id="{4E35DD01-0F9C-D9D6-C71C-DCBD5EE121C4}"/>
                  </a:ext>
                </a:extLst>
              </p:cNvPr>
              <p:cNvSpPr>
                <a:spLocks noChangeArrowheads="1"/>
              </p:cNvSpPr>
              <p:nvPr/>
            </p:nvSpPr>
            <p:spPr bwMode="auto">
              <a:xfrm>
                <a:off x="1882" y="708"/>
                <a:ext cx="1905" cy="3356"/>
              </a:xfrm>
              <a:prstGeom prst="rect">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pic>
            <p:nvPicPr>
              <p:cNvPr id="49170" name="Picture 8" descr="640">
                <a:extLst>
                  <a:ext uri="{FF2B5EF4-FFF2-40B4-BE49-F238E27FC236}">
                    <a16:creationId xmlns:a16="http://schemas.microsoft.com/office/drawing/2014/main" id="{1C100DF4-CFF4-6390-5888-D13BCA6591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3" y="1751"/>
                <a:ext cx="1678" cy="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9168" name="Rectangle 9">
              <a:extLst>
                <a:ext uri="{FF2B5EF4-FFF2-40B4-BE49-F238E27FC236}">
                  <a16:creationId xmlns:a16="http://schemas.microsoft.com/office/drawing/2014/main" id="{47F07067-53E2-1C7B-8D8E-C6DAAC5CDBAF}"/>
                </a:ext>
              </a:extLst>
            </p:cNvPr>
            <p:cNvSpPr>
              <a:spLocks noChangeArrowheads="1"/>
            </p:cNvSpPr>
            <p:nvPr/>
          </p:nvSpPr>
          <p:spPr bwMode="auto">
            <a:xfrm>
              <a:off x="1837" y="798"/>
              <a:ext cx="1996" cy="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defTabSz="820738"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defTabSz="820738"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defTabSz="820738"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defTabSz="820738"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defTabSz="820738"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1800">
                  <a:solidFill>
                    <a:srgbClr val="800000"/>
                  </a:solidFill>
                  <a:latin typeface="Arial" panose="020B0604020202020204" pitchFamily="34" charset="0"/>
                  <a:cs typeface="Titr Farsi" pitchFamily="2" charset="0"/>
                </a:rPr>
                <a:t>افراد مبتلا به فرسودگی شغلی مورد حمايت سرپرست واحد محل کار خود، همکاران ، دوستان و آشنايان قرار گيرند</a:t>
              </a:r>
              <a:endParaRPr lang="en-US" altLang="en-US" sz="1800">
                <a:solidFill>
                  <a:srgbClr val="800000"/>
                </a:solidFill>
                <a:latin typeface="Arial" panose="020B0604020202020204" pitchFamily="34" charset="0"/>
                <a:cs typeface="Titr Farsi" pitchFamily="2" charset="0"/>
              </a:endParaRPr>
            </a:p>
          </p:txBody>
        </p:sp>
      </p:grpSp>
      <p:grpSp>
        <p:nvGrpSpPr>
          <p:cNvPr id="4" name="Group 10">
            <a:extLst>
              <a:ext uri="{FF2B5EF4-FFF2-40B4-BE49-F238E27FC236}">
                <a16:creationId xmlns:a16="http://schemas.microsoft.com/office/drawing/2014/main" id="{D234C747-ADFB-65A5-2D42-7DCB26F70CD8}"/>
              </a:ext>
            </a:extLst>
          </p:cNvPr>
          <p:cNvGrpSpPr>
            <a:grpSpLocks/>
          </p:cNvGrpSpPr>
          <p:nvPr/>
        </p:nvGrpSpPr>
        <p:grpSpPr bwMode="auto">
          <a:xfrm>
            <a:off x="1703389" y="1123950"/>
            <a:ext cx="2663825" cy="5327650"/>
            <a:chOff x="113" y="708"/>
            <a:chExt cx="1678" cy="3356"/>
          </a:xfrm>
        </p:grpSpPr>
        <p:sp>
          <p:nvSpPr>
            <p:cNvPr id="49164" name="Rectangle 11">
              <a:extLst>
                <a:ext uri="{FF2B5EF4-FFF2-40B4-BE49-F238E27FC236}">
                  <a16:creationId xmlns:a16="http://schemas.microsoft.com/office/drawing/2014/main" id="{BD16D71C-E897-A0C8-1939-AD5E9FB782A0}"/>
                </a:ext>
              </a:extLst>
            </p:cNvPr>
            <p:cNvSpPr>
              <a:spLocks noChangeArrowheads="1"/>
            </p:cNvSpPr>
            <p:nvPr/>
          </p:nvSpPr>
          <p:spPr bwMode="auto">
            <a:xfrm>
              <a:off x="113" y="708"/>
              <a:ext cx="1678" cy="3356"/>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9165" name="Rectangle 12">
              <a:extLst>
                <a:ext uri="{FF2B5EF4-FFF2-40B4-BE49-F238E27FC236}">
                  <a16:creationId xmlns:a16="http://schemas.microsoft.com/office/drawing/2014/main" id="{EF327202-73D0-1D05-C979-5B3905732BB4}"/>
                </a:ext>
              </a:extLst>
            </p:cNvPr>
            <p:cNvSpPr>
              <a:spLocks noChangeArrowheads="1"/>
            </p:cNvSpPr>
            <p:nvPr/>
          </p:nvSpPr>
          <p:spPr bwMode="auto">
            <a:xfrm>
              <a:off x="158" y="934"/>
              <a:ext cx="1588" cy="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defTabSz="820738"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defTabSz="820738"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defTabSz="820738"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defTabSz="820738"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defTabSz="820738"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1800">
                  <a:solidFill>
                    <a:srgbClr val="800000"/>
                  </a:solidFill>
                  <a:latin typeface="Arial" panose="020B0604020202020204" pitchFamily="34" charset="0"/>
                  <a:cs typeface="Titr Farsi" pitchFamily="2" charset="0"/>
                </a:rPr>
                <a:t>با استفاده ازطبيعت از  ميزان</a:t>
              </a:r>
            </a:p>
            <a:p>
              <a:pPr algn="ctr" fontAlgn="base">
                <a:spcBef>
                  <a:spcPct val="0"/>
                </a:spcBef>
                <a:spcAft>
                  <a:spcPct val="0"/>
                </a:spcAft>
                <a:buClrTx/>
                <a:buNone/>
              </a:pPr>
              <a:r>
                <a:rPr lang="fa-IR" altLang="en-US" sz="1800">
                  <a:solidFill>
                    <a:srgbClr val="800000"/>
                  </a:solidFill>
                  <a:latin typeface="Arial" panose="020B0604020202020204" pitchFamily="34" charset="0"/>
                  <a:cs typeface="Titr Farsi" pitchFamily="2" charset="0"/>
                </a:rPr>
                <a:t> فشارهای روانی وارده بر</a:t>
              </a:r>
            </a:p>
            <a:p>
              <a:pPr algn="ctr" fontAlgn="base">
                <a:spcBef>
                  <a:spcPct val="0"/>
                </a:spcBef>
                <a:spcAft>
                  <a:spcPct val="0"/>
                </a:spcAft>
                <a:buClrTx/>
                <a:buNone/>
              </a:pPr>
              <a:r>
                <a:rPr lang="fa-IR" altLang="en-US" sz="1800">
                  <a:solidFill>
                    <a:srgbClr val="800000"/>
                  </a:solidFill>
                  <a:latin typeface="Arial" panose="020B0604020202020204" pitchFamily="34" charset="0"/>
                  <a:cs typeface="Titr Farsi" pitchFamily="2" charset="0"/>
                </a:rPr>
                <a:t> افراد کاسته مي شود</a:t>
              </a:r>
              <a:endParaRPr lang="en-US" altLang="en-US" sz="1800">
                <a:solidFill>
                  <a:srgbClr val="800000"/>
                </a:solidFill>
                <a:latin typeface="Arial" panose="020B0604020202020204" pitchFamily="34" charset="0"/>
                <a:cs typeface="Titr Farsi" pitchFamily="2" charset="0"/>
              </a:endParaRPr>
            </a:p>
          </p:txBody>
        </p:sp>
        <p:pic>
          <p:nvPicPr>
            <p:cNvPr id="49166" name="Picture 13" descr="95384139">
              <a:extLst>
                <a:ext uri="{FF2B5EF4-FFF2-40B4-BE49-F238E27FC236}">
                  <a16:creationId xmlns:a16="http://schemas.microsoft.com/office/drawing/2014/main" id="{C524B0BC-789B-71E5-C609-33EF1C4B7E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 y="1932"/>
              <a:ext cx="1452" cy="1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14">
            <a:extLst>
              <a:ext uri="{FF2B5EF4-FFF2-40B4-BE49-F238E27FC236}">
                <a16:creationId xmlns:a16="http://schemas.microsoft.com/office/drawing/2014/main" id="{D767626A-536A-2610-AE46-5931218C8DA7}"/>
              </a:ext>
            </a:extLst>
          </p:cNvPr>
          <p:cNvGrpSpPr>
            <a:grpSpLocks/>
          </p:cNvGrpSpPr>
          <p:nvPr/>
        </p:nvGrpSpPr>
        <p:grpSpPr bwMode="auto">
          <a:xfrm>
            <a:off x="7773988" y="1123950"/>
            <a:ext cx="2736850" cy="5327650"/>
            <a:chOff x="3937" y="708"/>
            <a:chExt cx="1724" cy="3356"/>
          </a:xfrm>
        </p:grpSpPr>
        <p:sp>
          <p:nvSpPr>
            <p:cNvPr id="49160" name="Rectangle 15">
              <a:extLst>
                <a:ext uri="{FF2B5EF4-FFF2-40B4-BE49-F238E27FC236}">
                  <a16:creationId xmlns:a16="http://schemas.microsoft.com/office/drawing/2014/main" id="{B9495D66-8888-B5A0-594D-C600DD612434}"/>
                </a:ext>
              </a:extLst>
            </p:cNvPr>
            <p:cNvSpPr>
              <a:spLocks noChangeArrowheads="1"/>
            </p:cNvSpPr>
            <p:nvPr/>
          </p:nvSpPr>
          <p:spPr bwMode="auto">
            <a:xfrm>
              <a:off x="3937" y="708"/>
              <a:ext cx="1724" cy="3356"/>
            </a:xfrm>
            <a:prstGeom prst="rect">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49161" name="Rectangle 16">
              <a:extLst>
                <a:ext uri="{FF2B5EF4-FFF2-40B4-BE49-F238E27FC236}">
                  <a16:creationId xmlns:a16="http://schemas.microsoft.com/office/drawing/2014/main" id="{684CA9D4-2C9D-0804-25C3-38715BDADE23}"/>
                </a:ext>
              </a:extLst>
            </p:cNvPr>
            <p:cNvSpPr>
              <a:spLocks noChangeArrowheads="1"/>
            </p:cNvSpPr>
            <p:nvPr/>
          </p:nvSpPr>
          <p:spPr bwMode="auto">
            <a:xfrm>
              <a:off x="3969" y="889"/>
              <a:ext cx="1679"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r" defTabSz="820738"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defTabSz="820738"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defTabSz="820738"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defTabSz="820738"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defTabSz="820738"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1800">
                  <a:solidFill>
                    <a:srgbClr val="800000"/>
                  </a:solidFill>
                  <a:latin typeface="Arial" panose="020B0604020202020204" pitchFamily="34" charset="0"/>
                  <a:cs typeface="Titr Farsi" pitchFamily="2" charset="0"/>
                </a:rPr>
                <a:t>لازم است افراد برای خود تفريحات سالم و سرگرمی های خارج از محل کار داشته باشند</a:t>
              </a:r>
              <a:endParaRPr lang="en-US" altLang="en-US" sz="1800">
                <a:solidFill>
                  <a:srgbClr val="800000"/>
                </a:solidFill>
                <a:latin typeface="Arial" panose="020B0604020202020204" pitchFamily="34" charset="0"/>
                <a:cs typeface="Titr Farsi" pitchFamily="2" charset="0"/>
              </a:endParaRPr>
            </a:p>
          </p:txBody>
        </p:sp>
        <p:pic>
          <p:nvPicPr>
            <p:cNvPr id="49162" name="Picture 17" descr="30691340">
              <a:extLst>
                <a:ext uri="{FF2B5EF4-FFF2-40B4-BE49-F238E27FC236}">
                  <a16:creationId xmlns:a16="http://schemas.microsoft.com/office/drawing/2014/main" id="{DD81DADA-28F0-35DF-3EBB-C83B5432AE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50" y="2568"/>
              <a:ext cx="1224" cy="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3" name="Picture 18" descr="650051347">
              <a:extLst>
                <a:ext uri="{FF2B5EF4-FFF2-40B4-BE49-F238E27FC236}">
                  <a16:creationId xmlns:a16="http://schemas.microsoft.com/office/drawing/2014/main" id="{310474DA-815B-B128-D94C-F09CD42D4BD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32" y="1888"/>
              <a:ext cx="883"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2" presetClass="entr" presetSubtype="1"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up)">
                                      <p:cBhvr>
                                        <p:cTn id="14" dur="1000"/>
                                        <p:tgtEl>
                                          <p:spTgt spid="2"/>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1"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53F59DD2-E4A2-E0C2-F9F0-03A0767896F5}"/>
              </a:ext>
            </a:extLst>
          </p:cNvPr>
          <p:cNvSpPr>
            <a:spLocks noChangeArrowheads="1"/>
          </p:cNvSpPr>
          <p:nvPr/>
        </p:nvSpPr>
        <p:spPr bwMode="auto">
          <a:xfrm>
            <a:off x="1666876" y="857250"/>
            <a:ext cx="5286375" cy="5786438"/>
          </a:xfrm>
          <a:prstGeom prst="rect">
            <a:avLst/>
          </a:prstGeom>
          <a:solidFill>
            <a:srgbClr val="80808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51203" name="AutoShape 3">
            <a:extLst>
              <a:ext uri="{FF2B5EF4-FFF2-40B4-BE49-F238E27FC236}">
                <a16:creationId xmlns:a16="http://schemas.microsoft.com/office/drawing/2014/main" id="{AB12932F-3E78-2569-2359-004749B2AE6E}"/>
              </a:ext>
            </a:extLst>
          </p:cNvPr>
          <p:cNvSpPr>
            <a:spLocks noChangeArrowheads="1"/>
          </p:cNvSpPr>
          <p:nvPr/>
        </p:nvSpPr>
        <p:spPr bwMode="auto">
          <a:xfrm>
            <a:off x="1524000" y="1"/>
            <a:ext cx="9144000" cy="620713"/>
          </a:xfrm>
          <a:prstGeom prst="bevel">
            <a:avLst>
              <a:gd name="adj" fmla="val 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51204" name="Rectangle 4">
            <a:extLst>
              <a:ext uri="{FF2B5EF4-FFF2-40B4-BE49-F238E27FC236}">
                <a16:creationId xmlns:a16="http://schemas.microsoft.com/office/drawing/2014/main" id="{7463AEF1-4B8E-C5DA-C952-127521B94AF8}"/>
              </a:ext>
            </a:extLst>
          </p:cNvPr>
          <p:cNvSpPr>
            <a:spLocks noChangeArrowheads="1"/>
          </p:cNvSpPr>
          <p:nvPr/>
        </p:nvSpPr>
        <p:spPr bwMode="white">
          <a:xfrm>
            <a:off x="4810125" y="142876"/>
            <a:ext cx="48720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65491" bIns="0" anchor="ctr"/>
          <a:lstStyle>
            <a:lvl1pPr algn="r" defTabSz="820738"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defTabSz="820738"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defTabSz="820738"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defTabSz="820738"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defTabSz="820738"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r>
              <a:rPr lang="fa-IR" altLang="en-US" sz="2800">
                <a:solidFill>
                  <a:srgbClr val="FFFF00"/>
                </a:solidFill>
                <a:cs typeface="Titr Farsi" pitchFamily="2" charset="0"/>
              </a:rPr>
              <a:t>نقش مديران در كاهش برن اوت شغلي</a:t>
            </a:r>
            <a:r>
              <a:rPr lang="fa-IR" altLang="en-US" sz="2800">
                <a:solidFill>
                  <a:srgbClr val="FFFFFF"/>
                </a:solidFill>
              </a:rPr>
              <a:t> </a:t>
            </a:r>
            <a:endParaRPr lang="en-US" altLang="en-US" sz="2800">
              <a:solidFill>
                <a:srgbClr val="FFFFFF"/>
              </a:solidFill>
            </a:endParaRPr>
          </a:p>
        </p:txBody>
      </p:sp>
      <p:sp>
        <p:nvSpPr>
          <p:cNvPr id="76853" name="AutoShape 53">
            <a:extLst>
              <a:ext uri="{FF2B5EF4-FFF2-40B4-BE49-F238E27FC236}">
                <a16:creationId xmlns:a16="http://schemas.microsoft.com/office/drawing/2014/main" id="{D53C271B-9DA9-D35A-BF59-BE6785256BAC}"/>
              </a:ext>
            </a:extLst>
          </p:cNvPr>
          <p:cNvSpPr>
            <a:spLocks noChangeArrowheads="1"/>
          </p:cNvSpPr>
          <p:nvPr/>
        </p:nvSpPr>
        <p:spPr bwMode="auto">
          <a:xfrm>
            <a:off x="1919288" y="2060575"/>
            <a:ext cx="4248150" cy="431800"/>
          </a:xfrm>
          <a:prstGeom prst="flowChartAlternateProcess">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800000"/>
                </a:solidFill>
                <a:latin typeface="Arial" panose="020B0604020202020204" pitchFamily="34" charset="0"/>
                <a:cs typeface="B Titr" panose="00000700000000000000" pitchFamily="2" charset="-78"/>
              </a:rPr>
              <a:t>همراهي با همكاران دچار برن اوت شغلي</a:t>
            </a:r>
            <a:endParaRPr lang="en-US" altLang="en-US" sz="2000">
              <a:solidFill>
                <a:srgbClr val="800000"/>
              </a:solidFill>
              <a:latin typeface="Arial" panose="020B0604020202020204" pitchFamily="34" charset="0"/>
              <a:cs typeface="B Titr" panose="00000700000000000000" pitchFamily="2" charset="-78"/>
            </a:endParaRPr>
          </a:p>
        </p:txBody>
      </p:sp>
      <p:sp>
        <p:nvSpPr>
          <p:cNvPr id="76854" name="AutoShape 54">
            <a:extLst>
              <a:ext uri="{FF2B5EF4-FFF2-40B4-BE49-F238E27FC236}">
                <a16:creationId xmlns:a16="http://schemas.microsoft.com/office/drawing/2014/main" id="{EDDD9116-E3BF-005E-2163-9798B3A603F0}"/>
              </a:ext>
            </a:extLst>
          </p:cNvPr>
          <p:cNvSpPr>
            <a:spLocks noChangeArrowheads="1"/>
          </p:cNvSpPr>
          <p:nvPr/>
        </p:nvSpPr>
        <p:spPr bwMode="auto">
          <a:xfrm>
            <a:off x="1919288" y="2636838"/>
            <a:ext cx="4248150" cy="431800"/>
          </a:xfrm>
          <a:prstGeom prst="flowChartAlternateProcess">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ar-SA" altLang="en-US" sz="2000">
                <a:solidFill>
                  <a:srgbClr val="800000"/>
                </a:solidFill>
                <a:latin typeface="Arial" panose="020B0604020202020204" pitchFamily="34" charset="0"/>
                <a:cs typeface="B Titr" panose="00000700000000000000" pitchFamily="2" charset="-78"/>
              </a:rPr>
              <a:t>استفاده از روانشناس جهت تشخيص درست مشكل </a:t>
            </a:r>
            <a:endParaRPr lang="fa-IR" altLang="en-US" sz="2000">
              <a:solidFill>
                <a:srgbClr val="800000"/>
              </a:solidFill>
              <a:latin typeface="Arial" panose="020B0604020202020204" pitchFamily="34" charset="0"/>
              <a:cs typeface="B Titr" panose="00000700000000000000" pitchFamily="2" charset="-78"/>
            </a:endParaRPr>
          </a:p>
        </p:txBody>
      </p:sp>
      <p:sp>
        <p:nvSpPr>
          <p:cNvPr id="76856" name="AutoShape 56">
            <a:extLst>
              <a:ext uri="{FF2B5EF4-FFF2-40B4-BE49-F238E27FC236}">
                <a16:creationId xmlns:a16="http://schemas.microsoft.com/office/drawing/2014/main" id="{F8C02C9C-EDA3-120E-658E-04AA7EBB7810}"/>
              </a:ext>
            </a:extLst>
          </p:cNvPr>
          <p:cNvSpPr>
            <a:spLocks noChangeArrowheads="1"/>
          </p:cNvSpPr>
          <p:nvPr/>
        </p:nvSpPr>
        <p:spPr bwMode="auto">
          <a:xfrm>
            <a:off x="1919288" y="3787775"/>
            <a:ext cx="4216400" cy="431800"/>
          </a:xfrm>
          <a:prstGeom prst="flowChartAlternateProcess">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800000"/>
                </a:solidFill>
                <a:latin typeface="Arial" panose="020B0604020202020204" pitchFamily="34" charset="0"/>
                <a:cs typeface="B Titr" panose="00000700000000000000" pitchFamily="2" charset="-78"/>
              </a:rPr>
              <a:t>پرداخت پاداش و قدرداني به موقع </a:t>
            </a:r>
          </a:p>
        </p:txBody>
      </p:sp>
      <p:sp>
        <p:nvSpPr>
          <p:cNvPr id="76857" name="AutoShape 57">
            <a:extLst>
              <a:ext uri="{FF2B5EF4-FFF2-40B4-BE49-F238E27FC236}">
                <a16:creationId xmlns:a16="http://schemas.microsoft.com/office/drawing/2014/main" id="{75B82EFE-C751-593E-FB35-48B631F23C70}"/>
              </a:ext>
            </a:extLst>
          </p:cNvPr>
          <p:cNvSpPr>
            <a:spLocks noChangeArrowheads="1"/>
          </p:cNvSpPr>
          <p:nvPr/>
        </p:nvSpPr>
        <p:spPr bwMode="auto">
          <a:xfrm>
            <a:off x="1919288" y="1484313"/>
            <a:ext cx="4203700" cy="431800"/>
          </a:xfrm>
          <a:prstGeom prst="flowChartAlternateProcess">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800000"/>
                </a:solidFill>
                <a:latin typeface="Arial" panose="020B0604020202020204" pitchFamily="34" charset="0"/>
                <a:cs typeface="B Titr" panose="00000700000000000000" pitchFamily="2" charset="-78"/>
              </a:rPr>
              <a:t>مطالعه عوامل تاثيرگذار و مرتبط با آن </a:t>
            </a:r>
          </a:p>
        </p:txBody>
      </p:sp>
      <p:sp>
        <p:nvSpPr>
          <p:cNvPr id="76858" name="AutoShape 58">
            <a:extLst>
              <a:ext uri="{FF2B5EF4-FFF2-40B4-BE49-F238E27FC236}">
                <a16:creationId xmlns:a16="http://schemas.microsoft.com/office/drawing/2014/main" id="{ADED3872-FE2C-D813-5321-CD7F3B2D8DD6}"/>
              </a:ext>
            </a:extLst>
          </p:cNvPr>
          <p:cNvSpPr>
            <a:spLocks noChangeArrowheads="1"/>
          </p:cNvSpPr>
          <p:nvPr/>
        </p:nvSpPr>
        <p:spPr bwMode="auto">
          <a:xfrm>
            <a:off x="1919288" y="4437063"/>
            <a:ext cx="4214812" cy="431800"/>
          </a:xfrm>
          <a:prstGeom prst="flowChartAlternateProcess">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800000"/>
                </a:solidFill>
                <a:latin typeface="Arial" panose="020B0604020202020204" pitchFamily="34" charset="0"/>
                <a:cs typeface="B Titr" panose="00000700000000000000" pitchFamily="2" charset="-78"/>
              </a:rPr>
              <a:t>ايجاد فضاي اعتماد در محيط كار</a:t>
            </a:r>
            <a:endParaRPr lang="en-US" altLang="en-US" sz="2000">
              <a:solidFill>
                <a:srgbClr val="800000"/>
              </a:solidFill>
              <a:latin typeface="Arial" panose="020B0604020202020204" pitchFamily="34" charset="0"/>
              <a:cs typeface="B Titr" panose="00000700000000000000" pitchFamily="2" charset="-78"/>
            </a:endParaRPr>
          </a:p>
        </p:txBody>
      </p:sp>
      <p:sp>
        <p:nvSpPr>
          <p:cNvPr id="76859" name="AutoShape 59">
            <a:extLst>
              <a:ext uri="{FF2B5EF4-FFF2-40B4-BE49-F238E27FC236}">
                <a16:creationId xmlns:a16="http://schemas.microsoft.com/office/drawing/2014/main" id="{5B54363F-6630-5393-8CE9-B47FEAFCD755}"/>
              </a:ext>
            </a:extLst>
          </p:cNvPr>
          <p:cNvSpPr>
            <a:spLocks noChangeArrowheads="1"/>
          </p:cNvSpPr>
          <p:nvPr/>
        </p:nvSpPr>
        <p:spPr bwMode="auto">
          <a:xfrm>
            <a:off x="1936750" y="3211513"/>
            <a:ext cx="4216400" cy="431800"/>
          </a:xfrm>
          <a:prstGeom prst="flowChartAlternateProcess">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800000"/>
                </a:solidFill>
                <a:latin typeface="Arial" panose="020B0604020202020204" pitchFamily="34" charset="0"/>
                <a:cs typeface="B Titr" panose="00000700000000000000" pitchFamily="2" charset="-78"/>
              </a:rPr>
              <a:t>توجه بيشتر به همكاران </a:t>
            </a:r>
            <a:endParaRPr lang="en-US" altLang="en-US" sz="2000">
              <a:solidFill>
                <a:srgbClr val="800000"/>
              </a:solidFill>
              <a:latin typeface="Arial" panose="020B0604020202020204" pitchFamily="34" charset="0"/>
              <a:cs typeface="B Titr" panose="00000700000000000000" pitchFamily="2" charset="-78"/>
            </a:endParaRPr>
          </a:p>
        </p:txBody>
      </p:sp>
      <p:sp>
        <p:nvSpPr>
          <p:cNvPr id="76860" name="AutoShape 60">
            <a:extLst>
              <a:ext uri="{FF2B5EF4-FFF2-40B4-BE49-F238E27FC236}">
                <a16:creationId xmlns:a16="http://schemas.microsoft.com/office/drawing/2014/main" id="{273ED8C1-C011-9B67-9AEF-F359387689D2}"/>
              </a:ext>
            </a:extLst>
          </p:cNvPr>
          <p:cNvSpPr>
            <a:spLocks noChangeArrowheads="1"/>
          </p:cNvSpPr>
          <p:nvPr/>
        </p:nvSpPr>
        <p:spPr bwMode="auto">
          <a:xfrm>
            <a:off x="1919288" y="5084763"/>
            <a:ext cx="4216400" cy="431800"/>
          </a:xfrm>
          <a:prstGeom prst="flowChartAlternateProcess">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800000"/>
                </a:solidFill>
                <a:latin typeface="Arial" panose="020B0604020202020204" pitchFamily="34" charset="0"/>
                <a:cs typeface="B Titr" panose="00000700000000000000" pitchFamily="2" charset="-78"/>
              </a:rPr>
              <a:t>ايجاد انگيزه هاي كاري و شغلي در بين همكاران</a:t>
            </a:r>
          </a:p>
        </p:txBody>
      </p:sp>
      <p:pic>
        <p:nvPicPr>
          <p:cNvPr id="51212" name="Picture 12" descr="1532410">
            <a:extLst>
              <a:ext uri="{FF2B5EF4-FFF2-40B4-BE49-F238E27FC236}">
                <a16:creationId xmlns:a16="http://schemas.microsoft.com/office/drawing/2014/main" id="{3A4E30E7-25ED-8224-EECC-2BB9E7315C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6113" y="2000250"/>
            <a:ext cx="3314700" cy="388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13" name="Rectangle 13">
            <a:extLst>
              <a:ext uri="{FF2B5EF4-FFF2-40B4-BE49-F238E27FC236}">
                <a16:creationId xmlns:a16="http://schemas.microsoft.com/office/drawing/2014/main" id="{0F257285-A43F-B96E-12B5-E48FA7E17676}"/>
              </a:ext>
            </a:extLst>
          </p:cNvPr>
          <p:cNvSpPr>
            <a:spLocks noChangeArrowheads="1"/>
          </p:cNvSpPr>
          <p:nvPr/>
        </p:nvSpPr>
        <p:spPr bwMode="auto">
          <a:xfrm>
            <a:off x="7438531" y="1341439"/>
            <a:ext cx="19880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r>
              <a:rPr lang="fa-IR" altLang="en-US" sz="3200" b="1">
                <a:solidFill>
                  <a:srgbClr val="6600CC"/>
                </a:solidFill>
                <a:latin typeface="Arial" panose="020B0604020202020204" pitchFamily="34" charset="0"/>
                <a:cs typeface="B Titr" panose="00000700000000000000" pitchFamily="2" charset="-78"/>
              </a:rPr>
              <a:t>نقش مديران</a:t>
            </a:r>
            <a:endParaRPr lang="en-US" altLang="en-US" sz="3200" b="1">
              <a:solidFill>
                <a:srgbClr val="6600CC"/>
              </a:solidFill>
              <a:latin typeface="Arial" panose="020B0604020202020204" pitchFamily="34" charset="0"/>
              <a:cs typeface="B Titr" panose="00000700000000000000" pitchFamily="2" charset="-78"/>
            </a:endParaRPr>
          </a:p>
        </p:txBody>
      </p:sp>
      <p:sp>
        <p:nvSpPr>
          <p:cNvPr id="76869" name="AutoShape 69">
            <a:extLst>
              <a:ext uri="{FF2B5EF4-FFF2-40B4-BE49-F238E27FC236}">
                <a16:creationId xmlns:a16="http://schemas.microsoft.com/office/drawing/2014/main" id="{B1FBE1B3-BE7E-2290-7B88-E608FDB1D51F}"/>
              </a:ext>
            </a:extLst>
          </p:cNvPr>
          <p:cNvSpPr>
            <a:spLocks noChangeArrowheads="1"/>
          </p:cNvSpPr>
          <p:nvPr/>
        </p:nvSpPr>
        <p:spPr bwMode="auto">
          <a:xfrm>
            <a:off x="1847850" y="5732463"/>
            <a:ext cx="4216400" cy="431800"/>
          </a:xfrm>
          <a:prstGeom prst="flowChartAlternateProcess">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1600">
                <a:solidFill>
                  <a:srgbClr val="800000"/>
                </a:solidFill>
                <a:latin typeface="Arial" panose="020B0604020202020204" pitchFamily="34" charset="0"/>
                <a:cs typeface="B Titr" panose="00000700000000000000" pitchFamily="2" charset="-78"/>
              </a:rPr>
              <a:t>يادگيری نحوه مقابله با مسائل و مشکلات وآموزش به ديگران</a:t>
            </a:r>
            <a:endParaRPr lang="en-US" altLang="en-US" sz="1600">
              <a:solidFill>
                <a:srgbClr val="800000"/>
              </a:solidFill>
              <a:latin typeface="Arial" panose="020B0604020202020204" pitchFamily="34" charset="0"/>
              <a:cs typeface="B Titr" panose="00000700000000000000"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9090"/>
                                        </p:tgtEl>
                                        <p:attrNameLst>
                                          <p:attrName>style.visibility</p:attrName>
                                        </p:attrNameLst>
                                      </p:cBhvr>
                                      <p:to>
                                        <p:strVal val="visible"/>
                                      </p:to>
                                    </p:set>
                                    <p:animEffect transition="in" filter="wipe(up)">
                                      <p:cBhvr>
                                        <p:cTn id="7" dur="1000"/>
                                        <p:tgtEl>
                                          <p:spTgt spid="890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3" fill="hold" grpId="0" nodeType="clickEffect">
                                  <p:stCondLst>
                                    <p:cond delay="0"/>
                                  </p:stCondLst>
                                  <p:childTnLst>
                                    <p:set>
                                      <p:cBhvr>
                                        <p:cTn id="11" dur="1" fill="hold">
                                          <p:stCondLst>
                                            <p:cond delay="0"/>
                                          </p:stCondLst>
                                        </p:cTn>
                                        <p:tgtEl>
                                          <p:spTgt spid="76857"/>
                                        </p:tgtEl>
                                        <p:attrNameLst>
                                          <p:attrName>style.visibility</p:attrName>
                                        </p:attrNameLst>
                                      </p:cBhvr>
                                      <p:to>
                                        <p:strVal val="visible"/>
                                      </p:to>
                                    </p:set>
                                    <p:anim calcmode="lin" valueType="num">
                                      <p:cBhvr additive="base">
                                        <p:cTn id="12" dur="500" fill="hold"/>
                                        <p:tgtEl>
                                          <p:spTgt spid="76857"/>
                                        </p:tgtEl>
                                        <p:attrNameLst>
                                          <p:attrName>ppt_x</p:attrName>
                                        </p:attrNameLst>
                                      </p:cBhvr>
                                      <p:tavLst>
                                        <p:tav tm="0">
                                          <p:val>
                                            <p:strVal val="1+#ppt_w/2"/>
                                          </p:val>
                                        </p:tav>
                                        <p:tav tm="100000">
                                          <p:val>
                                            <p:strVal val="#ppt_x"/>
                                          </p:val>
                                        </p:tav>
                                      </p:tavLst>
                                    </p:anim>
                                    <p:anim calcmode="lin" valueType="num">
                                      <p:cBhvr additive="base">
                                        <p:cTn id="13" dur="500" fill="hold"/>
                                        <p:tgtEl>
                                          <p:spTgt spid="76857"/>
                                        </p:tgtEl>
                                        <p:attrNameLst>
                                          <p:attrName>ppt_y</p:attrName>
                                        </p:attrNameLst>
                                      </p:cBhvr>
                                      <p:tavLst>
                                        <p:tav tm="0">
                                          <p:val>
                                            <p:strVal val="0-#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3" fill="hold" grpId="0" nodeType="clickEffect">
                                  <p:stCondLst>
                                    <p:cond delay="0"/>
                                  </p:stCondLst>
                                  <p:childTnLst>
                                    <p:set>
                                      <p:cBhvr>
                                        <p:cTn id="17" dur="1" fill="hold">
                                          <p:stCondLst>
                                            <p:cond delay="0"/>
                                          </p:stCondLst>
                                        </p:cTn>
                                        <p:tgtEl>
                                          <p:spTgt spid="76853"/>
                                        </p:tgtEl>
                                        <p:attrNameLst>
                                          <p:attrName>style.visibility</p:attrName>
                                        </p:attrNameLst>
                                      </p:cBhvr>
                                      <p:to>
                                        <p:strVal val="visible"/>
                                      </p:to>
                                    </p:set>
                                    <p:anim calcmode="lin" valueType="num">
                                      <p:cBhvr additive="base">
                                        <p:cTn id="18" dur="500" fill="hold"/>
                                        <p:tgtEl>
                                          <p:spTgt spid="76853"/>
                                        </p:tgtEl>
                                        <p:attrNameLst>
                                          <p:attrName>ppt_x</p:attrName>
                                        </p:attrNameLst>
                                      </p:cBhvr>
                                      <p:tavLst>
                                        <p:tav tm="0">
                                          <p:val>
                                            <p:strVal val="1+#ppt_w/2"/>
                                          </p:val>
                                        </p:tav>
                                        <p:tav tm="100000">
                                          <p:val>
                                            <p:strVal val="#ppt_x"/>
                                          </p:val>
                                        </p:tav>
                                      </p:tavLst>
                                    </p:anim>
                                    <p:anim calcmode="lin" valueType="num">
                                      <p:cBhvr additive="base">
                                        <p:cTn id="19" dur="500" fill="hold"/>
                                        <p:tgtEl>
                                          <p:spTgt spid="76853"/>
                                        </p:tgtEl>
                                        <p:attrNameLst>
                                          <p:attrName>ppt_y</p:attrName>
                                        </p:attrNameLst>
                                      </p:cBhvr>
                                      <p:tavLst>
                                        <p:tav tm="0">
                                          <p:val>
                                            <p:strVal val="0-#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3" fill="hold" grpId="0" nodeType="clickEffect">
                                  <p:stCondLst>
                                    <p:cond delay="0"/>
                                  </p:stCondLst>
                                  <p:childTnLst>
                                    <p:set>
                                      <p:cBhvr>
                                        <p:cTn id="23" dur="1" fill="hold">
                                          <p:stCondLst>
                                            <p:cond delay="0"/>
                                          </p:stCondLst>
                                        </p:cTn>
                                        <p:tgtEl>
                                          <p:spTgt spid="76854"/>
                                        </p:tgtEl>
                                        <p:attrNameLst>
                                          <p:attrName>style.visibility</p:attrName>
                                        </p:attrNameLst>
                                      </p:cBhvr>
                                      <p:to>
                                        <p:strVal val="visible"/>
                                      </p:to>
                                    </p:set>
                                    <p:anim calcmode="lin" valueType="num">
                                      <p:cBhvr additive="base">
                                        <p:cTn id="24" dur="500" fill="hold"/>
                                        <p:tgtEl>
                                          <p:spTgt spid="76854"/>
                                        </p:tgtEl>
                                        <p:attrNameLst>
                                          <p:attrName>ppt_x</p:attrName>
                                        </p:attrNameLst>
                                      </p:cBhvr>
                                      <p:tavLst>
                                        <p:tav tm="0">
                                          <p:val>
                                            <p:strVal val="1+#ppt_w/2"/>
                                          </p:val>
                                        </p:tav>
                                        <p:tav tm="100000">
                                          <p:val>
                                            <p:strVal val="#ppt_x"/>
                                          </p:val>
                                        </p:tav>
                                      </p:tavLst>
                                    </p:anim>
                                    <p:anim calcmode="lin" valueType="num">
                                      <p:cBhvr additive="base">
                                        <p:cTn id="25" dur="500" fill="hold"/>
                                        <p:tgtEl>
                                          <p:spTgt spid="76854"/>
                                        </p:tgtEl>
                                        <p:attrNameLst>
                                          <p:attrName>ppt_y</p:attrName>
                                        </p:attrNameLst>
                                      </p:cBhvr>
                                      <p:tavLst>
                                        <p:tav tm="0">
                                          <p:val>
                                            <p:strVal val="0-#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3" fill="hold" grpId="0" nodeType="clickEffect">
                                  <p:stCondLst>
                                    <p:cond delay="0"/>
                                  </p:stCondLst>
                                  <p:childTnLst>
                                    <p:set>
                                      <p:cBhvr>
                                        <p:cTn id="29" dur="1" fill="hold">
                                          <p:stCondLst>
                                            <p:cond delay="0"/>
                                          </p:stCondLst>
                                        </p:cTn>
                                        <p:tgtEl>
                                          <p:spTgt spid="76859"/>
                                        </p:tgtEl>
                                        <p:attrNameLst>
                                          <p:attrName>style.visibility</p:attrName>
                                        </p:attrNameLst>
                                      </p:cBhvr>
                                      <p:to>
                                        <p:strVal val="visible"/>
                                      </p:to>
                                    </p:set>
                                    <p:anim calcmode="lin" valueType="num">
                                      <p:cBhvr additive="base">
                                        <p:cTn id="30" dur="500" fill="hold"/>
                                        <p:tgtEl>
                                          <p:spTgt spid="76859"/>
                                        </p:tgtEl>
                                        <p:attrNameLst>
                                          <p:attrName>ppt_x</p:attrName>
                                        </p:attrNameLst>
                                      </p:cBhvr>
                                      <p:tavLst>
                                        <p:tav tm="0">
                                          <p:val>
                                            <p:strVal val="1+#ppt_w/2"/>
                                          </p:val>
                                        </p:tav>
                                        <p:tav tm="100000">
                                          <p:val>
                                            <p:strVal val="#ppt_x"/>
                                          </p:val>
                                        </p:tav>
                                      </p:tavLst>
                                    </p:anim>
                                    <p:anim calcmode="lin" valueType="num">
                                      <p:cBhvr additive="base">
                                        <p:cTn id="31" dur="500" fill="hold"/>
                                        <p:tgtEl>
                                          <p:spTgt spid="76859"/>
                                        </p:tgtEl>
                                        <p:attrNameLst>
                                          <p:attrName>ppt_y</p:attrName>
                                        </p:attrNameLst>
                                      </p:cBhvr>
                                      <p:tavLst>
                                        <p:tav tm="0">
                                          <p:val>
                                            <p:strVal val="0-#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3" fill="hold" grpId="0" nodeType="clickEffect">
                                  <p:stCondLst>
                                    <p:cond delay="0"/>
                                  </p:stCondLst>
                                  <p:childTnLst>
                                    <p:set>
                                      <p:cBhvr>
                                        <p:cTn id="35" dur="1" fill="hold">
                                          <p:stCondLst>
                                            <p:cond delay="0"/>
                                          </p:stCondLst>
                                        </p:cTn>
                                        <p:tgtEl>
                                          <p:spTgt spid="76856"/>
                                        </p:tgtEl>
                                        <p:attrNameLst>
                                          <p:attrName>style.visibility</p:attrName>
                                        </p:attrNameLst>
                                      </p:cBhvr>
                                      <p:to>
                                        <p:strVal val="visible"/>
                                      </p:to>
                                    </p:set>
                                    <p:anim calcmode="lin" valueType="num">
                                      <p:cBhvr additive="base">
                                        <p:cTn id="36" dur="500" fill="hold"/>
                                        <p:tgtEl>
                                          <p:spTgt spid="76856"/>
                                        </p:tgtEl>
                                        <p:attrNameLst>
                                          <p:attrName>ppt_x</p:attrName>
                                        </p:attrNameLst>
                                      </p:cBhvr>
                                      <p:tavLst>
                                        <p:tav tm="0">
                                          <p:val>
                                            <p:strVal val="1+#ppt_w/2"/>
                                          </p:val>
                                        </p:tav>
                                        <p:tav tm="100000">
                                          <p:val>
                                            <p:strVal val="#ppt_x"/>
                                          </p:val>
                                        </p:tav>
                                      </p:tavLst>
                                    </p:anim>
                                    <p:anim calcmode="lin" valueType="num">
                                      <p:cBhvr additive="base">
                                        <p:cTn id="37" dur="500" fill="hold"/>
                                        <p:tgtEl>
                                          <p:spTgt spid="76856"/>
                                        </p:tgtEl>
                                        <p:attrNameLst>
                                          <p:attrName>ppt_y</p:attrName>
                                        </p:attrNameLst>
                                      </p:cBhvr>
                                      <p:tavLst>
                                        <p:tav tm="0">
                                          <p:val>
                                            <p:strVal val="0-#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3" fill="hold" grpId="0" nodeType="clickEffect">
                                  <p:stCondLst>
                                    <p:cond delay="0"/>
                                  </p:stCondLst>
                                  <p:childTnLst>
                                    <p:set>
                                      <p:cBhvr>
                                        <p:cTn id="41" dur="1" fill="hold">
                                          <p:stCondLst>
                                            <p:cond delay="0"/>
                                          </p:stCondLst>
                                        </p:cTn>
                                        <p:tgtEl>
                                          <p:spTgt spid="76858"/>
                                        </p:tgtEl>
                                        <p:attrNameLst>
                                          <p:attrName>style.visibility</p:attrName>
                                        </p:attrNameLst>
                                      </p:cBhvr>
                                      <p:to>
                                        <p:strVal val="visible"/>
                                      </p:to>
                                    </p:set>
                                    <p:anim calcmode="lin" valueType="num">
                                      <p:cBhvr additive="base">
                                        <p:cTn id="42" dur="500" fill="hold"/>
                                        <p:tgtEl>
                                          <p:spTgt spid="76858"/>
                                        </p:tgtEl>
                                        <p:attrNameLst>
                                          <p:attrName>ppt_x</p:attrName>
                                        </p:attrNameLst>
                                      </p:cBhvr>
                                      <p:tavLst>
                                        <p:tav tm="0">
                                          <p:val>
                                            <p:strVal val="1+#ppt_w/2"/>
                                          </p:val>
                                        </p:tav>
                                        <p:tav tm="100000">
                                          <p:val>
                                            <p:strVal val="#ppt_x"/>
                                          </p:val>
                                        </p:tav>
                                      </p:tavLst>
                                    </p:anim>
                                    <p:anim calcmode="lin" valueType="num">
                                      <p:cBhvr additive="base">
                                        <p:cTn id="43" dur="500" fill="hold"/>
                                        <p:tgtEl>
                                          <p:spTgt spid="76858"/>
                                        </p:tgtEl>
                                        <p:attrNameLst>
                                          <p:attrName>ppt_y</p:attrName>
                                        </p:attrNameLst>
                                      </p:cBhvr>
                                      <p:tavLst>
                                        <p:tav tm="0">
                                          <p:val>
                                            <p:strVal val="0-#ppt_h/2"/>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3" fill="hold" grpId="0" nodeType="clickEffect">
                                  <p:stCondLst>
                                    <p:cond delay="0"/>
                                  </p:stCondLst>
                                  <p:childTnLst>
                                    <p:set>
                                      <p:cBhvr>
                                        <p:cTn id="47" dur="1" fill="hold">
                                          <p:stCondLst>
                                            <p:cond delay="0"/>
                                          </p:stCondLst>
                                        </p:cTn>
                                        <p:tgtEl>
                                          <p:spTgt spid="76860"/>
                                        </p:tgtEl>
                                        <p:attrNameLst>
                                          <p:attrName>style.visibility</p:attrName>
                                        </p:attrNameLst>
                                      </p:cBhvr>
                                      <p:to>
                                        <p:strVal val="visible"/>
                                      </p:to>
                                    </p:set>
                                    <p:anim calcmode="lin" valueType="num">
                                      <p:cBhvr additive="base">
                                        <p:cTn id="48" dur="500" fill="hold"/>
                                        <p:tgtEl>
                                          <p:spTgt spid="76860"/>
                                        </p:tgtEl>
                                        <p:attrNameLst>
                                          <p:attrName>ppt_x</p:attrName>
                                        </p:attrNameLst>
                                      </p:cBhvr>
                                      <p:tavLst>
                                        <p:tav tm="0">
                                          <p:val>
                                            <p:strVal val="1+#ppt_w/2"/>
                                          </p:val>
                                        </p:tav>
                                        <p:tav tm="100000">
                                          <p:val>
                                            <p:strVal val="#ppt_x"/>
                                          </p:val>
                                        </p:tav>
                                      </p:tavLst>
                                    </p:anim>
                                    <p:anim calcmode="lin" valueType="num">
                                      <p:cBhvr additive="base">
                                        <p:cTn id="49" dur="500" fill="hold"/>
                                        <p:tgtEl>
                                          <p:spTgt spid="76860"/>
                                        </p:tgtEl>
                                        <p:attrNameLst>
                                          <p:attrName>ppt_y</p:attrName>
                                        </p:attrNameLst>
                                      </p:cBhvr>
                                      <p:tavLst>
                                        <p:tav tm="0">
                                          <p:val>
                                            <p:strVal val="0-#ppt_h/2"/>
                                          </p:val>
                                        </p:tav>
                                        <p:tav tm="100000">
                                          <p:val>
                                            <p:strVal val="#ppt_y"/>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3" fill="hold" grpId="0" nodeType="clickEffect">
                                  <p:stCondLst>
                                    <p:cond delay="0"/>
                                  </p:stCondLst>
                                  <p:childTnLst>
                                    <p:set>
                                      <p:cBhvr>
                                        <p:cTn id="53" dur="1" fill="hold">
                                          <p:stCondLst>
                                            <p:cond delay="0"/>
                                          </p:stCondLst>
                                        </p:cTn>
                                        <p:tgtEl>
                                          <p:spTgt spid="76869"/>
                                        </p:tgtEl>
                                        <p:attrNameLst>
                                          <p:attrName>style.visibility</p:attrName>
                                        </p:attrNameLst>
                                      </p:cBhvr>
                                      <p:to>
                                        <p:strVal val="visible"/>
                                      </p:to>
                                    </p:set>
                                    <p:anim calcmode="lin" valueType="num">
                                      <p:cBhvr additive="base">
                                        <p:cTn id="54" dur="500" fill="hold"/>
                                        <p:tgtEl>
                                          <p:spTgt spid="76869"/>
                                        </p:tgtEl>
                                        <p:attrNameLst>
                                          <p:attrName>ppt_x</p:attrName>
                                        </p:attrNameLst>
                                      </p:cBhvr>
                                      <p:tavLst>
                                        <p:tav tm="0">
                                          <p:val>
                                            <p:strVal val="1+#ppt_w/2"/>
                                          </p:val>
                                        </p:tav>
                                        <p:tav tm="100000">
                                          <p:val>
                                            <p:strVal val="#ppt_x"/>
                                          </p:val>
                                        </p:tav>
                                      </p:tavLst>
                                    </p:anim>
                                    <p:anim calcmode="lin" valueType="num">
                                      <p:cBhvr additive="base">
                                        <p:cTn id="55" dur="500" fill="hold"/>
                                        <p:tgtEl>
                                          <p:spTgt spid="7686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0" grpId="0" animBg="1"/>
      <p:bldP spid="76853" grpId="0" animBg="1"/>
      <p:bldP spid="76854" grpId="0" animBg="1"/>
      <p:bldP spid="76856" grpId="0" animBg="1"/>
      <p:bldP spid="76857" grpId="0" animBg="1"/>
      <p:bldP spid="76858" grpId="0" animBg="1"/>
      <p:bldP spid="76859" grpId="0" animBg="1"/>
      <p:bldP spid="76860" grpId="0" animBg="1"/>
      <p:bldP spid="76869" grpId="0" animBg="1"/>
    </p:bld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82A8B835-80B6-8A18-FE0B-EA80F5DC207F}"/>
              </a:ext>
            </a:extLst>
          </p:cNvPr>
          <p:cNvSpPr>
            <a:spLocks noChangeArrowheads="1"/>
          </p:cNvSpPr>
          <p:nvPr/>
        </p:nvSpPr>
        <p:spPr bwMode="auto">
          <a:xfrm>
            <a:off x="1703389" y="765176"/>
            <a:ext cx="5545137" cy="5903913"/>
          </a:xfrm>
          <a:prstGeom prst="rect">
            <a:avLst/>
          </a:prstGeom>
          <a:solidFill>
            <a:srgbClr val="80808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52227" name="AutoShape 3">
            <a:extLst>
              <a:ext uri="{FF2B5EF4-FFF2-40B4-BE49-F238E27FC236}">
                <a16:creationId xmlns:a16="http://schemas.microsoft.com/office/drawing/2014/main" id="{527FF627-5489-D2AB-80D2-6748FF783B04}"/>
              </a:ext>
            </a:extLst>
          </p:cNvPr>
          <p:cNvSpPr>
            <a:spLocks noChangeArrowheads="1"/>
          </p:cNvSpPr>
          <p:nvPr/>
        </p:nvSpPr>
        <p:spPr bwMode="auto">
          <a:xfrm>
            <a:off x="1524000" y="1"/>
            <a:ext cx="9144000" cy="620713"/>
          </a:xfrm>
          <a:prstGeom prst="bevel">
            <a:avLst>
              <a:gd name="adj" fmla="val 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srgbClr val="000000"/>
              </a:solidFill>
              <a:latin typeface="Arial" panose="020B0604020202020204" pitchFamily="34" charset="0"/>
            </a:endParaRPr>
          </a:p>
        </p:txBody>
      </p:sp>
      <p:sp>
        <p:nvSpPr>
          <p:cNvPr id="52228" name="Rectangle 4">
            <a:extLst>
              <a:ext uri="{FF2B5EF4-FFF2-40B4-BE49-F238E27FC236}">
                <a16:creationId xmlns:a16="http://schemas.microsoft.com/office/drawing/2014/main" id="{C3255E5F-6CB1-B0A8-151F-3EA774FA9A65}"/>
              </a:ext>
            </a:extLst>
          </p:cNvPr>
          <p:cNvSpPr>
            <a:spLocks noChangeArrowheads="1"/>
          </p:cNvSpPr>
          <p:nvPr/>
        </p:nvSpPr>
        <p:spPr bwMode="white">
          <a:xfrm>
            <a:off x="4008439" y="115888"/>
            <a:ext cx="47513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65491" bIns="0" anchor="ctr"/>
          <a:lstStyle>
            <a:lvl1pPr algn="r" defTabSz="820738"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defTabSz="820738"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defTabSz="820738"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defTabSz="820738"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defTabSz="820738"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l" rtl="0" fontAlgn="base">
              <a:spcBef>
                <a:spcPct val="0"/>
              </a:spcBef>
              <a:spcAft>
                <a:spcPct val="0"/>
              </a:spcAft>
              <a:buClrTx/>
              <a:buNone/>
            </a:pPr>
            <a:r>
              <a:rPr lang="fa-IR" altLang="en-US" sz="2100">
                <a:solidFill>
                  <a:srgbClr val="FFFF00"/>
                </a:solidFill>
                <a:cs typeface="Titr Farsi" pitchFamily="2" charset="0"/>
              </a:rPr>
              <a:t>ادامه نقش مديران در كاهش برن اوت شغلي</a:t>
            </a:r>
            <a:r>
              <a:rPr lang="fa-IR" altLang="en-US" sz="2500">
                <a:solidFill>
                  <a:srgbClr val="FFFFFF"/>
                </a:solidFill>
              </a:rPr>
              <a:t> </a:t>
            </a:r>
            <a:endParaRPr lang="en-US" altLang="en-US" sz="2500">
              <a:solidFill>
                <a:srgbClr val="FFFFFF"/>
              </a:solidFill>
            </a:endParaRPr>
          </a:p>
        </p:txBody>
      </p:sp>
      <p:sp>
        <p:nvSpPr>
          <p:cNvPr id="76853" name="AutoShape 53">
            <a:extLst>
              <a:ext uri="{FF2B5EF4-FFF2-40B4-BE49-F238E27FC236}">
                <a16:creationId xmlns:a16="http://schemas.microsoft.com/office/drawing/2014/main" id="{383FCD4D-50D4-6228-DD7A-D9CEFCD674BB}"/>
              </a:ext>
            </a:extLst>
          </p:cNvPr>
          <p:cNvSpPr>
            <a:spLocks noChangeArrowheads="1"/>
          </p:cNvSpPr>
          <p:nvPr/>
        </p:nvSpPr>
        <p:spPr bwMode="auto">
          <a:xfrm>
            <a:off x="1774826" y="1917700"/>
            <a:ext cx="5400675" cy="719138"/>
          </a:xfrm>
          <a:prstGeom prst="flowChartAlternateProcess">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1800">
                <a:solidFill>
                  <a:srgbClr val="800000"/>
                </a:solidFill>
                <a:latin typeface="Arial" panose="020B0604020202020204" pitchFamily="34" charset="0"/>
                <a:cs typeface="B Titr" panose="00000700000000000000" pitchFamily="2" charset="-78"/>
              </a:rPr>
              <a:t>تنظيم برنامه هاي تفريحي و دسته جمعي جهت كاهش خستگي </a:t>
            </a:r>
          </a:p>
          <a:p>
            <a:pPr algn="ctr" fontAlgn="base">
              <a:spcBef>
                <a:spcPct val="0"/>
              </a:spcBef>
              <a:spcAft>
                <a:spcPct val="0"/>
              </a:spcAft>
              <a:buClrTx/>
              <a:buNone/>
            </a:pPr>
            <a:r>
              <a:rPr lang="fa-IR" altLang="en-US" sz="1800">
                <a:solidFill>
                  <a:srgbClr val="800000"/>
                </a:solidFill>
                <a:latin typeface="Arial" panose="020B0604020202020204" pitchFamily="34" charset="0"/>
                <a:cs typeface="B Titr" panose="00000700000000000000" pitchFamily="2" charset="-78"/>
              </a:rPr>
              <a:t>روزانه و شناخت ساير شيوه هاي خستگي زدايي</a:t>
            </a:r>
            <a:endParaRPr lang="en-US" altLang="en-US" sz="1800">
              <a:solidFill>
                <a:srgbClr val="800000"/>
              </a:solidFill>
              <a:latin typeface="Arial" panose="020B0604020202020204" pitchFamily="34" charset="0"/>
              <a:cs typeface="B Titr" panose="00000700000000000000" pitchFamily="2" charset="-78"/>
            </a:endParaRPr>
          </a:p>
        </p:txBody>
      </p:sp>
      <p:sp>
        <p:nvSpPr>
          <p:cNvPr id="76856" name="AutoShape 56">
            <a:extLst>
              <a:ext uri="{FF2B5EF4-FFF2-40B4-BE49-F238E27FC236}">
                <a16:creationId xmlns:a16="http://schemas.microsoft.com/office/drawing/2014/main" id="{636E34F3-B9D7-B956-6723-EF75742732A7}"/>
              </a:ext>
            </a:extLst>
          </p:cNvPr>
          <p:cNvSpPr>
            <a:spLocks noChangeArrowheads="1"/>
          </p:cNvSpPr>
          <p:nvPr/>
        </p:nvSpPr>
        <p:spPr bwMode="auto">
          <a:xfrm>
            <a:off x="1774826" y="2852738"/>
            <a:ext cx="5400675" cy="792162"/>
          </a:xfrm>
          <a:prstGeom prst="flowChartAlternateProcess">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1800">
                <a:solidFill>
                  <a:srgbClr val="800000"/>
                </a:solidFill>
                <a:latin typeface="Arial" panose="020B0604020202020204" pitchFamily="34" charset="0"/>
                <a:cs typeface="B Titr" panose="00000700000000000000" pitchFamily="2" charset="-78"/>
              </a:rPr>
              <a:t>بكارگماري افراد نه تنها بر اساس علايق بلكه برا ساس</a:t>
            </a:r>
          </a:p>
          <a:p>
            <a:pPr algn="ctr" fontAlgn="base">
              <a:spcBef>
                <a:spcPct val="0"/>
              </a:spcBef>
              <a:spcAft>
                <a:spcPct val="0"/>
              </a:spcAft>
              <a:buClrTx/>
              <a:buNone/>
            </a:pPr>
            <a:r>
              <a:rPr lang="fa-IR" altLang="en-US" sz="1800">
                <a:solidFill>
                  <a:srgbClr val="800000"/>
                </a:solidFill>
                <a:latin typeface="Arial" panose="020B0604020202020204" pitchFamily="34" charset="0"/>
                <a:cs typeface="B Titr" panose="00000700000000000000" pitchFamily="2" charset="-78"/>
              </a:rPr>
              <a:t> توانمندي ويژگيهاي شخصيتي</a:t>
            </a:r>
          </a:p>
        </p:txBody>
      </p:sp>
      <p:sp>
        <p:nvSpPr>
          <p:cNvPr id="76857" name="AutoShape 57">
            <a:extLst>
              <a:ext uri="{FF2B5EF4-FFF2-40B4-BE49-F238E27FC236}">
                <a16:creationId xmlns:a16="http://schemas.microsoft.com/office/drawing/2014/main" id="{24A42228-8C5F-F38C-9965-FBF663E39DFB}"/>
              </a:ext>
            </a:extLst>
          </p:cNvPr>
          <p:cNvSpPr>
            <a:spLocks noChangeArrowheads="1"/>
          </p:cNvSpPr>
          <p:nvPr/>
        </p:nvSpPr>
        <p:spPr bwMode="auto">
          <a:xfrm>
            <a:off x="1774826" y="908051"/>
            <a:ext cx="5400675" cy="792163"/>
          </a:xfrm>
          <a:prstGeom prst="flowChartAlternateProcess">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1800">
                <a:solidFill>
                  <a:srgbClr val="800000"/>
                </a:solidFill>
                <a:latin typeface="Arial" panose="020B0604020202020204" pitchFamily="34" charset="0"/>
                <a:cs typeface="B Titr" panose="00000700000000000000" pitchFamily="2" charset="-78"/>
              </a:rPr>
              <a:t>بهبود شبكه هاي ارتباطي در سازمان </a:t>
            </a:r>
          </a:p>
          <a:p>
            <a:pPr algn="ctr" fontAlgn="base">
              <a:spcBef>
                <a:spcPct val="0"/>
              </a:spcBef>
              <a:spcAft>
                <a:spcPct val="0"/>
              </a:spcAft>
              <a:buClrTx/>
              <a:buNone/>
            </a:pPr>
            <a:r>
              <a:rPr lang="fa-IR" altLang="en-US" sz="1800">
                <a:solidFill>
                  <a:srgbClr val="800000"/>
                </a:solidFill>
                <a:latin typeface="Arial" panose="020B0604020202020204" pitchFamily="34" charset="0"/>
                <a:cs typeface="B Titr" panose="00000700000000000000" pitchFamily="2" charset="-78"/>
              </a:rPr>
              <a:t>(امكان ارائه انتقادات و رابطه اي مناسب بين مديران و كارمندان )</a:t>
            </a:r>
          </a:p>
        </p:txBody>
      </p:sp>
      <p:sp>
        <p:nvSpPr>
          <p:cNvPr id="76858" name="AutoShape 58">
            <a:extLst>
              <a:ext uri="{FF2B5EF4-FFF2-40B4-BE49-F238E27FC236}">
                <a16:creationId xmlns:a16="http://schemas.microsoft.com/office/drawing/2014/main" id="{98F44ADD-6E2D-D0E2-4205-99453B027B03}"/>
              </a:ext>
            </a:extLst>
          </p:cNvPr>
          <p:cNvSpPr>
            <a:spLocks noChangeArrowheads="1"/>
          </p:cNvSpPr>
          <p:nvPr/>
        </p:nvSpPr>
        <p:spPr bwMode="auto">
          <a:xfrm>
            <a:off x="1774825" y="3789363"/>
            <a:ext cx="5329238" cy="792162"/>
          </a:xfrm>
          <a:prstGeom prst="flowChartAlternateProcess">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1800">
                <a:solidFill>
                  <a:srgbClr val="800000"/>
                </a:solidFill>
                <a:latin typeface="Arial" panose="020B0604020202020204" pitchFamily="34" charset="0"/>
                <a:cs typeface="B Titr" panose="00000700000000000000" pitchFamily="2" charset="-78"/>
              </a:rPr>
              <a:t>تدارك دوره هاي آموزشي مناسب بر اساس تجزيه و تحليل شغل </a:t>
            </a:r>
            <a:endParaRPr lang="en-US" altLang="en-US" sz="1800">
              <a:solidFill>
                <a:srgbClr val="800000"/>
              </a:solidFill>
              <a:latin typeface="Arial" panose="020B0604020202020204" pitchFamily="34" charset="0"/>
              <a:cs typeface="B Titr" panose="00000700000000000000" pitchFamily="2" charset="-78"/>
            </a:endParaRPr>
          </a:p>
        </p:txBody>
      </p:sp>
      <p:sp>
        <p:nvSpPr>
          <p:cNvPr id="76860" name="AutoShape 60">
            <a:extLst>
              <a:ext uri="{FF2B5EF4-FFF2-40B4-BE49-F238E27FC236}">
                <a16:creationId xmlns:a16="http://schemas.microsoft.com/office/drawing/2014/main" id="{942EA314-DD8B-1933-BA69-9A8B8F04BE84}"/>
              </a:ext>
            </a:extLst>
          </p:cNvPr>
          <p:cNvSpPr>
            <a:spLocks noChangeArrowheads="1"/>
          </p:cNvSpPr>
          <p:nvPr/>
        </p:nvSpPr>
        <p:spPr bwMode="auto">
          <a:xfrm>
            <a:off x="1774825" y="4797426"/>
            <a:ext cx="5329238" cy="790575"/>
          </a:xfrm>
          <a:prstGeom prst="flowChartAlternateProcess">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1800">
                <a:solidFill>
                  <a:srgbClr val="800000"/>
                </a:solidFill>
                <a:latin typeface="Arial" panose="020B0604020202020204" pitchFamily="34" charset="0"/>
                <a:cs typeface="B Titr" panose="00000700000000000000" pitchFamily="2" charset="-78"/>
              </a:rPr>
              <a:t>تدارك امكاناتي در جهت افزايش مهارتهاي افراد با توجه </a:t>
            </a:r>
          </a:p>
          <a:p>
            <a:pPr algn="ctr" fontAlgn="base">
              <a:spcBef>
                <a:spcPct val="0"/>
              </a:spcBef>
              <a:spcAft>
                <a:spcPct val="0"/>
              </a:spcAft>
              <a:buClrTx/>
              <a:buNone/>
            </a:pPr>
            <a:r>
              <a:rPr lang="fa-IR" altLang="en-US" sz="1800">
                <a:solidFill>
                  <a:srgbClr val="800000"/>
                </a:solidFill>
                <a:latin typeface="Arial" panose="020B0604020202020204" pitchFamily="34" charset="0"/>
                <a:cs typeface="B Titr" panose="00000700000000000000" pitchFamily="2" charset="-78"/>
              </a:rPr>
              <a:t>به مسئوليتهاي كاري آنها </a:t>
            </a:r>
          </a:p>
        </p:txBody>
      </p:sp>
      <p:sp>
        <p:nvSpPr>
          <p:cNvPr id="76869" name="AutoShape 69">
            <a:extLst>
              <a:ext uri="{FF2B5EF4-FFF2-40B4-BE49-F238E27FC236}">
                <a16:creationId xmlns:a16="http://schemas.microsoft.com/office/drawing/2014/main" id="{F1500415-4744-8E17-A1B6-557BD348EB02}"/>
              </a:ext>
            </a:extLst>
          </p:cNvPr>
          <p:cNvSpPr>
            <a:spLocks noChangeArrowheads="1"/>
          </p:cNvSpPr>
          <p:nvPr/>
        </p:nvSpPr>
        <p:spPr bwMode="auto">
          <a:xfrm>
            <a:off x="1774825" y="5734050"/>
            <a:ext cx="5329238" cy="719138"/>
          </a:xfrm>
          <a:prstGeom prst="flowChartAlternateProcess">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1800">
                <a:solidFill>
                  <a:srgbClr val="800000"/>
                </a:solidFill>
                <a:latin typeface="Arial" panose="020B0604020202020204" pitchFamily="34" charset="0"/>
                <a:cs typeface="B Titr" panose="00000700000000000000" pitchFamily="2" charset="-78"/>
              </a:rPr>
              <a:t>كاهش امكان قرارگيري افراد در معرض خطر و </a:t>
            </a:r>
          </a:p>
          <a:p>
            <a:pPr algn="ctr" fontAlgn="base">
              <a:spcBef>
                <a:spcPct val="0"/>
              </a:spcBef>
              <a:spcAft>
                <a:spcPct val="0"/>
              </a:spcAft>
              <a:buClrTx/>
              <a:buNone/>
            </a:pPr>
            <a:r>
              <a:rPr lang="fa-IR" altLang="en-US" sz="1800">
                <a:solidFill>
                  <a:srgbClr val="800000"/>
                </a:solidFill>
                <a:latin typeface="Arial" panose="020B0604020202020204" pitchFamily="34" charset="0"/>
                <a:cs typeface="B Titr" panose="00000700000000000000" pitchFamily="2" charset="-78"/>
              </a:rPr>
              <a:t>محركهاي تنش زا</a:t>
            </a:r>
            <a:endParaRPr lang="en-US" altLang="en-US" sz="1800">
              <a:solidFill>
                <a:srgbClr val="800000"/>
              </a:solidFill>
              <a:latin typeface="Arial" panose="020B0604020202020204" pitchFamily="34" charset="0"/>
              <a:cs typeface="B Titr" panose="00000700000000000000" pitchFamily="2" charset="-78"/>
            </a:endParaRPr>
          </a:p>
        </p:txBody>
      </p:sp>
      <p:pic>
        <p:nvPicPr>
          <p:cNvPr id="52235" name="Picture 11" descr="27038711">
            <a:extLst>
              <a:ext uri="{FF2B5EF4-FFF2-40B4-BE49-F238E27FC236}">
                <a16:creationId xmlns:a16="http://schemas.microsoft.com/office/drawing/2014/main" id="{D1F1EEB0-ECF3-DFDE-552D-6E7DB2B547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7925" y="2133601"/>
            <a:ext cx="2960688"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6" name="Rectangle 12">
            <a:extLst>
              <a:ext uri="{FF2B5EF4-FFF2-40B4-BE49-F238E27FC236}">
                <a16:creationId xmlns:a16="http://schemas.microsoft.com/office/drawing/2014/main" id="{4A2C62C6-4E49-4A10-FA48-512C890D7E26}"/>
              </a:ext>
            </a:extLst>
          </p:cNvPr>
          <p:cNvSpPr>
            <a:spLocks noChangeArrowheads="1"/>
          </p:cNvSpPr>
          <p:nvPr/>
        </p:nvSpPr>
        <p:spPr bwMode="auto">
          <a:xfrm>
            <a:off x="8112125" y="1557338"/>
            <a:ext cx="17462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r>
              <a:rPr lang="fa-IR" altLang="en-US" sz="2800" b="1">
                <a:solidFill>
                  <a:srgbClr val="6600CC"/>
                </a:solidFill>
                <a:latin typeface="Arial" panose="020B0604020202020204" pitchFamily="34" charset="0"/>
                <a:cs typeface="B Titr" panose="00000700000000000000" pitchFamily="2" charset="-78"/>
              </a:rPr>
              <a:t>نقش مديران</a:t>
            </a:r>
            <a:endParaRPr lang="en-US" altLang="en-US" sz="2800" b="1">
              <a:solidFill>
                <a:srgbClr val="6600CC"/>
              </a:solidFill>
              <a:latin typeface="Arial" panose="020B0604020202020204" pitchFamily="34" charset="0"/>
              <a:cs typeface="B Titr" panose="00000700000000000000"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0114"/>
                                        </p:tgtEl>
                                        <p:attrNameLst>
                                          <p:attrName>style.visibility</p:attrName>
                                        </p:attrNameLst>
                                      </p:cBhvr>
                                      <p:to>
                                        <p:strVal val="visible"/>
                                      </p:to>
                                    </p:set>
                                    <p:animEffect transition="in" filter="wipe(up)">
                                      <p:cBhvr>
                                        <p:cTn id="7" dur="1000"/>
                                        <p:tgtEl>
                                          <p:spTgt spid="901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3" fill="hold" grpId="0" nodeType="clickEffect">
                                  <p:stCondLst>
                                    <p:cond delay="0"/>
                                  </p:stCondLst>
                                  <p:childTnLst>
                                    <p:set>
                                      <p:cBhvr>
                                        <p:cTn id="11" dur="1" fill="hold">
                                          <p:stCondLst>
                                            <p:cond delay="0"/>
                                          </p:stCondLst>
                                        </p:cTn>
                                        <p:tgtEl>
                                          <p:spTgt spid="76857"/>
                                        </p:tgtEl>
                                        <p:attrNameLst>
                                          <p:attrName>style.visibility</p:attrName>
                                        </p:attrNameLst>
                                      </p:cBhvr>
                                      <p:to>
                                        <p:strVal val="visible"/>
                                      </p:to>
                                    </p:set>
                                    <p:anim calcmode="lin" valueType="num">
                                      <p:cBhvr additive="base">
                                        <p:cTn id="12" dur="500" fill="hold"/>
                                        <p:tgtEl>
                                          <p:spTgt spid="76857"/>
                                        </p:tgtEl>
                                        <p:attrNameLst>
                                          <p:attrName>ppt_x</p:attrName>
                                        </p:attrNameLst>
                                      </p:cBhvr>
                                      <p:tavLst>
                                        <p:tav tm="0">
                                          <p:val>
                                            <p:strVal val="1+#ppt_w/2"/>
                                          </p:val>
                                        </p:tav>
                                        <p:tav tm="100000">
                                          <p:val>
                                            <p:strVal val="#ppt_x"/>
                                          </p:val>
                                        </p:tav>
                                      </p:tavLst>
                                    </p:anim>
                                    <p:anim calcmode="lin" valueType="num">
                                      <p:cBhvr additive="base">
                                        <p:cTn id="13" dur="500" fill="hold"/>
                                        <p:tgtEl>
                                          <p:spTgt spid="76857"/>
                                        </p:tgtEl>
                                        <p:attrNameLst>
                                          <p:attrName>ppt_y</p:attrName>
                                        </p:attrNameLst>
                                      </p:cBhvr>
                                      <p:tavLst>
                                        <p:tav tm="0">
                                          <p:val>
                                            <p:strVal val="0-#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3" fill="hold" grpId="0" nodeType="clickEffect">
                                  <p:stCondLst>
                                    <p:cond delay="0"/>
                                  </p:stCondLst>
                                  <p:childTnLst>
                                    <p:set>
                                      <p:cBhvr>
                                        <p:cTn id="17" dur="1" fill="hold">
                                          <p:stCondLst>
                                            <p:cond delay="0"/>
                                          </p:stCondLst>
                                        </p:cTn>
                                        <p:tgtEl>
                                          <p:spTgt spid="76853"/>
                                        </p:tgtEl>
                                        <p:attrNameLst>
                                          <p:attrName>style.visibility</p:attrName>
                                        </p:attrNameLst>
                                      </p:cBhvr>
                                      <p:to>
                                        <p:strVal val="visible"/>
                                      </p:to>
                                    </p:set>
                                    <p:anim calcmode="lin" valueType="num">
                                      <p:cBhvr additive="base">
                                        <p:cTn id="18" dur="500" fill="hold"/>
                                        <p:tgtEl>
                                          <p:spTgt spid="76853"/>
                                        </p:tgtEl>
                                        <p:attrNameLst>
                                          <p:attrName>ppt_x</p:attrName>
                                        </p:attrNameLst>
                                      </p:cBhvr>
                                      <p:tavLst>
                                        <p:tav tm="0">
                                          <p:val>
                                            <p:strVal val="1+#ppt_w/2"/>
                                          </p:val>
                                        </p:tav>
                                        <p:tav tm="100000">
                                          <p:val>
                                            <p:strVal val="#ppt_x"/>
                                          </p:val>
                                        </p:tav>
                                      </p:tavLst>
                                    </p:anim>
                                    <p:anim calcmode="lin" valueType="num">
                                      <p:cBhvr additive="base">
                                        <p:cTn id="19" dur="500" fill="hold"/>
                                        <p:tgtEl>
                                          <p:spTgt spid="76853"/>
                                        </p:tgtEl>
                                        <p:attrNameLst>
                                          <p:attrName>ppt_y</p:attrName>
                                        </p:attrNameLst>
                                      </p:cBhvr>
                                      <p:tavLst>
                                        <p:tav tm="0">
                                          <p:val>
                                            <p:strVal val="0-#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3" fill="hold" grpId="0" nodeType="clickEffect">
                                  <p:stCondLst>
                                    <p:cond delay="0"/>
                                  </p:stCondLst>
                                  <p:childTnLst>
                                    <p:set>
                                      <p:cBhvr>
                                        <p:cTn id="23" dur="1" fill="hold">
                                          <p:stCondLst>
                                            <p:cond delay="0"/>
                                          </p:stCondLst>
                                        </p:cTn>
                                        <p:tgtEl>
                                          <p:spTgt spid="76856"/>
                                        </p:tgtEl>
                                        <p:attrNameLst>
                                          <p:attrName>style.visibility</p:attrName>
                                        </p:attrNameLst>
                                      </p:cBhvr>
                                      <p:to>
                                        <p:strVal val="visible"/>
                                      </p:to>
                                    </p:set>
                                    <p:anim calcmode="lin" valueType="num">
                                      <p:cBhvr additive="base">
                                        <p:cTn id="24" dur="500" fill="hold"/>
                                        <p:tgtEl>
                                          <p:spTgt spid="76856"/>
                                        </p:tgtEl>
                                        <p:attrNameLst>
                                          <p:attrName>ppt_x</p:attrName>
                                        </p:attrNameLst>
                                      </p:cBhvr>
                                      <p:tavLst>
                                        <p:tav tm="0">
                                          <p:val>
                                            <p:strVal val="1+#ppt_w/2"/>
                                          </p:val>
                                        </p:tav>
                                        <p:tav tm="100000">
                                          <p:val>
                                            <p:strVal val="#ppt_x"/>
                                          </p:val>
                                        </p:tav>
                                      </p:tavLst>
                                    </p:anim>
                                    <p:anim calcmode="lin" valueType="num">
                                      <p:cBhvr additive="base">
                                        <p:cTn id="25" dur="500" fill="hold"/>
                                        <p:tgtEl>
                                          <p:spTgt spid="76856"/>
                                        </p:tgtEl>
                                        <p:attrNameLst>
                                          <p:attrName>ppt_y</p:attrName>
                                        </p:attrNameLst>
                                      </p:cBhvr>
                                      <p:tavLst>
                                        <p:tav tm="0">
                                          <p:val>
                                            <p:strVal val="0-#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3" fill="hold" grpId="0" nodeType="clickEffect">
                                  <p:stCondLst>
                                    <p:cond delay="0"/>
                                  </p:stCondLst>
                                  <p:childTnLst>
                                    <p:set>
                                      <p:cBhvr>
                                        <p:cTn id="29" dur="1" fill="hold">
                                          <p:stCondLst>
                                            <p:cond delay="0"/>
                                          </p:stCondLst>
                                        </p:cTn>
                                        <p:tgtEl>
                                          <p:spTgt spid="76858"/>
                                        </p:tgtEl>
                                        <p:attrNameLst>
                                          <p:attrName>style.visibility</p:attrName>
                                        </p:attrNameLst>
                                      </p:cBhvr>
                                      <p:to>
                                        <p:strVal val="visible"/>
                                      </p:to>
                                    </p:set>
                                    <p:anim calcmode="lin" valueType="num">
                                      <p:cBhvr additive="base">
                                        <p:cTn id="30" dur="500" fill="hold"/>
                                        <p:tgtEl>
                                          <p:spTgt spid="76858"/>
                                        </p:tgtEl>
                                        <p:attrNameLst>
                                          <p:attrName>ppt_x</p:attrName>
                                        </p:attrNameLst>
                                      </p:cBhvr>
                                      <p:tavLst>
                                        <p:tav tm="0">
                                          <p:val>
                                            <p:strVal val="1+#ppt_w/2"/>
                                          </p:val>
                                        </p:tav>
                                        <p:tav tm="100000">
                                          <p:val>
                                            <p:strVal val="#ppt_x"/>
                                          </p:val>
                                        </p:tav>
                                      </p:tavLst>
                                    </p:anim>
                                    <p:anim calcmode="lin" valueType="num">
                                      <p:cBhvr additive="base">
                                        <p:cTn id="31" dur="500" fill="hold"/>
                                        <p:tgtEl>
                                          <p:spTgt spid="76858"/>
                                        </p:tgtEl>
                                        <p:attrNameLst>
                                          <p:attrName>ppt_y</p:attrName>
                                        </p:attrNameLst>
                                      </p:cBhvr>
                                      <p:tavLst>
                                        <p:tav tm="0">
                                          <p:val>
                                            <p:strVal val="0-#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3" fill="hold" grpId="0" nodeType="clickEffect">
                                  <p:stCondLst>
                                    <p:cond delay="0"/>
                                  </p:stCondLst>
                                  <p:childTnLst>
                                    <p:set>
                                      <p:cBhvr>
                                        <p:cTn id="35" dur="1" fill="hold">
                                          <p:stCondLst>
                                            <p:cond delay="0"/>
                                          </p:stCondLst>
                                        </p:cTn>
                                        <p:tgtEl>
                                          <p:spTgt spid="76860"/>
                                        </p:tgtEl>
                                        <p:attrNameLst>
                                          <p:attrName>style.visibility</p:attrName>
                                        </p:attrNameLst>
                                      </p:cBhvr>
                                      <p:to>
                                        <p:strVal val="visible"/>
                                      </p:to>
                                    </p:set>
                                    <p:anim calcmode="lin" valueType="num">
                                      <p:cBhvr additive="base">
                                        <p:cTn id="36" dur="500" fill="hold"/>
                                        <p:tgtEl>
                                          <p:spTgt spid="76860"/>
                                        </p:tgtEl>
                                        <p:attrNameLst>
                                          <p:attrName>ppt_x</p:attrName>
                                        </p:attrNameLst>
                                      </p:cBhvr>
                                      <p:tavLst>
                                        <p:tav tm="0">
                                          <p:val>
                                            <p:strVal val="1+#ppt_w/2"/>
                                          </p:val>
                                        </p:tav>
                                        <p:tav tm="100000">
                                          <p:val>
                                            <p:strVal val="#ppt_x"/>
                                          </p:val>
                                        </p:tav>
                                      </p:tavLst>
                                    </p:anim>
                                    <p:anim calcmode="lin" valueType="num">
                                      <p:cBhvr additive="base">
                                        <p:cTn id="37" dur="500" fill="hold"/>
                                        <p:tgtEl>
                                          <p:spTgt spid="76860"/>
                                        </p:tgtEl>
                                        <p:attrNameLst>
                                          <p:attrName>ppt_y</p:attrName>
                                        </p:attrNameLst>
                                      </p:cBhvr>
                                      <p:tavLst>
                                        <p:tav tm="0">
                                          <p:val>
                                            <p:strVal val="0-#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3" fill="hold" grpId="0" nodeType="clickEffect">
                                  <p:stCondLst>
                                    <p:cond delay="0"/>
                                  </p:stCondLst>
                                  <p:childTnLst>
                                    <p:set>
                                      <p:cBhvr>
                                        <p:cTn id="41" dur="1" fill="hold">
                                          <p:stCondLst>
                                            <p:cond delay="0"/>
                                          </p:stCondLst>
                                        </p:cTn>
                                        <p:tgtEl>
                                          <p:spTgt spid="76869"/>
                                        </p:tgtEl>
                                        <p:attrNameLst>
                                          <p:attrName>style.visibility</p:attrName>
                                        </p:attrNameLst>
                                      </p:cBhvr>
                                      <p:to>
                                        <p:strVal val="visible"/>
                                      </p:to>
                                    </p:set>
                                    <p:anim calcmode="lin" valueType="num">
                                      <p:cBhvr additive="base">
                                        <p:cTn id="42" dur="500" fill="hold"/>
                                        <p:tgtEl>
                                          <p:spTgt spid="76869"/>
                                        </p:tgtEl>
                                        <p:attrNameLst>
                                          <p:attrName>ppt_x</p:attrName>
                                        </p:attrNameLst>
                                      </p:cBhvr>
                                      <p:tavLst>
                                        <p:tav tm="0">
                                          <p:val>
                                            <p:strVal val="1+#ppt_w/2"/>
                                          </p:val>
                                        </p:tav>
                                        <p:tav tm="100000">
                                          <p:val>
                                            <p:strVal val="#ppt_x"/>
                                          </p:val>
                                        </p:tav>
                                      </p:tavLst>
                                    </p:anim>
                                    <p:anim calcmode="lin" valueType="num">
                                      <p:cBhvr additive="base">
                                        <p:cTn id="43" dur="500" fill="hold"/>
                                        <p:tgtEl>
                                          <p:spTgt spid="7686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4" grpId="0" animBg="1"/>
      <p:bldP spid="76853" grpId="0" animBg="1"/>
      <p:bldP spid="76856" grpId="0" animBg="1"/>
      <p:bldP spid="76857" grpId="0" animBg="1"/>
      <p:bldP spid="76858" grpId="0" animBg="1"/>
      <p:bldP spid="76860" grpId="0" animBg="1"/>
      <p:bldP spid="76869" grpId="0" animBg="1"/>
    </p:bld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2D24A2EC-B1EA-5580-F170-0C41C966DC49}"/>
              </a:ext>
            </a:extLst>
          </p:cNvPr>
          <p:cNvSpPr>
            <a:spLocks noChangeArrowheads="1"/>
          </p:cNvSpPr>
          <p:nvPr/>
        </p:nvSpPr>
        <p:spPr bwMode="auto">
          <a:xfrm>
            <a:off x="1774825" y="1125538"/>
            <a:ext cx="8713788" cy="5543550"/>
          </a:xfrm>
          <a:prstGeom prst="rect">
            <a:avLst/>
          </a:prstGeom>
          <a:solidFill>
            <a:schemeClr val="bg1"/>
          </a:solidFill>
          <a:ln w="9525">
            <a:solidFill>
              <a:srgbClr val="FF0000"/>
            </a:solidFill>
            <a:miter lim="800000"/>
            <a:headEnd/>
            <a:tailEnd/>
          </a:ln>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black"/>
              </a:solidFill>
              <a:latin typeface="Arial" panose="020B0604020202020204" pitchFamily="34" charset="0"/>
            </a:endParaRPr>
          </a:p>
        </p:txBody>
      </p:sp>
      <p:sp>
        <p:nvSpPr>
          <p:cNvPr id="53251" name="Rectangle 3">
            <a:extLst>
              <a:ext uri="{FF2B5EF4-FFF2-40B4-BE49-F238E27FC236}">
                <a16:creationId xmlns:a16="http://schemas.microsoft.com/office/drawing/2014/main" id="{1E2AD37E-E2DA-21DB-7058-7976C79EA07C}"/>
              </a:ext>
            </a:extLst>
          </p:cNvPr>
          <p:cNvSpPr>
            <a:spLocks noGrp="1" noChangeArrowheads="1"/>
          </p:cNvSpPr>
          <p:nvPr>
            <p:ph type="body" idx="4294967295"/>
          </p:nvPr>
        </p:nvSpPr>
        <p:spPr>
          <a:xfrm>
            <a:off x="1919288" y="1449388"/>
            <a:ext cx="8569325" cy="4895850"/>
          </a:xfrm>
        </p:spPr>
        <p:txBody>
          <a:bodyPr>
            <a:normAutofit fontScale="77500" lnSpcReduction="20000"/>
          </a:bodyPr>
          <a:lstStyle/>
          <a:p>
            <a:pPr algn="ctr" eaLnBrk="1" hangingPunct="1">
              <a:lnSpc>
                <a:spcPct val="90000"/>
              </a:lnSpc>
              <a:buFont typeface="Verdana" panose="020B0604030504040204" pitchFamily="34" charset="0"/>
              <a:buNone/>
            </a:pPr>
            <a:r>
              <a:rPr lang="fa-IR" altLang="en-US" b="1" dirty="0">
                <a:cs typeface="B Titr" panose="00000700000000000000" pitchFamily="2" charset="-78"/>
              </a:rPr>
              <a:t>تحقیقات مختلفی که بر روی نقش </a:t>
            </a:r>
            <a:r>
              <a:rPr lang="fa-IR" altLang="en-US" b="1" u="sng" dirty="0">
                <a:solidFill>
                  <a:srgbClr val="CC0000"/>
                </a:solidFill>
                <a:cs typeface="B Titr" panose="00000700000000000000" pitchFamily="2" charset="-78"/>
              </a:rPr>
              <a:t>حمایت</a:t>
            </a:r>
            <a:r>
              <a:rPr lang="fa-IR" altLang="en-US" b="1" dirty="0">
                <a:cs typeface="B Titr" panose="00000700000000000000" pitchFamily="2" charset="-78"/>
              </a:rPr>
              <a:t> در فشار روانی و فرسودگی شغلی صورت</a:t>
            </a:r>
          </a:p>
          <a:p>
            <a:pPr algn="ctr" eaLnBrk="1" hangingPunct="1">
              <a:lnSpc>
                <a:spcPct val="90000"/>
              </a:lnSpc>
              <a:buFont typeface="Verdana" panose="020B0604030504040204" pitchFamily="34" charset="0"/>
              <a:buNone/>
            </a:pPr>
            <a:endParaRPr lang="fa-IR" altLang="en-US" b="1" dirty="0">
              <a:cs typeface="B Titr" panose="00000700000000000000" pitchFamily="2" charset="-78"/>
            </a:endParaRPr>
          </a:p>
          <a:p>
            <a:pPr algn="ctr" eaLnBrk="1" hangingPunct="1">
              <a:lnSpc>
                <a:spcPct val="90000"/>
              </a:lnSpc>
              <a:buFont typeface="Verdana" panose="020B0604030504040204" pitchFamily="34" charset="0"/>
              <a:buNone/>
            </a:pPr>
            <a:r>
              <a:rPr lang="fa-IR" altLang="en-US" b="1" dirty="0">
                <a:cs typeface="B Titr" panose="00000700000000000000" pitchFamily="2" charset="-78"/>
              </a:rPr>
              <a:t> گرفته است </a:t>
            </a:r>
            <a:r>
              <a:rPr lang="fa-IR" altLang="en-US" u="sng" dirty="0">
                <a:cs typeface="B Titr" panose="00000700000000000000" pitchFamily="2" charset="-78"/>
              </a:rPr>
              <a:t>حمایت اجتماعی</a:t>
            </a:r>
            <a:r>
              <a:rPr lang="fa-IR" altLang="en-US" b="1" dirty="0">
                <a:cs typeface="B Titr" panose="00000700000000000000" pitchFamily="2" charset="-78"/>
              </a:rPr>
              <a:t> را به عنوان یک منبع کمک به افراد برای مقابله با فشار</a:t>
            </a:r>
          </a:p>
          <a:p>
            <a:pPr algn="ctr" eaLnBrk="1" hangingPunct="1">
              <a:lnSpc>
                <a:spcPct val="90000"/>
              </a:lnSpc>
              <a:buFont typeface="Verdana" panose="020B0604030504040204" pitchFamily="34" charset="0"/>
              <a:buNone/>
            </a:pPr>
            <a:endParaRPr lang="fa-IR" altLang="en-US" b="1" dirty="0">
              <a:cs typeface="B Titr" panose="00000700000000000000" pitchFamily="2" charset="-78"/>
            </a:endParaRPr>
          </a:p>
          <a:p>
            <a:pPr algn="ctr" eaLnBrk="1" hangingPunct="1">
              <a:lnSpc>
                <a:spcPct val="90000"/>
              </a:lnSpc>
              <a:buFont typeface="Verdana" panose="020B0604030504040204" pitchFamily="34" charset="0"/>
              <a:buNone/>
            </a:pPr>
            <a:r>
              <a:rPr lang="fa-IR" altLang="en-US" b="1" dirty="0">
                <a:cs typeface="B Titr" panose="00000700000000000000" pitchFamily="2" charset="-78"/>
              </a:rPr>
              <a:t> روانی و فرسودگی شغلی مشخص کرده است ، حمایت اجتماعی موجب </a:t>
            </a:r>
            <a:r>
              <a:rPr lang="fa-IR" altLang="en-US" b="1" u="sng" dirty="0">
                <a:solidFill>
                  <a:srgbClr val="CC0000"/>
                </a:solidFill>
                <a:cs typeface="B Titr" panose="00000700000000000000" pitchFamily="2" charset="-78"/>
              </a:rPr>
              <a:t>تسهیل رفتارهای</a:t>
            </a:r>
          </a:p>
          <a:p>
            <a:pPr algn="ctr" eaLnBrk="1" hangingPunct="1">
              <a:lnSpc>
                <a:spcPct val="90000"/>
              </a:lnSpc>
              <a:buFont typeface="Verdana" panose="020B0604030504040204" pitchFamily="34" charset="0"/>
              <a:buNone/>
            </a:pPr>
            <a:endParaRPr lang="fa-IR" altLang="en-US" b="1" u="sng" dirty="0">
              <a:solidFill>
                <a:srgbClr val="CC0000"/>
              </a:solidFill>
              <a:cs typeface="B Titr" panose="00000700000000000000" pitchFamily="2" charset="-78"/>
            </a:endParaRPr>
          </a:p>
          <a:p>
            <a:pPr algn="ctr" eaLnBrk="1" hangingPunct="1">
              <a:lnSpc>
                <a:spcPct val="90000"/>
              </a:lnSpc>
              <a:buFont typeface="Verdana" panose="020B0604030504040204" pitchFamily="34" charset="0"/>
              <a:buNone/>
            </a:pPr>
            <a:r>
              <a:rPr lang="fa-IR" altLang="en-US" b="1" u="sng" dirty="0">
                <a:solidFill>
                  <a:srgbClr val="CC0000"/>
                </a:solidFill>
                <a:cs typeface="B Titr" panose="00000700000000000000" pitchFamily="2" charset="-78"/>
              </a:rPr>
              <a:t> انطباقی فرد</a:t>
            </a:r>
            <a:r>
              <a:rPr lang="fa-IR" altLang="en-US" b="1" dirty="0">
                <a:cs typeface="B Titr" panose="00000700000000000000" pitchFamily="2" charset="-78"/>
              </a:rPr>
              <a:t> می شود که البته به </a:t>
            </a:r>
            <a:r>
              <a:rPr lang="fa-IR" altLang="en-US" b="1" u="sng" dirty="0">
                <a:solidFill>
                  <a:srgbClr val="CC0000"/>
                </a:solidFill>
                <a:cs typeface="B Titr" panose="00000700000000000000" pitchFamily="2" charset="-78"/>
              </a:rPr>
              <a:t>ماهیت اجتماعی</a:t>
            </a:r>
            <a:r>
              <a:rPr lang="fa-IR" altLang="en-US" b="1" dirty="0">
                <a:cs typeface="B Titr" panose="00000700000000000000" pitchFamily="2" charset="-78"/>
              </a:rPr>
              <a:t> فرد باز می گردد . به عبارت دیگر</a:t>
            </a:r>
          </a:p>
          <a:p>
            <a:pPr algn="ctr" eaLnBrk="1" hangingPunct="1">
              <a:lnSpc>
                <a:spcPct val="90000"/>
              </a:lnSpc>
              <a:buFont typeface="Verdana" panose="020B0604030504040204" pitchFamily="34" charset="0"/>
              <a:buNone/>
            </a:pPr>
            <a:endParaRPr lang="fa-IR" altLang="en-US" b="1" dirty="0">
              <a:cs typeface="B Titr" panose="00000700000000000000" pitchFamily="2" charset="-78"/>
            </a:endParaRPr>
          </a:p>
          <a:p>
            <a:pPr algn="ctr" eaLnBrk="1" hangingPunct="1">
              <a:lnSpc>
                <a:spcPct val="90000"/>
              </a:lnSpc>
              <a:buFont typeface="Verdana" panose="020B0604030504040204" pitchFamily="34" charset="0"/>
              <a:buNone/>
            </a:pPr>
            <a:r>
              <a:rPr lang="fa-IR" altLang="en-US" b="1" dirty="0">
                <a:cs typeface="B Titr" panose="00000700000000000000" pitchFamily="2" charset="-78"/>
              </a:rPr>
              <a:t> زمانی شکل می گیرد که روابط عمیقی حاکی از</a:t>
            </a:r>
            <a:r>
              <a:rPr lang="fa-IR" altLang="en-US" b="1" u="sng" dirty="0">
                <a:solidFill>
                  <a:srgbClr val="CC0000"/>
                </a:solidFill>
                <a:cs typeface="B Titr" panose="00000700000000000000" pitchFamily="2" charset="-78"/>
              </a:rPr>
              <a:t> علاقه</a:t>
            </a:r>
            <a:r>
              <a:rPr lang="fa-IR" altLang="en-US" b="1" dirty="0">
                <a:cs typeface="B Titr" panose="00000700000000000000" pitchFamily="2" charset="-78"/>
              </a:rPr>
              <a:t> و </a:t>
            </a:r>
            <a:r>
              <a:rPr lang="fa-IR" altLang="en-US" b="1" u="sng" dirty="0">
                <a:solidFill>
                  <a:srgbClr val="CC0000"/>
                </a:solidFill>
                <a:cs typeface="B Titr" panose="00000700000000000000" pitchFamily="2" charset="-78"/>
              </a:rPr>
              <a:t>نگرانی</a:t>
            </a:r>
            <a:r>
              <a:rPr lang="fa-IR" altLang="en-US" b="1" dirty="0">
                <a:cs typeface="B Titr" panose="00000700000000000000" pitchFamily="2" charset="-78"/>
              </a:rPr>
              <a:t> نسبت به هم ، بین افراد</a:t>
            </a:r>
          </a:p>
          <a:p>
            <a:pPr algn="ctr" eaLnBrk="1" hangingPunct="1">
              <a:lnSpc>
                <a:spcPct val="90000"/>
              </a:lnSpc>
              <a:buFont typeface="Verdana" panose="020B0604030504040204" pitchFamily="34" charset="0"/>
              <a:buNone/>
            </a:pPr>
            <a:endParaRPr lang="fa-IR" altLang="en-US" b="1" dirty="0">
              <a:cs typeface="B Titr" panose="00000700000000000000" pitchFamily="2" charset="-78"/>
            </a:endParaRPr>
          </a:p>
          <a:p>
            <a:pPr algn="ctr" eaLnBrk="1" hangingPunct="1">
              <a:lnSpc>
                <a:spcPct val="90000"/>
              </a:lnSpc>
              <a:buFont typeface="Verdana" panose="020B0604030504040204" pitchFamily="34" charset="0"/>
              <a:buNone/>
            </a:pPr>
            <a:r>
              <a:rPr lang="fa-IR" altLang="en-US" b="1" dirty="0">
                <a:cs typeface="B Titr" panose="00000700000000000000" pitchFamily="2" charset="-78"/>
              </a:rPr>
              <a:t> به وجود آید .</a:t>
            </a:r>
            <a:r>
              <a:rPr lang="fa-IR" altLang="en-US" dirty="0">
                <a:cs typeface="B Titr" panose="00000700000000000000" pitchFamily="2" charset="-78"/>
              </a:rPr>
              <a:t> </a:t>
            </a:r>
            <a:endParaRPr lang="en-US" altLang="en-US" dirty="0">
              <a:cs typeface="B Titr" panose="00000700000000000000" pitchFamily="2" charset="-78"/>
            </a:endParaRPr>
          </a:p>
        </p:txBody>
      </p:sp>
      <p:sp>
        <p:nvSpPr>
          <p:cNvPr id="53252" name="AutoShape 4">
            <a:extLst>
              <a:ext uri="{FF2B5EF4-FFF2-40B4-BE49-F238E27FC236}">
                <a16:creationId xmlns:a16="http://schemas.microsoft.com/office/drawing/2014/main" id="{756F3F1C-6A25-CFBA-0E40-565C3A688895}"/>
              </a:ext>
            </a:extLst>
          </p:cNvPr>
          <p:cNvSpPr>
            <a:spLocks noChangeArrowheads="1"/>
          </p:cNvSpPr>
          <p:nvPr/>
        </p:nvSpPr>
        <p:spPr bwMode="auto">
          <a:xfrm>
            <a:off x="1524000" y="-26988"/>
            <a:ext cx="9144000" cy="620713"/>
          </a:xfrm>
          <a:prstGeom prst="bevel">
            <a:avLst>
              <a:gd name="adj" fmla="val 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black"/>
              </a:solidFill>
              <a:latin typeface="Arial" panose="020B0604020202020204" pitchFamily="34" charset="0"/>
            </a:endParaRPr>
          </a:p>
        </p:txBody>
      </p:sp>
      <p:sp>
        <p:nvSpPr>
          <p:cNvPr id="53253" name="Rectangle 2">
            <a:extLst>
              <a:ext uri="{FF2B5EF4-FFF2-40B4-BE49-F238E27FC236}">
                <a16:creationId xmlns:a16="http://schemas.microsoft.com/office/drawing/2014/main" id="{AA0F94B5-17BE-EE05-9BDE-894FBFF8FB0C}"/>
              </a:ext>
            </a:extLst>
          </p:cNvPr>
          <p:cNvSpPr>
            <a:spLocks noChangeArrowheads="1"/>
          </p:cNvSpPr>
          <p:nvPr/>
        </p:nvSpPr>
        <p:spPr bwMode="white">
          <a:xfrm>
            <a:off x="2949576" y="90489"/>
            <a:ext cx="6746875"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65491" bIns="0" anchor="ctr"/>
          <a:lstStyle>
            <a:lvl1pPr algn="r" defTabSz="820738"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defTabSz="820738"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defTabSz="820738"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defTabSz="820738"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defTabSz="820738"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r>
              <a:rPr lang="fa-IR" altLang="en-US" sz="2500">
                <a:solidFill>
                  <a:srgbClr val="FFFF00"/>
                </a:solidFill>
                <a:cs typeface="Titr Farsi" pitchFamily="2" charset="0"/>
              </a:rPr>
              <a:t>ادامه رهايی از فرسودگی شغلی –راهکار های  اجتماعي</a:t>
            </a:r>
            <a:endParaRPr lang="en-US" altLang="en-US" sz="2500">
              <a:solidFill>
                <a:srgbClr val="FFFF00"/>
              </a:solidFill>
              <a:cs typeface="Titr Farsi" pitchFamily="2" charset="0"/>
            </a:endParaRPr>
          </a:p>
        </p:txBody>
      </p:sp>
    </p:spTree>
  </p:cSld>
  <p:clrMapOvr>
    <a:masterClrMapping/>
  </p:clrMapOvr>
  <p:transition/>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2">
            <a:extLst>
              <a:ext uri="{FF2B5EF4-FFF2-40B4-BE49-F238E27FC236}">
                <a16:creationId xmlns:a16="http://schemas.microsoft.com/office/drawing/2014/main" id="{365E4EAD-4239-311A-C5B2-188BE98539BD}"/>
              </a:ext>
            </a:extLst>
          </p:cNvPr>
          <p:cNvSpPr>
            <a:spLocks noGrp="1"/>
          </p:cNvSpPr>
          <p:nvPr>
            <p:ph type="ftr" sz="quarter" idx="11"/>
          </p:nvPr>
        </p:nvSpPr>
        <p:spPr/>
        <p:txBody>
          <a:bodyPr/>
          <a:lstStyle/>
          <a:p>
            <a:pPr lvl="1" fontAlgn="base">
              <a:spcBef>
                <a:spcPct val="0"/>
              </a:spcBef>
              <a:spcAft>
                <a:spcPct val="0"/>
              </a:spcAft>
              <a:defRPr/>
            </a:pPr>
            <a:r>
              <a:rPr lang="en-US">
                <a:solidFill>
                  <a:srgbClr val="575F6D"/>
                </a:solidFill>
                <a:latin typeface="Verdana"/>
              </a:rPr>
              <a:t>Attachment #2</a:t>
            </a:r>
          </a:p>
        </p:txBody>
      </p:sp>
      <p:sp>
        <p:nvSpPr>
          <p:cNvPr id="55299" name="Rectangle 25">
            <a:extLst>
              <a:ext uri="{FF2B5EF4-FFF2-40B4-BE49-F238E27FC236}">
                <a16:creationId xmlns:a16="http://schemas.microsoft.com/office/drawing/2014/main" id="{13BA347E-BD35-96AB-9E40-197C46CB1CCB}"/>
              </a:ext>
            </a:extLst>
          </p:cNvPr>
          <p:cNvSpPr>
            <a:spLocks noChangeArrowheads="1"/>
          </p:cNvSpPr>
          <p:nvPr/>
        </p:nvSpPr>
        <p:spPr bwMode="auto">
          <a:xfrm>
            <a:off x="1703389" y="765176"/>
            <a:ext cx="8713787" cy="5832475"/>
          </a:xfrm>
          <a:prstGeom prst="rect">
            <a:avLst/>
          </a:prstGeom>
          <a:solidFill>
            <a:srgbClr val="66669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black"/>
              </a:solidFill>
              <a:latin typeface="Arial" panose="020B0604020202020204" pitchFamily="34" charset="0"/>
            </a:endParaRPr>
          </a:p>
        </p:txBody>
      </p:sp>
      <p:sp>
        <p:nvSpPr>
          <p:cNvPr id="55300" name="AutoShape 24">
            <a:extLst>
              <a:ext uri="{FF2B5EF4-FFF2-40B4-BE49-F238E27FC236}">
                <a16:creationId xmlns:a16="http://schemas.microsoft.com/office/drawing/2014/main" id="{DEAAFA13-79C9-F30A-EA19-53FD65BD9775}"/>
              </a:ext>
            </a:extLst>
          </p:cNvPr>
          <p:cNvSpPr>
            <a:spLocks noChangeArrowheads="1"/>
          </p:cNvSpPr>
          <p:nvPr/>
        </p:nvSpPr>
        <p:spPr bwMode="auto">
          <a:xfrm>
            <a:off x="1524000" y="1"/>
            <a:ext cx="9144000" cy="620713"/>
          </a:xfrm>
          <a:prstGeom prst="bevel">
            <a:avLst>
              <a:gd name="adj" fmla="val 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fontAlgn="base">
              <a:spcBef>
                <a:spcPct val="0"/>
              </a:spcBef>
              <a:spcAft>
                <a:spcPct val="0"/>
              </a:spcAft>
              <a:buClrTx/>
              <a:buNone/>
            </a:pPr>
            <a:endParaRPr lang="en-US" altLang="en-US" sz="1800">
              <a:solidFill>
                <a:prstClr val="black"/>
              </a:solidFill>
              <a:latin typeface="Arial" panose="020B0604020202020204" pitchFamily="34" charset="0"/>
            </a:endParaRPr>
          </a:p>
        </p:txBody>
      </p:sp>
      <p:sp>
        <p:nvSpPr>
          <p:cNvPr id="55301" name="Rectangle 6">
            <a:extLst>
              <a:ext uri="{FF2B5EF4-FFF2-40B4-BE49-F238E27FC236}">
                <a16:creationId xmlns:a16="http://schemas.microsoft.com/office/drawing/2014/main" id="{F6A8F13C-5646-E91D-2588-FACBEC60B7D6}"/>
              </a:ext>
            </a:extLst>
          </p:cNvPr>
          <p:cNvSpPr>
            <a:spLocks noChangeArrowheads="1"/>
          </p:cNvSpPr>
          <p:nvPr/>
        </p:nvSpPr>
        <p:spPr bwMode="auto">
          <a:xfrm>
            <a:off x="3863976" y="-26988"/>
            <a:ext cx="4608513" cy="70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defTabSz="820738"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defTabSz="820738"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defTabSz="820738"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defTabSz="820738"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defTabSz="820738"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defTabSz="820738"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500">
                <a:solidFill>
                  <a:srgbClr val="FFFF00"/>
                </a:solidFill>
                <a:cs typeface="Titr Farsi" pitchFamily="2" charset="0"/>
              </a:rPr>
              <a:t>جمع بندي  نتایج فرسودگی  شغلی </a:t>
            </a:r>
            <a:endParaRPr lang="en-US" altLang="en-US" sz="2500">
              <a:solidFill>
                <a:srgbClr val="FFFF00"/>
              </a:solidFill>
              <a:cs typeface="Titr Farsi" pitchFamily="2" charset="0"/>
            </a:endParaRPr>
          </a:p>
        </p:txBody>
      </p:sp>
      <p:sp>
        <p:nvSpPr>
          <p:cNvPr id="61464" name="AutoShape 24">
            <a:extLst>
              <a:ext uri="{FF2B5EF4-FFF2-40B4-BE49-F238E27FC236}">
                <a16:creationId xmlns:a16="http://schemas.microsoft.com/office/drawing/2014/main" id="{704F2118-CE36-FD74-F0A2-10514364D85C}"/>
              </a:ext>
            </a:extLst>
          </p:cNvPr>
          <p:cNvSpPr>
            <a:spLocks noChangeArrowheads="1"/>
          </p:cNvSpPr>
          <p:nvPr/>
        </p:nvSpPr>
        <p:spPr bwMode="auto">
          <a:xfrm>
            <a:off x="2279650" y="1701800"/>
            <a:ext cx="7704138" cy="431800"/>
          </a:xfrm>
          <a:prstGeom prst="flowChartAlternateProcess">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800000"/>
                </a:solidFill>
                <a:latin typeface="Arial" panose="020B0604020202020204" pitchFamily="34" charset="0"/>
                <a:cs typeface="B Titr" panose="00000700000000000000" pitchFamily="2" charset="-78"/>
              </a:rPr>
              <a:t>موجب كاهش عملكرد و اثربخشي در كار مي گردد</a:t>
            </a:r>
            <a:r>
              <a:rPr lang="fa-IR" altLang="en-US" sz="1800">
                <a:solidFill>
                  <a:srgbClr val="800000"/>
                </a:solidFill>
                <a:latin typeface="Arial" panose="020B0604020202020204" pitchFamily="34" charset="0"/>
                <a:cs typeface="B Titr" panose="00000700000000000000" pitchFamily="2" charset="-78"/>
              </a:rPr>
              <a:t>.</a:t>
            </a:r>
            <a:endParaRPr lang="en-US" altLang="en-US" sz="1800">
              <a:solidFill>
                <a:srgbClr val="800000"/>
              </a:solidFill>
              <a:latin typeface="Arial" panose="020B0604020202020204" pitchFamily="34" charset="0"/>
              <a:cs typeface="B Titr" panose="00000700000000000000" pitchFamily="2" charset="-78"/>
            </a:endParaRPr>
          </a:p>
        </p:txBody>
      </p:sp>
      <p:sp>
        <p:nvSpPr>
          <p:cNvPr id="61465" name="AutoShape 25">
            <a:extLst>
              <a:ext uri="{FF2B5EF4-FFF2-40B4-BE49-F238E27FC236}">
                <a16:creationId xmlns:a16="http://schemas.microsoft.com/office/drawing/2014/main" id="{8D1B99AE-BEED-66AA-AD0C-684AE046CCBE}"/>
              </a:ext>
            </a:extLst>
          </p:cNvPr>
          <p:cNvSpPr>
            <a:spLocks noChangeArrowheads="1"/>
          </p:cNvSpPr>
          <p:nvPr/>
        </p:nvSpPr>
        <p:spPr bwMode="auto">
          <a:xfrm>
            <a:off x="2279650" y="5518150"/>
            <a:ext cx="7704138" cy="431800"/>
          </a:xfrm>
          <a:prstGeom prst="flowChartAlternateProcess">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800000"/>
                </a:solidFill>
                <a:latin typeface="Arial" panose="020B0604020202020204" pitchFamily="34" charset="0"/>
                <a:cs typeface="B Titr" panose="00000700000000000000" pitchFamily="2" charset="-78"/>
              </a:rPr>
              <a:t>كاهش / افزايش  رضايت شغلي با تعهد فرد نسبت به كار و سازمان همبستگي مستقيم دارد</a:t>
            </a:r>
            <a:r>
              <a:rPr lang="fa-IR" altLang="en-US" sz="1800">
                <a:solidFill>
                  <a:srgbClr val="800000"/>
                </a:solidFill>
                <a:latin typeface="Arial" panose="020B0604020202020204" pitchFamily="34" charset="0"/>
                <a:cs typeface="B Titr" panose="00000700000000000000" pitchFamily="2" charset="-78"/>
              </a:rPr>
              <a:t>.</a:t>
            </a:r>
            <a:endParaRPr lang="en-US" altLang="en-US" sz="1800">
              <a:solidFill>
                <a:srgbClr val="800000"/>
              </a:solidFill>
              <a:latin typeface="Arial" panose="020B0604020202020204" pitchFamily="34" charset="0"/>
              <a:cs typeface="B Titr" panose="00000700000000000000" pitchFamily="2" charset="-78"/>
            </a:endParaRPr>
          </a:p>
        </p:txBody>
      </p:sp>
      <p:sp>
        <p:nvSpPr>
          <p:cNvPr id="61466" name="AutoShape 26">
            <a:extLst>
              <a:ext uri="{FF2B5EF4-FFF2-40B4-BE49-F238E27FC236}">
                <a16:creationId xmlns:a16="http://schemas.microsoft.com/office/drawing/2014/main" id="{F8421B56-5D2C-4B60-5B11-5746F79CECDA}"/>
              </a:ext>
            </a:extLst>
          </p:cNvPr>
          <p:cNvSpPr>
            <a:spLocks noChangeArrowheads="1"/>
          </p:cNvSpPr>
          <p:nvPr/>
        </p:nvSpPr>
        <p:spPr bwMode="auto">
          <a:xfrm>
            <a:off x="2279650" y="2493963"/>
            <a:ext cx="7704138" cy="431800"/>
          </a:xfrm>
          <a:prstGeom prst="flowChartAlternateProcess">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800000"/>
                </a:solidFill>
                <a:latin typeface="Arial" panose="020B0604020202020204" pitchFamily="34" charset="0"/>
                <a:cs typeface="B Titr" panose="00000700000000000000" pitchFamily="2" charset="-78"/>
              </a:rPr>
              <a:t>باعث اثر منفي روي عملكرد همكاران مي شود</a:t>
            </a:r>
            <a:r>
              <a:rPr lang="fa-IR" altLang="en-US" sz="1800">
                <a:solidFill>
                  <a:srgbClr val="800000"/>
                </a:solidFill>
                <a:latin typeface="Arial" panose="020B0604020202020204" pitchFamily="34" charset="0"/>
                <a:cs typeface="B Titr" panose="00000700000000000000" pitchFamily="2" charset="-78"/>
              </a:rPr>
              <a:t>.</a:t>
            </a:r>
            <a:endParaRPr lang="en-US" altLang="en-US" sz="1800">
              <a:solidFill>
                <a:srgbClr val="800000"/>
              </a:solidFill>
              <a:latin typeface="Arial" panose="020B0604020202020204" pitchFamily="34" charset="0"/>
              <a:cs typeface="B Titr" panose="00000700000000000000" pitchFamily="2" charset="-78"/>
            </a:endParaRPr>
          </a:p>
        </p:txBody>
      </p:sp>
      <p:sp>
        <p:nvSpPr>
          <p:cNvPr id="61467" name="AutoShape 27">
            <a:extLst>
              <a:ext uri="{FF2B5EF4-FFF2-40B4-BE49-F238E27FC236}">
                <a16:creationId xmlns:a16="http://schemas.microsoft.com/office/drawing/2014/main" id="{A19C7A45-9A33-714D-7D0D-39BE897C740A}"/>
              </a:ext>
            </a:extLst>
          </p:cNvPr>
          <p:cNvSpPr>
            <a:spLocks noChangeArrowheads="1"/>
          </p:cNvSpPr>
          <p:nvPr/>
        </p:nvSpPr>
        <p:spPr bwMode="auto">
          <a:xfrm>
            <a:off x="2279650" y="4006850"/>
            <a:ext cx="7704138" cy="431800"/>
          </a:xfrm>
          <a:prstGeom prst="flowChartAlternateProcess">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800000"/>
                </a:solidFill>
                <a:latin typeface="Arial" panose="020B0604020202020204" pitchFamily="34" charset="0"/>
                <a:cs typeface="B Titr" panose="00000700000000000000" pitchFamily="2" charset="-78"/>
              </a:rPr>
              <a:t>برن اوت شغلي و سوء مصرف مواد ارتباط وجود دارد.</a:t>
            </a:r>
            <a:endParaRPr lang="en-US" altLang="en-US" sz="2000">
              <a:solidFill>
                <a:srgbClr val="800000"/>
              </a:solidFill>
              <a:latin typeface="Arial" panose="020B0604020202020204" pitchFamily="34" charset="0"/>
              <a:cs typeface="B Titr" panose="00000700000000000000" pitchFamily="2" charset="-78"/>
            </a:endParaRPr>
          </a:p>
        </p:txBody>
      </p:sp>
      <p:sp>
        <p:nvSpPr>
          <p:cNvPr id="61468" name="AutoShape 28">
            <a:extLst>
              <a:ext uri="{FF2B5EF4-FFF2-40B4-BE49-F238E27FC236}">
                <a16:creationId xmlns:a16="http://schemas.microsoft.com/office/drawing/2014/main" id="{F5BE17A5-943A-3771-6887-6F22083A5C85}"/>
              </a:ext>
            </a:extLst>
          </p:cNvPr>
          <p:cNvSpPr>
            <a:spLocks noChangeArrowheads="1"/>
          </p:cNvSpPr>
          <p:nvPr/>
        </p:nvSpPr>
        <p:spPr bwMode="auto">
          <a:xfrm>
            <a:off x="2279650" y="4725988"/>
            <a:ext cx="7704138" cy="431800"/>
          </a:xfrm>
          <a:prstGeom prst="flowChartAlternateProcess">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800000"/>
                </a:solidFill>
                <a:latin typeface="Arial" panose="020B0604020202020204" pitchFamily="34" charset="0"/>
                <a:cs typeface="B Titr" panose="00000700000000000000" pitchFamily="2" charset="-78"/>
              </a:rPr>
              <a:t>برن اوت به غيبت از كار و كناره گيري از كار منتج مي گردد.</a:t>
            </a:r>
            <a:endParaRPr lang="en-US" altLang="en-US" sz="2000">
              <a:solidFill>
                <a:srgbClr val="800000"/>
              </a:solidFill>
              <a:latin typeface="Arial" panose="020B0604020202020204" pitchFamily="34" charset="0"/>
              <a:cs typeface="B Titr" panose="00000700000000000000" pitchFamily="2" charset="-78"/>
            </a:endParaRPr>
          </a:p>
        </p:txBody>
      </p:sp>
      <p:sp>
        <p:nvSpPr>
          <p:cNvPr id="61469" name="AutoShape 29">
            <a:extLst>
              <a:ext uri="{FF2B5EF4-FFF2-40B4-BE49-F238E27FC236}">
                <a16:creationId xmlns:a16="http://schemas.microsoft.com/office/drawing/2014/main" id="{887EF8A0-78B6-22A3-5198-988325A77BEB}"/>
              </a:ext>
            </a:extLst>
          </p:cNvPr>
          <p:cNvSpPr>
            <a:spLocks noChangeArrowheads="1"/>
          </p:cNvSpPr>
          <p:nvPr/>
        </p:nvSpPr>
        <p:spPr bwMode="auto">
          <a:xfrm>
            <a:off x="2279650" y="982663"/>
            <a:ext cx="7704138" cy="431800"/>
          </a:xfrm>
          <a:prstGeom prst="flowChartAlternateProcess">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800000"/>
                </a:solidFill>
                <a:latin typeface="Arial" panose="020B0604020202020204" pitchFamily="34" charset="0"/>
                <a:cs typeface="B Titr" panose="00000700000000000000" pitchFamily="2" charset="-78"/>
              </a:rPr>
              <a:t>باعث فرسودگي بدني، جسمي ، كاهش انرژي و احساس خستگي شديد مي شود .</a:t>
            </a:r>
            <a:endParaRPr lang="en-US" altLang="en-US" sz="2000">
              <a:solidFill>
                <a:srgbClr val="800000"/>
              </a:solidFill>
              <a:latin typeface="Arial" panose="020B0604020202020204" pitchFamily="34" charset="0"/>
              <a:cs typeface="B Titr" panose="00000700000000000000" pitchFamily="2" charset="-78"/>
            </a:endParaRPr>
          </a:p>
        </p:txBody>
      </p:sp>
      <p:sp>
        <p:nvSpPr>
          <p:cNvPr id="61470" name="AutoShape 30">
            <a:extLst>
              <a:ext uri="{FF2B5EF4-FFF2-40B4-BE49-F238E27FC236}">
                <a16:creationId xmlns:a16="http://schemas.microsoft.com/office/drawing/2014/main" id="{643B88B9-6AFB-6441-6B2B-F2CAB4C2F85C}"/>
              </a:ext>
            </a:extLst>
          </p:cNvPr>
          <p:cNvSpPr>
            <a:spLocks noChangeArrowheads="1"/>
          </p:cNvSpPr>
          <p:nvPr/>
        </p:nvSpPr>
        <p:spPr bwMode="auto">
          <a:xfrm>
            <a:off x="2279650" y="3286125"/>
            <a:ext cx="7704138" cy="431800"/>
          </a:xfrm>
          <a:prstGeom prst="flowChartAlternateProcess">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lgn="r" rtl="1">
              <a:spcBef>
                <a:spcPct val="40000"/>
              </a:spcBef>
              <a:buClr>
                <a:schemeClr val="tx1"/>
              </a:buClr>
              <a:buFont typeface="Verdana" panose="020B0604030504040204" pitchFamily="34" charset="0"/>
              <a:buChar char="•"/>
              <a:defRPr sz="22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1"/>
              </a:buClr>
              <a:buFont typeface="Marlett" pitchFamily="2" charset="2"/>
              <a:buChar char="8"/>
              <a:defRPr sz="24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tx1"/>
              </a:buClr>
              <a:buChar char="-"/>
              <a:defRPr sz="2000">
                <a:solidFill>
                  <a:schemeClr val="tx1"/>
                </a:solidFill>
                <a:latin typeface="Verdana" panose="020B0604030504040204" pitchFamily="34" charset="0"/>
                <a:cs typeface="Arial" panose="020B0604020202020204" pitchFamily="34" charset="0"/>
              </a:defRPr>
            </a:lvl4pPr>
            <a:lvl5pPr marL="2057400" indent="-228600" algn="r" rtl="1">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5pPr>
            <a:lvl6pPr marL="25146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6pPr>
            <a:lvl7pPr marL="29718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7pPr>
            <a:lvl8pPr marL="34290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8pPr>
            <a:lvl9pPr marL="3886200" indent="-228600" algn="r" rtl="1" eaLnBrk="0" fontAlgn="base" hangingPunct="0">
              <a:spcBef>
                <a:spcPct val="0"/>
              </a:spcBef>
              <a:spcAft>
                <a:spcPct val="0"/>
              </a:spcAft>
              <a:buClr>
                <a:srgbClr val="FFFF66"/>
              </a:buClr>
              <a:buFont typeface="Marlett" pitchFamily="2" charset="2"/>
              <a:buChar char="8"/>
              <a:defRPr sz="2200">
                <a:solidFill>
                  <a:schemeClr val="bg1"/>
                </a:solidFill>
                <a:latin typeface="Verdana" panose="020B0604030504040204" pitchFamily="34" charset="0"/>
                <a:cs typeface="Arial" panose="020B0604020202020204" pitchFamily="34" charset="0"/>
              </a:defRPr>
            </a:lvl9pPr>
          </a:lstStyle>
          <a:p>
            <a:pPr algn="ctr" fontAlgn="base">
              <a:spcBef>
                <a:spcPct val="0"/>
              </a:spcBef>
              <a:spcAft>
                <a:spcPct val="0"/>
              </a:spcAft>
              <a:buClrTx/>
              <a:buNone/>
            </a:pPr>
            <a:r>
              <a:rPr lang="fa-IR" altLang="en-US" sz="2000">
                <a:solidFill>
                  <a:srgbClr val="800000"/>
                </a:solidFill>
                <a:latin typeface="Arial" panose="020B0604020202020204" pitchFamily="34" charset="0"/>
                <a:cs typeface="B Titr" panose="00000700000000000000" pitchFamily="2" charset="-78"/>
              </a:rPr>
              <a:t>تاثير منفي در زندگي شخصي افراد و خانواده دارد.</a:t>
            </a:r>
            <a:endParaRPr lang="en-US" altLang="en-US" sz="2000">
              <a:solidFill>
                <a:srgbClr val="800000"/>
              </a:solidFill>
              <a:latin typeface="Arial" panose="020B0604020202020204" pitchFamily="34" charset="0"/>
              <a:cs typeface="B Titr" panose="00000700000000000000"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grpId="0" nodeType="clickEffect">
                                  <p:stCondLst>
                                    <p:cond delay="0"/>
                                  </p:stCondLst>
                                  <p:childTnLst>
                                    <p:set>
                                      <p:cBhvr>
                                        <p:cTn id="6" dur="1" fill="hold">
                                          <p:stCondLst>
                                            <p:cond delay="0"/>
                                          </p:stCondLst>
                                        </p:cTn>
                                        <p:tgtEl>
                                          <p:spTgt spid="61469"/>
                                        </p:tgtEl>
                                        <p:attrNameLst>
                                          <p:attrName>style.visibility</p:attrName>
                                        </p:attrNameLst>
                                      </p:cBhvr>
                                      <p:to>
                                        <p:strVal val="visible"/>
                                      </p:to>
                                    </p:set>
                                    <p:anim calcmode="lin" valueType="num">
                                      <p:cBhvr additive="base">
                                        <p:cTn id="7" dur="500" fill="hold"/>
                                        <p:tgtEl>
                                          <p:spTgt spid="61469"/>
                                        </p:tgtEl>
                                        <p:attrNameLst>
                                          <p:attrName>ppt_x</p:attrName>
                                        </p:attrNameLst>
                                      </p:cBhvr>
                                      <p:tavLst>
                                        <p:tav tm="0">
                                          <p:val>
                                            <p:strVal val="0-#ppt_w/2"/>
                                          </p:val>
                                        </p:tav>
                                        <p:tav tm="100000">
                                          <p:val>
                                            <p:strVal val="#ppt_x"/>
                                          </p:val>
                                        </p:tav>
                                      </p:tavLst>
                                    </p:anim>
                                    <p:anim calcmode="lin" valueType="num">
                                      <p:cBhvr additive="base">
                                        <p:cTn id="8" dur="500" fill="hold"/>
                                        <p:tgtEl>
                                          <p:spTgt spid="61469"/>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61464"/>
                                        </p:tgtEl>
                                        <p:attrNameLst>
                                          <p:attrName>style.visibility</p:attrName>
                                        </p:attrNameLst>
                                      </p:cBhvr>
                                      <p:to>
                                        <p:strVal val="visible"/>
                                      </p:to>
                                    </p:set>
                                    <p:anim calcmode="lin" valueType="num">
                                      <p:cBhvr additive="base">
                                        <p:cTn id="13" dur="500" fill="hold"/>
                                        <p:tgtEl>
                                          <p:spTgt spid="61464"/>
                                        </p:tgtEl>
                                        <p:attrNameLst>
                                          <p:attrName>ppt_x</p:attrName>
                                        </p:attrNameLst>
                                      </p:cBhvr>
                                      <p:tavLst>
                                        <p:tav tm="0">
                                          <p:val>
                                            <p:strVal val="0-#ppt_w/2"/>
                                          </p:val>
                                        </p:tav>
                                        <p:tav tm="100000">
                                          <p:val>
                                            <p:strVal val="#ppt_x"/>
                                          </p:val>
                                        </p:tav>
                                      </p:tavLst>
                                    </p:anim>
                                    <p:anim calcmode="lin" valueType="num">
                                      <p:cBhvr additive="base">
                                        <p:cTn id="14" dur="500" fill="hold"/>
                                        <p:tgtEl>
                                          <p:spTgt spid="61464"/>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61466"/>
                                        </p:tgtEl>
                                        <p:attrNameLst>
                                          <p:attrName>style.visibility</p:attrName>
                                        </p:attrNameLst>
                                      </p:cBhvr>
                                      <p:to>
                                        <p:strVal val="visible"/>
                                      </p:to>
                                    </p:set>
                                    <p:anim calcmode="lin" valueType="num">
                                      <p:cBhvr additive="base">
                                        <p:cTn id="19" dur="500" fill="hold"/>
                                        <p:tgtEl>
                                          <p:spTgt spid="61466"/>
                                        </p:tgtEl>
                                        <p:attrNameLst>
                                          <p:attrName>ppt_x</p:attrName>
                                        </p:attrNameLst>
                                      </p:cBhvr>
                                      <p:tavLst>
                                        <p:tav tm="0">
                                          <p:val>
                                            <p:strVal val="0-#ppt_w/2"/>
                                          </p:val>
                                        </p:tav>
                                        <p:tav tm="100000">
                                          <p:val>
                                            <p:strVal val="#ppt_x"/>
                                          </p:val>
                                        </p:tav>
                                      </p:tavLst>
                                    </p:anim>
                                    <p:anim calcmode="lin" valueType="num">
                                      <p:cBhvr additive="base">
                                        <p:cTn id="20" dur="500" fill="hold"/>
                                        <p:tgtEl>
                                          <p:spTgt spid="61466"/>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9" fill="hold" grpId="0" nodeType="clickEffect">
                                  <p:stCondLst>
                                    <p:cond delay="0"/>
                                  </p:stCondLst>
                                  <p:childTnLst>
                                    <p:set>
                                      <p:cBhvr>
                                        <p:cTn id="24" dur="1" fill="hold">
                                          <p:stCondLst>
                                            <p:cond delay="0"/>
                                          </p:stCondLst>
                                        </p:cTn>
                                        <p:tgtEl>
                                          <p:spTgt spid="61470"/>
                                        </p:tgtEl>
                                        <p:attrNameLst>
                                          <p:attrName>style.visibility</p:attrName>
                                        </p:attrNameLst>
                                      </p:cBhvr>
                                      <p:to>
                                        <p:strVal val="visible"/>
                                      </p:to>
                                    </p:set>
                                    <p:anim calcmode="lin" valueType="num">
                                      <p:cBhvr additive="base">
                                        <p:cTn id="25" dur="500" fill="hold"/>
                                        <p:tgtEl>
                                          <p:spTgt spid="61470"/>
                                        </p:tgtEl>
                                        <p:attrNameLst>
                                          <p:attrName>ppt_x</p:attrName>
                                        </p:attrNameLst>
                                      </p:cBhvr>
                                      <p:tavLst>
                                        <p:tav tm="0">
                                          <p:val>
                                            <p:strVal val="0-#ppt_w/2"/>
                                          </p:val>
                                        </p:tav>
                                        <p:tav tm="100000">
                                          <p:val>
                                            <p:strVal val="#ppt_x"/>
                                          </p:val>
                                        </p:tav>
                                      </p:tavLst>
                                    </p:anim>
                                    <p:anim calcmode="lin" valueType="num">
                                      <p:cBhvr additive="base">
                                        <p:cTn id="26" dur="500" fill="hold"/>
                                        <p:tgtEl>
                                          <p:spTgt spid="61470"/>
                                        </p:tgtEl>
                                        <p:attrNameLst>
                                          <p:attrName>ppt_y</p:attrName>
                                        </p:attrNameLst>
                                      </p:cBhvr>
                                      <p:tavLst>
                                        <p:tav tm="0">
                                          <p:val>
                                            <p:strVal val="0-#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9" fill="hold" grpId="0" nodeType="clickEffect">
                                  <p:stCondLst>
                                    <p:cond delay="0"/>
                                  </p:stCondLst>
                                  <p:childTnLst>
                                    <p:set>
                                      <p:cBhvr>
                                        <p:cTn id="30" dur="1" fill="hold">
                                          <p:stCondLst>
                                            <p:cond delay="0"/>
                                          </p:stCondLst>
                                        </p:cTn>
                                        <p:tgtEl>
                                          <p:spTgt spid="61467"/>
                                        </p:tgtEl>
                                        <p:attrNameLst>
                                          <p:attrName>style.visibility</p:attrName>
                                        </p:attrNameLst>
                                      </p:cBhvr>
                                      <p:to>
                                        <p:strVal val="visible"/>
                                      </p:to>
                                    </p:set>
                                    <p:anim calcmode="lin" valueType="num">
                                      <p:cBhvr additive="base">
                                        <p:cTn id="31" dur="500" fill="hold"/>
                                        <p:tgtEl>
                                          <p:spTgt spid="61467"/>
                                        </p:tgtEl>
                                        <p:attrNameLst>
                                          <p:attrName>ppt_x</p:attrName>
                                        </p:attrNameLst>
                                      </p:cBhvr>
                                      <p:tavLst>
                                        <p:tav tm="0">
                                          <p:val>
                                            <p:strVal val="0-#ppt_w/2"/>
                                          </p:val>
                                        </p:tav>
                                        <p:tav tm="100000">
                                          <p:val>
                                            <p:strVal val="#ppt_x"/>
                                          </p:val>
                                        </p:tav>
                                      </p:tavLst>
                                    </p:anim>
                                    <p:anim calcmode="lin" valueType="num">
                                      <p:cBhvr additive="base">
                                        <p:cTn id="32" dur="500" fill="hold"/>
                                        <p:tgtEl>
                                          <p:spTgt spid="61467"/>
                                        </p:tgtEl>
                                        <p:attrNameLst>
                                          <p:attrName>ppt_y</p:attrName>
                                        </p:attrNameLst>
                                      </p:cBhvr>
                                      <p:tavLst>
                                        <p:tav tm="0">
                                          <p:val>
                                            <p:strVal val="0-#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9" fill="hold" grpId="0" nodeType="clickEffect">
                                  <p:stCondLst>
                                    <p:cond delay="0"/>
                                  </p:stCondLst>
                                  <p:childTnLst>
                                    <p:set>
                                      <p:cBhvr>
                                        <p:cTn id="36" dur="1" fill="hold">
                                          <p:stCondLst>
                                            <p:cond delay="0"/>
                                          </p:stCondLst>
                                        </p:cTn>
                                        <p:tgtEl>
                                          <p:spTgt spid="61468"/>
                                        </p:tgtEl>
                                        <p:attrNameLst>
                                          <p:attrName>style.visibility</p:attrName>
                                        </p:attrNameLst>
                                      </p:cBhvr>
                                      <p:to>
                                        <p:strVal val="visible"/>
                                      </p:to>
                                    </p:set>
                                    <p:anim calcmode="lin" valueType="num">
                                      <p:cBhvr additive="base">
                                        <p:cTn id="37" dur="500" fill="hold"/>
                                        <p:tgtEl>
                                          <p:spTgt spid="61468"/>
                                        </p:tgtEl>
                                        <p:attrNameLst>
                                          <p:attrName>ppt_x</p:attrName>
                                        </p:attrNameLst>
                                      </p:cBhvr>
                                      <p:tavLst>
                                        <p:tav tm="0">
                                          <p:val>
                                            <p:strVal val="0-#ppt_w/2"/>
                                          </p:val>
                                        </p:tav>
                                        <p:tav tm="100000">
                                          <p:val>
                                            <p:strVal val="#ppt_x"/>
                                          </p:val>
                                        </p:tav>
                                      </p:tavLst>
                                    </p:anim>
                                    <p:anim calcmode="lin" valueType="num">
                                      <p:cBhvr additive="base">
                                        <p:cTn id="38" dur="500" fill="hold"/>
                                        <p:tgtEl>
                                          <p:spTgt spid="61468"/>
                                        </p:tgtEl>
                                        <p:attrNameLst>
                                          <p:attrName>ppt_y</p:attrName>
                                        </p:attrNameLst>
                                      </p:cBhvr>
                                      <p:tavLst>
                                        <p:tav tm="0">
                                          <p:val>
                                            <p:strVal val="0-#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9" fill="hold" grpId="0" nodeType="clickEffect">
                                  <p:stCondLst>
                                    <p:cond delay="0"/>
                                  </p:stCondLst>
                                  <p:childTnLst>
                                    <p:set>
                                      <p:cBhvr>
                                        <p:cTn id="42" dur="1" fill="hold">
                                          <p:stCondLst>
                                            <p:cond delay="0"/>
                                          </p:stCondLst>
                                        </p:cTn>
                                        <p:tgtEl>
                                          <p:spTgt spid="61465"/>
                                        </p:tgtEl>
                                        <p:attrNameLst>
                                          <p:attrName>style.visibility</p:attrName>
                                        </p:attrNameLst>
                                      </p:cBhvr>
                                      <p:to>
                                        <p:strVal val="visible"/>
                                      </p:to>
                                    </p:set>
                                    <p:anim calcmode="lin" valueType="num">
                                      <p:cBhvr additive="base">
                                        <p:cTn id="43" dur="500" fill="hold"/>
                                        <p:tgtEl>
                                          <p:spTgt spid="61465"/>
                                        </p:tgtEl>
                                        <p:attrNameLst>
                                          <p:attrName>ppt_x</p:attrName>
                                        </p:attrNameLst>
                                      </p:cBhvr>
                                      <p:tavLst>
                                        <p:tav tm="0">
                                          <p:val>
                                            <p:strVal val="0-#ppt_w/2"/>
                                          </p:val>
                                        </p:tav>
                                        <p:tav tm="100000">
                                          <p:val>
                                            <p:strVal val="#ppt_x"/>
                                          </p:val>
                                        </p:tav>
                                      </p:tavLst>
                                    </p:anim>
                                    <p:anim calcmode="lin" valueType="num">
                                      <p:cBhvr additive="base">
                                        <p:cTn id="44" dur="500" fill="hold"/>
                                        <p:tgtEl>
                                          <p:spTgt spid="6146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4" grpId="0" animBg="1"/>
      <p:bldP spid="61465" grpId="0" animBg="1"/>
      <p:bldP spid="61466" grpId="0" animBg="1"/>
      <p:bldP spid="61467" grpId="0" animBg="1"/>
      <p:bldP spid="61468" grpId="0" animBg="1"/>
      <p:bldP spid="61469" grpId="0" animBg="1"/>
      <p:bldP spid="61470" grpId="0" animBg="1"/>
    </p:bld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9D65C-D631-4BC7-FBA3-8338EC8091D2}"/>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4AF9DB07-F0AF-35C2-D5A3-46A002642E00}"/>
              </a:ext>
            </a:extLst>
          </p:cNvPr>
          <p:cNvPicPr>
            <a:picLocks noGrp="1" noChangeAspect="1"/>
          </p:cNvPicPr>
          <p:nvPr>
            <p:ph idx="1"/>
          </p:nvPr>
        </p:nvPicPr>
        <p:blipFill>
          <a:blip r:embed="rId2"/>
          <a:stretch>
            <a:fillRect/>
          </a:stretch>
        </p:blipFill>
        <p:spPr>
          <a:xfrm>
            <a:off x="3190676" y="1892592"/>
            <a:ext cx="6121201" cy="3457142"/>
          </a:xfrm>
          <a:prstGeom prst="rect">
            <a:avLst/>
          </a:prstGeom>
        </p:spPr>
      </p:pic>
    </p:spTree>
    <p:extLst>
      <p:ext uri="{BB962C8B-B14F-4D97-AF65-F5344CB8AC3E}">
        <p14:creationId xmlns:p14="http://schemas.microsoft.com/office/powerpoint/2010/main" val="2733520879"/>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569C0CA-CDCE-2091-3CF2-14ABEDCCDD15}"/>
              </a:ext>
            </a:extLst>
          </p:cNvPr>
          <p:cNvPicPr>
            <a:picLocks noGrp="1" noChangeAspect="1"/>
          </p:cNvPicPr>
          <p:nvPr>
            <p:ph idx="1"/>
          </p:nvPr>
        </p:nvPicPr>
        <p:blipFill>
          <a:blip r:embed="rId2"/>
          <a:stretch>
            <a:fillRect/>
          </a:stretch>
        </p:blipFill>
        <p:spPr>
          <a:xfrm>
            <a:off x="1370262" y="115768"/>
            <a:ext cx="9278948" cy="6626463"/>
          </a:xfrm>
          <a:prstGeom prst="rect">
            <a:avLst/>
          </a:prstGeom>
        </p:spPr>
      </p:pic>
    </p:spTree>
    <p:extLst>
      <p:ext uri="{BB962C8B-B14F-4D97-AF65-F5344CB8AC3E}">
        <p14:creationId xmlns:p14="http://schemas.microsoft.com/office/powerpoint/2010/main" val="560864486"/>
      </p:ext>
    </p:extLst>
  </p:cSld>
  <p:clrMapOvr>
    <a:masterClrMapping/>
  </p:clrMapOvr>
  <p:transition>
    <p:wedge/>
  </p:transition>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6D40A7F-1D7B-9BBE-D46D-94A2B8B77BA2}"/>
              </a:ext>
            </a:extLst>
          </p:cNvPr>
          <p:cNvPicPr>
            <a:picLocks noGrp="1" noChangeAspect="1"/>
          </p:cNvPicPr>
          <p:nvPr>
            <p:ph idx="1"/>
          </p:nvPr>
        </p:nvPicPr>
        <p:blipFill>
          <a:blip r:embed="rId2"/>
          <a:srcRect l="21632" r="12040"/>
          <a:stretch>
            <a:fillRect/>
          </a:stretch>
        </p:blipFill>
        <p:spPr>
          <a:xfrm>
            <a:off x="2016958" y="342195"/>
            <a:ext cx="7991304" cy="6024057"/>
          </a:xfrm>
          <a:prstGeom prst="rect">
            <a:avLst/>
          </a:prstGeom>
        </p:spPr>
      </p:pic>
    </p:spTree>
    <p:extLst>
      <p:ext uri="{BB962C8B-B14F-4D97-AF65-F5344CB8AC3E}">
        <p14:creationId xmlns:p14="http://schemas.microsoft.com/office/powerpoint/2010/main" val="1888602784"/>
      </p:ext>
    </p:extLst>
  </p:cSld>
  <p:clrMapOvr>
    <a:masterClrMapping/>
  </p:clrMapOvr>
  <p:transition>
    <p:wedge/>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4EE60-0A14-EF69-88F6-9883CFA8B195}"/>
              </a:ext>
            </a:extLst>
          </p:cNvPr>
          <p:cNvSpPr>
            <a:spLocks noGrp="1"/>
          </p:cNvSpPr>
          <p:nvPr>
            <p:ph type="title"/>
          </p:nvPr>
        </p:nvSpPr>
        <p:spPr/>
        <p:txBody>
          <a:bodyPr/>
          <a:lstStyle/>
          <a:p>
            <a:endParaRPr lang="en-US"/>
          </a:p>
        </p:txBody>
      </p:sp>
      <p:pic>
        <p:nvPicPr>
          <p:cNvPr id="2050" name="Picture 2" descr="درس مدیریت رفتار سازمانی-جلسه ششم -نظریه انگیزشی هرزبرگ">
            <a:extLst>
              <a:ext uri="{FF2B5EF4-FFF2-40B4-BE49-F238E27FC236}">
                <a16:creationId xmlns:a16="http://schemas.microsoft.com/office/drawing/2014/main" id="{73CFBD53-36A0-B2C5-89E8-200C16B3E85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62964" y="1600200"/>
            <a:ext cx="8066072"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8908427"/>
      </p:ext>
    </p:extLst>
  </p:cSld>
  <p:clrMapOvr>
    <a:masterClrMapping/>
  </p:clrMapOvr>
  <p:transition>
    <p:wedge/>
  </p:transition>
</p:sld>
</file>

<file path=ppt/slides/slide2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3715" name="Rectangle 3"/>
          <p:cNvSpPr>
            <a:spLocks noGrp="1" noChangeArrowheads="1"/>
          </p:cNvSpPr>
          <p:nvPr>
            <p:ph type="body" idx="1"/>
          </p:nvPr>
        </p:nvSpPr>
        <p:spPr>
          <a:xfrm>
            <a:off x="1524000" y="0"/>
            <a:ext cx="9144000" cy="6858000"/>
          </a:xfrm>
        </p:spPr>
        <p:txBody>
          <a:bodyPr/>
          <a:lstStyle/>
          <a:p>
            <a:pPr marL="711200" indent="-711200" algn="ctr" eaLnBrk="1" hangingPunct="1">
              <a:buNone/>
              <a:defRPr/>
            </a:pPr>
            <a:r>
              <a:rPr lang="fa-IR" b="1">
                <a:solidFill>
                  <a:srgbClr val="99FF33"/>
                </a:solidFill>
                <a:cs typeface="Titr" pitchFamily="2" charset="-78"/>
              </a:rPr>
              <a:t>نظريه برابري</a:t>
            </a:r>
          </a:p>
          <a:p>
            <a:pPr marL="711200" indent="-711200" algn="just" eaLnBrk="1" hangingPunct="1">
              <a:buNone/>
              <a:defRPr/>
            </a:pPr>
            <a:r>
              <a:rPr lang="fa-IR" sz="2800"/>
              <a:t>افراد معمولاً آنچه را كه از يك موقعيت شغلي بدست مي آورند و آنچه را كه به سازمان مي دهند مقايسه نموده و سپس آنرا با ديگران مقايسه مي نمايند.</a:t>
            </a:r>
          </a:p>
          <a:p>
            <a:pPr marL="711200" indent="-711200" algn="just" eaLnBrk="1" hangingPunct="1">
              <a:buNone/>
              <a:defRPr/>
            </a:pPr>
            <a:r>
              <a:rPr lang="fa-IR">
                <a:latin typeface="Arial"/>
              </a:rPr>
              <a:t>“</a:t>
            </a:r>
            <a:r>
              <a:rPr lang="fa-IR" sz="2800">
                <a:solidFill>
                  <a:srgbClr val="00FF99"/>
                </a:solidFill>
                <a:cs typeface="Yagut" pitchFamily="2" charset="-78"/>
              </a:rPr>
              <a:t>جي استيسي آدامز</a:t>
            </a:r>
            <a:r>
              <a:rPr lang="fa-IR" sz="2800">
                <a:latin typeface="Arial"/>
              </a:rPr>
              <a:t>” اذعان مي دارد كه اگر در سازمان نا برابري و اجحافي را احساس نمايند با اقداماتي كه خلاف منافع سازمان است در صدد اصلاح اين نابرابريها بر خواهند آمد . هر فردي خود را با چهار مرجع زير مقايسه مي كند:</a:t>
            </a:r>
          </a:p>
          <a:p>
            <a:pPr marL="711200" indent="-711200" algn="just" eaLnBrk="1" hangingPunct="1">
              <a:buNone/>
              <a:defRPr/>
            </a:pPr>
            <a:r>
              <a:rPr lang="fa-IR" sz="2400">
                <a:solidFill>
                  <a:srgbClr val="99FF33"/>
                </a:solidFill>
                <a:cs typeface="Sina" pitchFamily="2" charset="-78"/>
              </a:rPr>
              <a:t>درون سازمان با خود</a:t>
            </a:r>
            <a:r>
              <a:rPr lang="fa-IR" sz="2400">
                <a:cs typeface="Yagut" pitchFamily="2" charset="-78"/>
              </a:rPr>
              <a:t>: تجربياتي كه خود در پست ديگري از همان سازمان داشته است</a:t>
            </a:r>
          </a:p>
          <a:p>
            <a:pPr marL="711200" indent="-711200" algn="just" eaLnBrk="1" hangingPunct="1">
              <a:buNone/>
              <a:defRPr/>
            </a:pPr>
            <a:r>
              <a:rPr lang="fa-IR" sz="2400">
                <a:solidFill>
                  <a:srgbClr val="99FF33"/>
                </a:solidFill>
                <a:cs typeface="Sina" pitchFamily="2" charset="-78"/>
              </a:rPr>
              <a:t>خارج ازسازمان باخود</a:t>
            </a:r>
            <a:r>
              <a:rPr lang="fa-IR" sz="2400">
                <a:cs typeface="Sina" pitchFamily="2" charset="-78"/>
              </a:rPr>
              <a:t>:</a:t>
            </a:r>
            <a:r>
              <a:rPr lang="fa-IR" sz="2400">
                <a:cs typeface="Yagut" pitchFamily="2" charset="-78"/>
              </a:rPr>
              <a:t> تجربياتي كه فرد درموقعيتي در خارج از آن سازمان داشته است</a:t>
            </a:r>
          </a:p>
          <a:p>
            <a:pPr marL="711200" indent="-711200" algn="just" eaLnBrk="1" hangingPunct="1">
              <a:buNone/>
              <a:defRPr/>
            </a:pPr>
            <a:r>
              <a:rPr lang="fa-IR" sz="2400">
                <a:solidFill>
                  <a:srgbClr val="99FF33"/>
                </a:solidFill>
                <a:cs typeface="Sina" pitchFamily="2" charset="-78"/>
              </a:rPr>
              <a:t>درون سازمان با فرد</a:t>
            </a:r>
            <a:r>
              <a:rPr lang="fa-IR" sz="2400">
                <a:solidFill>
                  <a:srgbClr val="99FF33"/>
                </a:solidFill>
                <a:cs typeface="Yagut" pitchFamily="2" charset="-78"/>
              </a:rPr>
              <a:t> </a:t>
            </a:r>
            <a:r>
              <a:rPr lang="fa-IR" sz="2400">
                <a:solidFill>
                  <a:srgbClr val="99FF33"/>
                </a:solidFill>
                <a:cs typeface="Sina" pitchFamily="2" charset="-78"/>
              </a:rPr>
              <a:t>ديگر</a:t>
            </a:r>
            <a:r>
              <a:rPr lang="fa-IR" sz="2400">
                <a:solidFill>
                  <a:srgbClr val="99FF33"/>
                </a:solidFill>
                <a:cs typeface="Yagut" pitchFamily="2" charset="-78"/>
              </a:rPr>
              <a:t>:</a:t>
            </a:r>
            <a:r>
              <a:rPr lang="fa-IR" sz="2400">
                <a:cs typeface="Yagut" pitchFamily="2" charset="-78"/>
              </a:rPr>
              <a:t> فرد يا گروهي از ساير افراد كه درداخل همان سازمان هستند</a:t>
            </a:r>
          </a:p>
          <a:p>
            <a:pPr marL="711200" indent="-711200" algn="just" eaLnBrk="1" hangingPunct="1">
              <a:buNone/>
              <a:defRPr/>
            </a:pPr>
            <a:r>
              <a:rPr lang="fa-IR" sz="2400">
                <a:solidFill>
                  <a:srgbClr val="99FF33"/>
                </a:solidFill>
                <a:cs typeface="Sina" pitchFamily="2" charset="-78"/>
              </a:rPr>
              <a:t>خارج از سازمان با فرد ديگر :</a:t>
            </a:r>
            <a:r>
              <a:rPr lang="fa-IR" sz="2400">
                <a:cs typeface="Sina" pitchFamily="2" charset="-78"/>
              </a:rPr>
              <a:t> </a:t>
            </a:r>
            <a:r>
              <a:rPr lang="fa-IR" sz="2400">
                <a:cs typeface="Yagut" pitchFamily="2" charset="-78"/>
              </a:rPr>
              <a:t>فرد يا گروهي از ساير افراد در خارج از همان سازمان</a:t>
            </a:r>
            <a:endParaRPr lang="en-US" sz="2400">
              <a:cs typeface="Yagut" pitchFamily="2" charset="-78"/>
            </a:endParaRPr>
          </a:p>
          <a:p>
            <a:pPr marL="711200" indent="-711200" algn="just" eaLnBrk="1" hangingPunct="1">
              <a:buNone/>
              <a:defRPr/>
            </a:pPr>
            <a:endParaRPr lang="fa-IR" sz="2400">
              <a:cs typeface="Yagut" pitchFamily="2" charset="-78"/>
            </a:endParaRPr>
          </a:p>
          <a:p>
            <a:pPr marL="711200" indent="-711200" algn="just" eaLnBrk="1" hangingPunct="1">
              <a:buNone/>
              <a:defRPr/>
            </a:pPr>
            <a:r>
              <a:rPr lang="fa-IR" sz="2400" b="1">
                <a:solidFill>
                  <a:srgbClr val="FF9900"/>
                </a:solidFill>
                <a:cs typeface="Yagut" pitchFamily="2" charset="-78"/>
              </a:rPr>
              <a:t>مورد قياس فرداطلاعاتيست كه ازديگران به اوميرسدوياجذابيتهايي است كه درمرجع مورد مقايسه وجود دارد.اين امر باعث شده است كه سه متغير مورد توجه قرار گيرند</a:t>
            </a:r>
            <a:r>
              <a:rPr lang="fa-IR" sz="2400">
                <a:cs typeface="Yagut" pitchFamily="2" charset="-78"/>
              </a:rPr>
              <a:t> </a:t>
            </a:r>
            <a:r>
              <a:rPr lang="fa-IR" sz="2400" b="1">
                <a:solidFill>
                  <a:srgbClr val="FF9900"/>
                </a:solidFill>
                <a:cs typeface="Yagut" pitchFamily="2" charset="-78"/>
              </a:rPr>
              <a:t>: </a:t>
            </a:r>
            <a:r>
              <a:rPr lang="fa-IR" sz="2400">
                <a:cs typeface="Yagut" pitchFamily="2" charset="-78"/>
              </a:rPr>
              <a:t>          </a:t>
            </a:r>
            <a:r>
              <a:rPr lang="fa-IR" sz="2400" b="1">
                <a:solidFill>
                  <a:srgbClr val="FF00FF"/>
                </a:solidFill>
                <a:cs typeface="Yagut" pitchFamily="2" charset="-78"/>
              </a:rPr>
              <a:t>ميزان حقوق </a:t>
            </a:r>
            <a:r>
              <a:rPr lang="fa-IR" sz="2400" b="1">
                <a:solidFill>
                  <a:srgbClr val="FF00FF"/>
                </a:solidFill>
                <a:latin typeface="Arial"/>
                <a:cs typeface="Yagut" pitchFamily="2" charset="-78"/>
              </a:rPr>
              <a:t>–</a:t>
            </a:r>
            <a:r>
              <a:rPr lang="fa-IR" sz="2400" b="1">
                <a:solidFill>
                  <a:srgbClr val="FF00FF"/>
                </a:solidFill>
                <a:cs typeface="Yagut" pitchFamily="2" charset="-78"/>
              </a:rPr>
              <a:t> ميزان تحصيلات وسابقه خدمت</a:t>
            </a:r>
          </a:p>
          <a:p>
            <a:pPr marL="711200" indent="-711200" algn="just" eaLnBrk="1" hangingPunct="1">
              <a:buNone/>
              <a:defRPr/>
            </a:pPr>
            <a:endParaRPr lang="fa-IR" sz="2400" b="1">
              <a:solidFill>
                <a:srgbClr val="FF00FF"/>
              </a:solidFill>
              <a:cs typeface="Yagut" pitchFamily="2" charset="-78"/>
            </a:endParaRPr>
          </a:p>
          <a:p>
            <a:pPr marL="711200" indent="-711200" algn="just" eaLnBrk="1" hangingPunct="1">
              <a:buNone/>
              <a:defRPr/>
            </a:pPr>
            <a:endParaRPr lang="en-US" sz="2400" b="1"/>
          </a:p>
        </p:txBody>
      </p:sp>
    </p:spTree>
  </p:cSld>
  <p:clrMapOvr>
    <a:masterClrMapping/>
  </p:clrMapOvr>
  <p:transition>
    <p:wedge/>
  </p:transition>
</p:sld>
</file>

<file path=ppt/slides/slide2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9794" name="Rectangle 2"/>
          <p:cNvSpPr>
            <a:spLocks noGrp="1" noChangeArrowheads="1"/>
          </p:cNvSpPr>
          <p:nvPr>
            <p:ph type="body" idx="1"/>
          </p:nvPr>
        </p:nvSpPr>
        <p:spPr>
          <a:xfrm>
            <a:off x="1524000" y="2205039"/>
            <a:ext cx="9144000" cy="5184775"/>
          </a:xfrm>
        </p:spPr>
        <p:txBody>
          <a:bodyPr/>
          <a:lstStyle/>
          <a:p>
            <a:pPr marL="609600" indent="-609600" algn="just" eaLnBrk="1" hangingPunct="1">
              <a:buClr>
                <a:srgbClr val="000000"/>
              </a:buClr>
              <a:buNone/>
              <a:defRPr/>
            </a:pPr>
            <a:r>
              <a:rPr lang="fa-IR" sz="2800" b="1" dirty="0">
                <a:solidFill>
                  <a:srgbClr val="FF9900"/>
                </a:solidFill>
                <a:cs typeface="Yagut" pitchFamily="2" charset="-78"/>
              </a:rPr>
              <a:t>نظريه برابري ، سه پيام براي مديران دارد: </a:t>
            </a:r>
          </a:p>
          <a:p>
            <a:pPr marL="609600" indent="-609600" algn="just" eaLnBrk="1" hangingPunct="1">
              <a:buClr>
                <a:srgbClr val="000000"/>
              </a:buClr>
              <a:buFontTx/>
              <a:buAutoNum type="arabicPeriod"/>
              <a:defRPr/>
            </a:pPr>
            <a:r>
              <a:rPr lang="fa-IR" sz="2800" dirty="0">
                <a:cs typeface="Yagut" pitchFamily="2" charset="-78"/>
              </a:rPr>
              <a:t>هر يك ازاعضاي سازمان بايدمبناي پرداخت پاداش رابدانند.مثلاًاگر پاداش بيشتر به كيفيت كارتعلق ميگيرد،اين موضوع بايدبه روشني به اطلاع كاركنان برسد.</a:t>
            </a:r>
          </a:p>
          <a:p>
            <a:pPr marL="609600" indent="-609600" algn="just" eaLnBrk="1" hangingPunct="1">
              <a:buClr>
                <a:srgbClr val="000000"/>
              </a:buClr>
              <a:buFontTx/>
              <a:buAutoNum type="arabicPeriod"/>
              <a:defRPr/>
            </a:pPr>
            <a:r>
              <a:rPr lang="fa-IR" sz="2800" dirty="0">
                <a:cs typeface="Yagut" pitchFamily="2" charset="-78"/>
              </a:rPr>
              <a:t>اشخاص ازچند ديدگاه به پاداشهاي خودنگاه ميكنند.بعضي ديدگاه ملموس و مادي آنرادرنظرميگيرندوبعضي ديگرديدگاه غيرملموس آنرا مي بينند.</a:t>
            </a:r>
          </a:p>
          <a:p>
            <a:pPr marL="609600" indent="-609600" algn="just" eaLnBrk="1" hangingPunct="1">
              <a:buClr>
                <a:srgbClr val="000000"/>
              </a:buClr>
              <a:buFontTx/>
              <a:buAutoNum type="arabicPeriod"/>
              <a:defRPr/>
            </a:pPr>
            <a:r>
              <a:rPr lang="fa-IR" sz="2800" dirty="0">
                <a:cs typeface="Yagut" pitchFamily="2" charset="-78"/>
              </a:rPr>
              <a:t>اقدام اشخاص برپايه تصوروادراك آنهاازواقعيت ميباشدو نه خود واقعيت . بنابراين تصورمدير نسبت به عادلانه بودن پاداش اوبه زيردستان، دليلي نداردكه مطابق نظرزيردستان بوده وآنها نيزمثل مديرتصوركنند</a:t>
            </a:r>
          </a:p>
          <a:p>
            <a:pPr marL="609600" indent="-609600" algn="just" eaLnBrk="1" hangingPunct="1">
              <a:buClr>
                <a:srgbClr val="000000"/>
              </a:buClr>
              <a:buFontTx/>
              <a:buAutoNum type="arabicPeriod"/>
              <a:defRPr/>
            </a:pPr>
            <a:endParaRPr lang="en-US" sz="2800" dirty="0">
              <a:cs typeface="Yagut" pitchFamily="2" charset="-78"/>
            </a:endParaRPr>
          </a:p>
        </p:txBody>
      </p:sp>
      <p:sp>
        <p:nvSpPr>
          <p:cNvPr id="61443" name="Rectangle 3"/>
          <p:cNvSpPr>
            <a:spLocks noChangeArrowheads="1"/>
          </p:cNvSpPr>
          <p:nvPr/>
        </p:nvSpPr>
        <p:spPr bwMode="auto">
          <a:xfrm>
            <a:off x="1524000" y="836613"/>
            <a:ext cx="1619250" cy="792162"/>
          </a:xfrm>
          <a:prstGeom prst="rect">
            <a:avLst/>
          </a:prstGeom>
          <a:solidFill>
            <a:schemeClr val="accent1"/>
          </a:solidFill>
          <a:ln w="25400">
            <a:solidFill>
              <a:srgbClr val="000000"/>
            </a:solidFill>
            <a:miter lim="800000"/>
            <a:headEnd/>
            <a:tailEnd/>
          </a:ln>
        </p:spPr>
        <p:txBody>
          <a:bodyPr wrap="none" anchor="ctr"/>
          <a:lstStyle>
            <a:lvl1pPr eaLnBrk="0" hangingPunct="0">
              <a:defRPr>
                <a:solidFill>
                  <a:schemeClr val="tx1"/>
                </a:solidFill>
                <a:latin typeface="Garamond" panose="02020404030301010803" pitchFamily="18" charset="0"/>
                <a:cs typeface="Arial" panose="020B0604020202020204" pitchFamily="34" charset="0"/>
              </a:defRPr>
            </a:lvl1pPr>
            <a:lvl2pPr marL="742950" indent="-285750" eaLnBrk="0" hangingPunct="0">
              <a:defRPr>
                <a:solidFill>
                  <a:schemeClr val="tx1"/>
                </a:solidFill>
                <a:latin typeface="Garamond" panose="02020404030301010803" pitchFamily="18" charset="0"/>
                <a:cs typeface="Arial" panose="020B0604020202020204" pitchFamily="34" charset="0"/>
              </a:defRPr>
            </a:lvl2pPr>
            <a:lvl3pPr marL="1143000" indent="-228600" eaLnBrk="0" hangingPunct="0">
              <a:defRPr>
                <a:solidFill>
                  <a:schemeClr val="tx1"/>
                </a:solidFill>
                <a:latin typeface="Garamond" panose="02020404030301010803" pitchFamily="18" charset="0"/>
                <a:cs typeface="Arial" panose="020B0604020202020204" pitchFamily="34" charset="0"/>
              </a:defRPr>
            </a:lvl3pPr>
            <a:lvl4pPr marL="1600200" indent="-228600" eaLnBrk="0" hangingPunct="0">
              <a:defRPr>
                <a:solidFill>
                  <a:schemeClr val="tx1"/>
                </a:solidFill>
                <a:latin typeface="Garamond" panose="02020404030301010803" pitchFamily="18" charset="0"/>
                <a:cs typeface="Arial" panose="020B0604020202020204" pitchFamily="34" charset="0"/>
              </a:defRPr>
            </a:lvl4pPr>
            <a:lvl5pPr marL="2057400" indent="-228600" eaLnBrk="0" hangingPunct="0">
              <a:defRPr>
                <a:solidFill>
                  <a:schemeClr val="tx1"/>
                </a:solidFill>
                <a:latin typeface="Garamond" panose="02020404030301010803"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algn="ctr" eaLnBrk="1" fontAlgn="base" hangingPunct="1">
              <a:spcBef>
                <a:spcPct val="0"/>
              </a:spcBef>
              <a:spcAft>
                <a:spcPct val="0"/>
              </a:spcAft>
            </a:pPr>
            <a:r>
              <a:rPr lang="fa-IR" altLang="fa-IR" sz="2400" b="1" dirty="0">
                <a:solidFill>
                  <a:srgbClr val="00FF99"/>
                </a:solidFill>
                <a:latin typeface="Tahoma" panose="020B0604030504040204" pitchFamily="34" charset="0"/>
                <a:cs typeface="B Nazanin" panose="00000400000000000000" pitchFamily="2" charset="-78"/>
              </a:rPr>
              <a:t>ارزيابي خويش</a:t>
            </a:r>
            <a:endParaRPr lang="en-US" altLang="fa-IR" sz="2400" b="1" dirty="0">
              <a:solidFill>
                <a:srgbClr val="00FF99"/>
              </a:solidFill>
              <a:latin typeface="Tahoma" panose="020B0604030504040204" pitchFamily="34" charset="0"/>
              <a:cs typeface="B Nazanin" panose="00000400000000000000" pitchFamily="2" charset="-78"/>
            </a:endParaRPr>
          </a:p>
        </p:txBody>
      </p:sp>
      <p:sp>
        <p:nvSpPr>
          <p:cNvPr id="61444" name="Rectangle 4"/>
          <p:cNvSpPr>
            <a:spLocks noChangeArrowheads="1"/>
          </p:cNvSpPr>
          <p:nvPr/>
        </p:nvSpPr>
        <p:spPr bwMode="auto">
          <a:xfrm>
            <a:off x="3432175" y="836613"/>
            <a:ext cx="1582738" cy="792162"/>
          </a:xfrm>
          <a:prstGeom prst="rect">
            <a:avLst/>
          </a:prstGeom>
          <a:solidFill>
            <a:schemeClr val="accent1"/>
          </a:solidFill>
          <a:ln w="25400">
            <a:solidFill>
              <a:srgbClr val="000000"/>
            </a:solidFill>
            <a:miter lim="800000"/>
            <a:headEnd/>
            <a:tailEnd/>
          </a:ln>
        </p:spPr>
        <p:txBody>
          <a:bodyPr wrap="none" anchor="ctr"/>
          <a:lstStyle>
            <a:lvl1pPr eaLnBrk="0" hangingPunct="0">
              <a:defRPr>
                <a:solidFill>
                  <a:schemeClr val="tx1"/>
                </a:solidFill>
                <a:latin typeface="Garamond" panose="02020404030301010803" pitchFamily="18" charset="0"/>
                <a:cs typeface="Arial" panose="020B0604020202020204" pitchFamily="34" charset="0"/>
              </a:defRPr>
            </a:lvl1pPr>
            <a:lvl2pPr marL="742950" indent="-285750" eaLnBrk="0" hangingPunct="0">
              <a:defRPr>
                <a:solidFill>
                  <a:schemeClr val="tx1"/>
                </a:solidFill>
                <a:latin typeface="Garamond" panose="02020404030301010803" pitchFamily="18" charset="0"/>
                <a:cs typeface="Arial" panose="020B0604020202020204" pitchFamily="34" charset="0"/>
              </a:defRPr>
            </a:lvl2pPr>
            <a:lvl3pPr marL="1143000" indent="-228600" eaLnBrk="0" hangingPunct="0">
              <a:defRPr>
                <a:solidFill>
                  <a:schemeClr val="tx1"/>
                </a:solidFill>
                <a:latin typeface="Garamond" panose="02020404030301010803" pitchFamily="18" charset="0"/>
                <a:cs typeface="Arial" panose="020B0604020202020204" pitchFamily="34" charset="0"/>
              </a:defRPr>
            </a:lvl3pPr>
            <a:lvl4pPr marL="1600200" indent="-228600" eaLnBrk="0" hangingPunct="0">
              <a:defRPr>
                <a:solidFill>
                  <a:schemeClr val="tx1"/>
                </a:solidFill>
                <a:latin typeface="Garamond" panose="02020404030301010803" pitchFamily="18" charset="0"/>
                <a:cs typeface="Arial" panose="020B0604020202020204" pitchFamily="34" charset="0"/>
              </a:defRPr>
            </a:lvl4pPr>
            <a:lvl5pPr marL="2057400" indent="-228600" eaLnBrk="0" hangingPunct="0">
              <a:defRPr>
                <a:solidFill>
                  <a:schemeClr val="tx1"/>
                </a:solidFill>
                <a:latin typeface="Garamond" panose="02020404030301010803"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algn="ctr" eaLnBrk="1" fontAlgn="base" hangingPunct="1">
              <a:spcBef>
                <a:spcPct val="0"/>
              </a:spcBef>
              <a:spcAft>
                <a:spcPct val="0"/>
              </a:spcAft>
            </a:pPr>
            <a:r>
              <a:rPr lang="fa-IR" altLang="fa-IR" sz="2400" b="1" dirty="0">
                <a:solidFill>
                  <a:srgbClr val="FF0000"/>
                </a:solidFill>
                <a:latin typeface="Tahoma" panose="020B0604030504040204" pitchFamily="34" charset="0"/>
                <a:cs typeface="B Nazanin" panose="00000400000000000000" pitchFamily="2" charset="-78"/>
              </a:rPr>
              <a:t>ارزيابي ديگري</a:t>
            </a:r>
            <a:endParaRPr lang="en-US" altLang="fa-IR" sz="2400" b="1" dirty="0">
              <a:solidFill>
                <a:srgbClr val="FF0000"/>
              </a:solidFill>
              <a:latin typeface="Tahoma" panose="020B0604030504040204" pitchFamily="34" charset="0"/>
              <a:cs typeface="B Nazanin" panose="00000400000000000000" pitchFamily="2" charset="-78"/>
            </a:endParaRPr>
          </a:p>
        </p:txBody>
      </p:sp>
      <p:sp>
        <p:nvSpPr>
          <p:cNvPr id="61445" name="Rectangle 5"/>
          <p:cNvSpPr>
            <a:spLocks noChangeArrowheads="1"/>
          </p:cNvSpPr>
          <p:nvPr/>
        </p:nvSpPr>
        <p:spPr bwMode="auto">
          <a:xfrm>
            <a:off x="5448301" y="836613"/>
            <a:ext cx="2447925" cy="792162"/>
          </a:xfrm>
          <a:prstGeom prst="rect">
            <a:avLst/>
          </a:prstGeom>
          <a:solidFill>
            <a:schemeClr val="accent1"/>
          </a:solidFill>
          <a:ln w="25400">
            <a:solidFill>
              <a:srgbClr val="000000"/>
            </a:solidFill>
            <a:miter lim="800000"/>
            <a:headEnd/>
            <a:tailEnd/>
          </a:ln>
        </p:spPr>
        <p:txBody>
          <a:bodyPr wrap="none" anchor="ctr"/>
          <a:lstStyle>
            <a:lvl1pPr eaLnBrk="0" hangingPunct="0">
              <a:defRPr>
                <a:solidFill>
                  <a:schemeClr val="tx1"/>
                </a:solidFill>
                <a:latin typeface="Garamond" panose="02020404030301010803" pitchFamily="18" charset="0"/>
                <a:cs typeface="Arial" panose="020B0604020202020204" pitchFamily="34" charset="0"/>
              </a:defRPr>
            </a:lvl1pPr>
            <a:lvl2pPr marL="742950" indent="-285750" eaLnBrk="0" hangingPunct="0">
              <a:defRPr>
                <a:solidFill>
                  <a:schemeClr val="tx1"/>
                </a:solidFill>
                <a:latin typeface="Garamond" panose="02020404030301010803" pitchFamily="18" charset="0"/>
                <a:cs typeface="Arial" panose="020B0604020202020204" pitchFamily="34" charset="0"/>
              </a:defRPr>
            </a:lvl2pPr>
            <a:lvl3pPr marL="1143000" indent="-228600" eaLnBrk="0" hangingPunct="0">
              <a:defRPr>
                <a:solidFill>
                  <a:schemeClr val="tx1"/>
                </a:solidFill>
                <a:latin typeface="Garamond" panose="02020404030301010803" pitchFamily="18" charset="0"/>
                <a:cs typeface="Arial" panose="020B0604020202020204" pitchFamily="34" charset="0"/>
              </a:defRPr>
            </a:lvl3pPr>
            <a:lvl4pPr marL="1600200" indent="-228600" eaLnBrk="0" hangingPunct="0">
              <a:defRPr>
                <a:solidFill>
                  <a:schemeClr val="tx1"/>
                </a:solidFill>
                <a:latin typeface="Garamond" panose="02020404030301010803" pitchFamily="18" charset="0"/>
                <a:cs typeface="Arial" panose="020B0604020202020204" pitchFamily="34" charset="0"/>
              </a:defRPr>
            </a:lvl4pPr>
            <a:lvl5pPr marL="2057400" indent="-228600" eaLnBrk="0" hangingPunct="0">
              <a:defRPr>
                <a:solidFill>
                  <a:schemeClr val="tx1"/>
                </a:solidFill>
                <a:latin typeface="Garamond" panose="02020404030301010803"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algn="ctr" eaLnBrk="1" fontAlgn="base" hangingPunct="1">
              <a:spcBef>
                <a:spcPct val="0"/>
              </a:spcBef>
              <a:spcAft>
                <a:spcPct val="0"/>
              </a:spcAft>
            </a:pPr>
            <a:r>
              <a:rPr lang="fa-IR" altLang="fa-IR" sz="2400" b="1" dirty="0">
                <a:solidFill>
                  <a:srgbClr val="990099"/>
                </a:solidFill>
                <a:latin typeface="Tahoma" panose="020B0604030504040204" pitchFamily="34" charset="0"/>
                <a:cs typeface="B Nazanin" panose="00000400000000000000" pitchFamily="2" charset="-78"/>
              </a:rPr>
              <a:t>مقايسه خويش</a:t>
            </a:r>
            <a:endParaRPr lang="en-US" altLang="fa-IR" sz="2400" b="1" dirty="0">
              <a:solidFill>
                <a:srgbClr val="990099"/>
              </a:solidFill>
              <a:latin typeface="Tahoma" panose="020B0604030504040204" pitchFamily="34" charset="0"/>
              <a:cs typeface="B Nazanin" panose="00000400000000000000" pitchFamily="2" charset="-78"/>
            </a:endParaRPr>
          </a:p>
          <a:p>
            <a:pPr algn="ctr" eaLnBrk="1" fontAlgn="base" hangingPunct="1">
              <a:spcBef>
                <a:spcPct val="0"/>
              </a:spcBef>
              <a:spcAft>
                <a:spcPct val="0"/>
              </a:spcAft>
            </a:pPr>
            <a:r>
              <a:rPr lang="fa-IR" altLang="fa-IR" sz="2400" b="1" dirty="0">
                <a:solidFill>
                  <a:srgbClr val="990099"/>
                </a:solidFill>
                <a:latin typeface="Tahoma" panose="020B0604030504040204" pitchFamily="34" charset="0"/>
                <a:cs typeface="B Nazanin" panose="00000400000000000000" pitchFamily="2" charset="-78"/>
              </a:rPr>
              <a:t> باديگري</a:t>
            </a:r>
            <a:endParaRPr lang="en-US" altLang="fa-IR" sz="2400" b="1" dirty="0">
              <a:solidFill>
                <a:srgbClr val="990099"/>
              </a:solidFill>
              <a:latin typeface="Tahoma" panose="020B0604030504040204" pitchFamily="34" charset="0"/>
              <a:cs typeface="B Nazanin" panose="00000400000000000000" pitchFamily="2" charset="-78"/>
            </a:endParaRPr>
          </a:p>
        </p:txBody>
      </p:sp>
      <p:sp>
        <p:nvSpPr>
          <p:cNvPr id="61446" name="Rectangle 6"/>
          <p:cNvSpPr>
            <a:spLocks noChangeArrowheads="1"/>
          </p:cNvSpPr>
          <p:nvPr/>
        </p:nvSpPr>
        <p:spPr bwMode="auto">
          <a:xfrm>
            <a:off x="8183564" y="836613"/>
            <a:ext cx="2484437" cy="792162"/>
          </a:xfrm>
          <a:prstGeom prst="rect">
            <a:avLst/>
          </a:prstGeom>
          <a:solidFill>
            <a:schemeClr val="accent1"/>
          </a:solidFill>
          <a:ln w="25400">
            <a:solidFill>
              <a:srgbClr val="000000"/>
            </a:solidFill>
            <a:miter lim="800000"/>
            <a:headEnd/>
            <a:tailEnd/>
          </a:ln>
        </p:spPr>
        <p:txBody>
          <a:bodyPr wrap="none" anchor="ctr"/>
          <a:lstStyle>
            <a:lvl1pPr eaLnBrk="0" hangingPunct="0">
              <a:defRPr>
                <a:solidFill>
                  <a:schemeClr val="tx1"/>
                </a:solidFill>
                <a:latin typeface="Garamond" panose="02020404030301010803" pitchFamily="18" charset="0"/>
                <a:cs typeface="Arial" panose="020B0604020202020204" pitchFamily="34" charset="0"/>
              </a:defRPr>
            </a:lvl1pPr>
            <a:lvl2pPr marL="742950" indent="-285750" eaLnBrk="0" hangingPunct="0">
              <a:defRPr>
                <a:solidFill>
                  <a:schemeClr val="tx1"/>
                </a:solidFill>
                <a:latin typeface="Garamond" panose="02020404030301010803" pitchFamily="18" charset="0"/>
                <a:cs typeface="Arial" panose="020B0604020202020204" pitchFamily="34" charset="0"/>
              </a:defRPr>
            </a:lvl2pPr>
            <a:lvl3pPr marL="1143000" indent="-228600" eaLnBrk="0" hangingPunct="0">
              <a:defRPr>
                <a:solidFill>
                  <a:schemeClr val="tx1"/>
                </a:solidFill>
                <a:latin typeface="Garamond" panose="02020404030301010803" pitchFamily="18" charset="0"/>
                <a:cs typeface="Arial" panose="020B0604020202020204" pitchFamily="34" charset="0"/>
              </a:defRPr>
            </a:lvl3pPr>
            <a:lvl4pPr marL="1600200" indent="-228600" eaLnBrk="0" hangingPunct="0">
              <a:defRPr>
                <a:solidFill>
                  <a:schemeClr val="tx1"/>
                </a:solidFill>
                <a:latin typeface="Garamond" panose="02020404030301010803" pitchFamily="18" charset="0"/>
                <a:cs typeface="Arial" panose="020B0604020202020204" pitchFamily="34" charset="0"/>
              </a:defRPr>
            </a:lvl4pPr>
            <a:lvl5pPr marL="2057400" indent="-228600" eaLnBrk="0" hangingPunct="0">
              <a:defRPr>
                <a:solidFill>
                  <a:schemeClr val="tx1"/>
                </a:solidFill>
                <a:latin typeface="Garamond" panose="02020404030301010803"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algn="ctr" eaLnBrk="1" fontAlgn="base" hangingPunct="1">
              <a:spcBef>
                <a:spcPct val="0"/>
              </a:spcBef>
              <a:spcAft>
                <a:spcPct val="0"/>
              </a:spcAft>
            </a:pPr>
            <a:r>
              <a:rPr lang="fa-IR" altLang="fa-IR" sz="2400" b="1" dirty="0">
                <a:solidFill>
                  <a:srgbClr val="FF9900"/>
                </a:solidFill>
                <a:latin typeface="Tahoma" panose="020B0604030504040204" pitchFamily="34" charset="0"/>
                <a:cs typeface="B Nazanin" panose="00000400000000000000" pitchFamily="2" charset="-78"/>
              </a:rPr>
              <a:t>احساس برابري</a:t>
            </a:r>
            <a:endParaRPr lang="en-US" altLang="fa-IR" sz="2400" b="1" dirty="0">
              <a:solidFill>
                <a:srgbClr val="FF9900"/>
              </a:solidFill>
              <a:latin typeface="Tahoma" panose="020B0604030504040204" pitchFamily="34" charset="0"/>
              <a:cs typeface="B Nazanin" panose="00000400000000000000" pitchFamily="2" charset="-78"/>
            </a:endParaRPr>
          </a:p>
          <a:p>
            <a:pPr algn="ctr" eaLnBrk="1" fontAlgn="base" hangingPunct="1">
              <a:spcBef>
                <a:spcPct val="0"/>
              </a:spcBef>
              <a:spcAft>
                <a:spcPct val="0"/>
              </a:spcAft>
            </a:pPr>
            <a:r>
              <a:rPr lang="fa-IR" altLang="fa-IR" sz="2400" b="1" dirty="0">
                <a:solidFill>
                  <a:srgbClr val="FF9900"/>
                </a:solidFill>
                <a:latin typeface="Tahoma" panose="020B0604030504040204" pitchFamily="34" charset="0"/>
                <a:cs typeface="B Nazanin" panose="00000400000000000000" pitchFamily="2" charset="-78"/>
              </a:rPr>
              <a:t> يانابرابري</a:t>
            </a:r>
            <a:endParaRPr lang="en-US" altLang="fa-IR" sz="2400" b="1" dirty="0">
              <a:solidFill>
                <a:srgbClr val="FF9900"/>
              </a:solidFill>
              <a:latin typeface="Tahoma" panose="020B0604030504040204" pitchFamily="34" charset="0"/>
              <a:cs typeface="B Nazanin" panose="00000400000000000000" pitchFamily="2" charset="-78"/>
            </a:endParaRPr>
          </a:p>
        </p:txBody>
      </p:sp>
      <p:sp>
        <p:nvSpPr>
          <p:cNvPr id="61447" name="Line 7"/>
          <p:cNvSpPr>
            <a:spLocks noChangeShapeType="1"/>
          </p:cNvSpPr>
          <p:nvPr/>
        </p:nvSpPr>
        <p:spPr bwMode="auto">
          <a:xfrm>
            <a:off x="3143251" y="1125538"/>
            <a:ext cx="288925"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r" rtl="1" fontAlgn="base">
              <a:spcBef>
                <a:spcPct val="0"/>
              </a:spcBef>
              <a:spcAft>
                <a:spcPct val="0"/>
              </a:spcAft>
            </a:pPr>
            <a:endParaRPr lang="fa-IR">
              <a:solidFill>
                <a:srgbClr val="FFFFFF"/>
              </a:solidFill>
              <a:latin typeface="Garamond" panose="02020404030301010803" pitchFamily="18" charset="0"/>
              <a:cs typeface="Arial" panose="020B0604020202020204" pitchFamily="34" charset="0"/>
            </a:endParaRPr>
          </a:p>
        </p:txBody>
      </p:sp>
      <p:sp>
        <p:nvSpPr>
          <p:cNvPr id="61448" name="Line 8"/>
          <p:cNvSpPr>
            <a:spLocks noChangeShapeType="1"/>
          </p:cNvSpPr>
          <p:nvPr/>
        </p:nvSpPr>
        <p:spPr bwMode="auto">
          <a:xfrm>
            <a:off x="5016500" y="1125538"/>
            <a:ext cx="431800"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r" rtl="1" fontAlgn="base">
              <a:spcBef>
                <a:spcPct val="0"/>
              </a:spcBef>
              <a:spcAft>
                <a:spcPct val="0"/>
              </a:spcAft>
            </a:pPr>
            <a:endParaRPr lang="fa-IR">
              <a:solidFill>
                <a:srgbClr val="FFFFFF"/>
              </a:solidFill>
              <a:latin typeface="Garamond" panose="02020404030301010803" pitchFamily="18" charset="0"/>
              <a:cs typeface="Arial" panose="020B0604020202020204" pitchFamily="34" charset="0"/>
            </a:endParaRPr>
          </a:p>
        </p:txBody>
      </p:sp>
      <p:sp>
        <p:nvSpPr>
          <p:cNvPr id="61449" name="Line 9"/>
          <p:cNvSpPr>
            <a:spLocks noChangeShapeType="1"/>
          </p:cNvSpPr>
          <p:nvPr/>
        </p:nvSpPr>
        <p:spPr bwMode="auto">
          <a:xfrm>
            <a:off x="7896225" y="1196975"/>
            <a:ext cx="287338"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r" rtl="1" fontAlgn="base">
              <a:spcBef>
                <a:spcPct val="0"/>
              </a:spcBef>
              <a:spcAft>
                <a:spcPct val="0"/>
              </a:spcAft>
            </a:pPr>
            <a:endParaRPr lang="fa-IR">
              <a:solidFill>
                <a:srgbClr val="FFFFFF"/>
              </a:solidFill>
              <a:latin typeface="Garamond" panose="02020404030301010803" pitchFamily="18" charset="0"/>
              <a:cs typeface="Arial" panose="020B0604020202020204" pitchFamily="34" charset="0"/>
            </a:endParaRPr>
          </a:p>
        </p:txBody>
      </p:sp>
      <p:sp>
        <p:nvSpPr>
          <p:cNvPr id="61450" name="Rectangle 10"/>
          <p:cNvSpPr>
            <a:spLocks noChangeArrowheads="1"/>
          </p:cNvSpPr>
          <p:nvPr/>
        </p:nvSpPr>
        <p:spPr bwMode="auto">
          <a:xfrm>
            <a:off x="3287714" y="0"/>
            <a:ext cx="5616575"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Garamond" panose="02020404030301010803" pitchFamily="18" charset="0"/>
                <a:cs typeface="Arial" panose="020B0604020202020204" pitchFamily="34" charset="0"/>
              </a:defRPr>
            </a:lvl1pPr>
            <a:lvl2pPr marL="742950" indent="-285750" eaLnBrk="0" hangingPunct="0">
              <a:defRPr>
                <a:solidFill>
                  <a:schemeClr val="tx1"/>
                </a:solidFill>
                <a:latin typeface="Garamond" panose="02020404030301010803" pitchFamily="18" charset="0"/>
                <a:cs typeface="Arial" panose="020B0604020202020204" pitchFamily="34" charset="0"/>
              </a:defRPr>
            </a:lvl2pPr>
            <a:lvl3pPr marL="1143000" indent="-228600" eaLnBrk="0" hangingPunct="0">
              <a:defRPr>
                <a:solidFill>
                  <a:schemeClr val="tx1"/>
                </a:solidFill>
                <a:latin typeface="Garamond" panose="02020404030301010803" pitchFamily="18" charset="0"/>
                <a:cs typeface="Arial" panose="020B0604020202020204" pitchFamily="34" charset="0"/>
              </a:defRPr>
            </a:lvl3pPr>
            <a:lvl4pPr marL="1600200" indent="-228600" eaLnBrk="0" hangingPunct="0">
              <a:defRPr>
                <a:solidFill>
                  <a:schemeClr val="tx1"/>
                </a:solidFill>
                <a:latin typeface="Garamond" panose="02020404030301010803" pitchFamily="18" charset="0"/>
                <a:cs typeface="Arial" panose="020B0604020202020204" pitchFamily="34" charset="0"/>
              </a:defRPr>
            </a:lvl4pPr>
            <a:lvl5pPr marL="2057400" indent="-228600" eaLnBrk="0" hangingPunct="0">
              <a:defRPr>
                <a:solidFill>
                  <a:schemeClr val="tx1"/>
                </a:solidFill>
                <a:latin typeface="Garamond" panose="02020404030301010803"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algn="ctr" eaLnBrk="1" fontAlgn="base" hangingPunct="1">
              <a:spcBef>
                <a:spcPct val="0"/>
              </a:spcBef>
              <a:spcAft>
                <a:spcPct val="0"/>
              </a:spcAft>
            </a:pPr>
            <a:r>
              <a:rPr lang="fa-IR" altLang="fa-IR" sz="3200" b="1" dirty="0">
                <a:solidFill>
                  <a:srgbClr val="FFFF00"/>
                </a:solidFill>
                <a:latin typeface="Tahoma" panose="020B0604030504040204" pitchFamily="34" charset="0"/>
                <a:cs typeface="Mj_Saadi Ultra" panose="00000700000000000000" pitchFamily="2" charset="-78"/>
              </a:rPr>
              <a:t>فرايند چهارمرحله اي ادراك نابرابري</a:t>
            </a:r>
            <a:r>
              <a:rPr lang="fa-IR" altLang="fa-IR" sz="3200" b="1" dirty="0">
                <a:solidFill>
                  <a:srgbClr val="000000"/>
                </a:solidFill>
                <a:latin typeface="Tahoma" panose="020B0604030504040204" pitchFamily="34" charset="0"/>
                <a:cs typeface="Mj_Saadi Ultra" panose="00000700000000000000" pitchFamily="2" charset="-78"/>
              </a:rPr>
              <a:t> </a:t>
            </a:r>
            <a:endParaRPr lang="en-US" altLang="fa-IR" sz="3200" b="1" dirty="0">
              <a:solidFill>
                <a:srgbClr val="000000"/>
              </a:solidFill>
              <a:latin typeface="Tahoma" panose="020B0604030504040204" pitchFamily="34" charset="0"/>
              <a:cs typeface="Mj_Saadi Ultra" panose="00000700000000000000" pitchFamily="2" charset="-78"/>
            </a:endParaRPr>
          </a:p>
        </p:txBody>
      </p:sp>
    </p:spTree>
  </p:cSld>
  <p:clrMapOvr>
    <a:masterClrMapping/>
  </p:clrMapOvr>
  <p:transition>
    <p:wedge/>
  </p:transition>
</p:sld>
</file>

<file path=ppt/slides/slide2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02" name="Rectangle 2"/>
          <p:cNvSpPr>
            <a:spLocks noGrp="1" noRot="1" noChangeArrowheads="1"/>
          </p:cNvSpPr>
          <p:nvPr>
            <p:ph type="title"/>
          </p:nvPr>
        </p:nvSpPr>
        <p:spPr/>
        <p:txBody>
          <a:bodyPr/>
          <a:lstStyle/>
          <a:p>
            <a:pPr eaLnBrk="1" hangingPunct="1">
              <a:defRPr/>
            </a:pPr>
            <a:r>
              <a:rPr lang="fa-IR">
                <a:solidFill>
                  <a:srgbClr val="99FF33"/>
                </a:solidFill>
              </a:rPr>
              <a:t>منابع انگيزش</a:t>
            </a:r>
            <a:endParaRPr lang="en-US">
              <a:solidFill>
                <a:srgbClr val="99FF33"/>
              </a:solidFill>
            </a:endParaRPr>
          </a:p>
        </p:txBody>
      </p:sp>
      <p:sp>
        <p:nvSpPr>
          <p:cNvPr id="204803" name="Line 3"/>
          <p:cNvSpPr>
            <a:spLocks noChangeShapeType="1"/>
          </p:cNvSpPr>
          <p:nvPr/>
        </p:nvSpPr>
        <p:spPr bwMode="blackWhite">
          <a:xfrm>
            <a:off x="6096000" y="4572000"/>
            <a:ext cx="0" cy="1066800"/>
          </a:xfrm>
          <a:prstGeom prst="line">
            <a:avLst/>
          </a:prstGeom>
          <a:noFill/>
          <a:ln w="76200">
            <a:solidFill>
              <a:schemeClr val="tx1"/>
            </a:solidFill>
            <a:round/>
            <a:headEnd type="triangle" w="med" len="med"/>
            <a:tailEnd/>
          </a:ln>
          <a:effectLst>
            <a:outerShdw dist="107763" dir="2700000" algn="ctr" rotWithShape="0">
              <a:schemeClr val="bg2">
                <a:alpha val="50000"/>
              </a:schemeClr>
            </a:outerShdw>
          </a:effectLst>
        </p:spPr>
        <p:txBody>
          <a:bodyPr wrap="none" anchor="ctr"/>
          <a:lstStyle/>
          <a:p>
            <a:pPr algn="r" rtl="1" fontAlgn="base">
              <a:spcBef>
                <a:spcPct val="0"/>
              </a:spcBef>
              <a:spcAft>
                <a:spcPct val="0"/>
              </a:spcAft>
              <a:defRPr/>
            </a:pPr>
            <a:endParaRPr lang="en-US">
              <a:solidFill>
                <a:srgbClr val="FFFFFF"/>
              </a:solidFill>
              <a:latin typeface="Garamond" panose="02020404030301010803" pitchFamily="18" charset="0"/>
              <a:cs typeface="Arial" panose="020B0604020202020204" pitchFamily="34" charset="0"/>
            </a:endParaRPr>
          </a:p>
        </p:txBody>
      </p:sp>
      <p:sp>
        <p:nvSpPr>
          <p:cNvPr id="204804" name="Line 4"/>
          <p:cNvSpPr>
            <a:spLocks noChangeShapeType="1"/>
          </p:cNvSpPr>
          <p:nvPr/>
        </p:nvSpPr>
        <p:spPr bwMode="blackWhite">
          <a:xfrm rot="-8132954">
            <a:off x="4038600" y="2971800"/>
            <a:ext cx="1295400" cy="1588"/>
          </a:xfrm>
          <a:prstGeom prst="line">
            <a:avLst/>
          </a:prstGeom>
          <a:noFill/>
          <a:ln w="76200">
            <a:solidFill>
              <a:schemeClr val="tx1"/>
            </a:solidFill>
            <a:round/>
            <a:headEnd type="triangle" w="med" len="med"/>
            <a:tailEnd/>
          </a:ln>
          <a:effectLst>
            <a:outerShdw dist="107763" dir="2700000" algn="ctr" rotWithShape="0">
              <a:schemeClr val="bg2">
                <a:alpha val="50000"/>
              </a:schemeClr>
            </a:outerShdw>
          </a:effectLst>
        </p:spPr>
        <p:txBody>
          <a:bodyPr wrap="none" anchor="ctr"/>
          <a:lstStyle/>
          <a:p>
            <a:pPr algn="r" rtl="1" fontAlgn="base">
              <a:spcBef>
                <a:spcPct val="0"/>
              </a:spcBef>
              <a:spcAft>
                <a:spcPct val="0"/>
              </a:spcAft>
              <a:defRPr/>
            </a:pPr>
            <a:endParaRPr lang="en-US">
              <a:solidFill>
                <a:srgbClr val="FFFFFF"/>
              </a:solidFill>
              <a:latin typeface="Garamond" panose="02020404030301010803" pitchFamily="18" charset="0"/>
              <a:cs typeface="Arial" panose="020B0604020202020204" pitchFamily="34" charset="0"/>
            </a:endParaRPr>
          </a:p>
        </p:txBody>
      </p:sp>
      <p:sp>
        <p:nvSpPr>
          <p:cNvPr id="204805" name="Line 5"/>
          <p:cNvSpPr>
            <a:spLocks noChangeShapeType="1"/>
          </p:cNvSpPr>
          <p:nvPr/>
        </p:nvSpPr>
        <p:spPr bwMode="blackWhite">
          <a:xfrm rot="-2727649">
            <a:off x="6884194" y="3036094"/>
            <a:ext cx="1141412" cy="0"/>
          </a:xfrm>
          <a:prstGeom prst="line">
            <a:avLst/>
          </a:prstGeom>
          <a:noFill/>
          <a:ln w="76200">
            <a:solidFill>
              <a:schemeClr val="tx1"/>
            </a:solidFill>
            <a:round/>
            <a:headEnd type="triangle" w="med" len="med"/>
            <a:tailEnd/>
          </a:ln>
          <a:effectLst>
            <a:outerShdw dist="35921" dir="2700000" algn="ctr" rotWithShape="0">
              <a:schemeClr val="bg2">
                <a:alpha val="50000"/>
              </a:schemeClr>
            </a:outerShdw>
          </a:effectLst>
        </p:spPr>
        <p:txBody>
          <a:bodyPr wrap="none" anchor="ctr"/>
          <a:lstStyle/>
          <a:p>
            <a:pPr algn="r" rtl="1" fontAlgn="base">
              <a:spcBef>
                <a:spcPct val="0"/>
              </a:spcBef>
              <a:spcAft>
                <a:spcPct val="0"/>
              </a:spcAft>
              <a:defRPr/>
            </a:pPr>
            <a:endParaRPr lang="en-US">
              <a:solidFill>
                <a:srgbClr val="FFFFFF"/>
              </a:solidFill>
              <a:latin typeface="Garamond" panose="02020404030301010803" pitchFamily="18" charset="0"/>
              <a:cs typeface="Arial" panose="020B0604020202020204" pitchFamily="34" charset="0"/>
            </a:endParaRPr>
          </a:p>
        </p:txBody>
      </p:sp>
      <p:sp>
        <p:nvSpPr>
          <p:cNvPr id="204806" name="Rectangle 6"/>
          <p:cNvSpPr>
            <a:spLocks noChangeArrowheads="1"/>
          </p:cNvSpPr>
          <p:nvPr/>
        </p:nvSpPr>
        <p:spPr bwMode="blackWhite">
          <a:xfrm>
            <a:off x="4645026" y="5181600"/>
            <a:ext cx="2898775" cy="685800"/>
          </a:xfrm>
          <a:prstGeom prst="rect">
            <a:avLst/>
          </a:prstGeom>
          <a:solidFill>
            <a:srgbClr val="669900"/>
          </a:solidFill>
          <a:ln w="9525">
            <a:solidFill>
              <a:schemeClr val="tx1"/>
            </a:solidFill>
            <a:miter lim="800000"/>
            <a:headEnd/>
            <a:tailEnd/>
          </a:ln>
          <a:effectLst>
            <a:outerShdw dist="107763" dir="2700000" algn="ctr" rotWithShape="0">
              <a:schemeClr val="bg2">
                <a:alpha val="50000"/>
              </a:schemeClr>
            </a:outerShdw>
          </a:effectLst>
        </p:spPr>
        <p:txBody>
          <a:bodyPr anchor="ctr" anchorCtr="1"/>
          <a:lstStyle/>
          <a:p>
            <a:pPr algn="ctr" eaLnBrk="0" fontAlgn="base" hangingPunct="0">
              <a:spcBef>
                <a:spcPct val="0"/>
              </a:spcBef>
              <a:spcAft>
                <a:spcPct val="0"/>
              </a:spcAft>
              <a:defRPr/>
            </a:pPr>
            <a:r>
              <a:rPr lang="fa-IR" sz="3200" b="1">
                <a:solidFill>
                  <a:srgbClr val="003399"/>
                </a:solidFill>
                <a:effectLst>
                  <a:outerShdw blurRad="38100" dist="38100" dir="2700000" algn="tl">
                    <a:srgbClr val="000000"/>
                  </a:outerShdw>
                </a:effectLst>
                <a:latin typeface="Arial" pitchFamily="34" charset="0"/>
                <a:cs typeface="Arial" panose="020B0604020202020204" pitchFamily="34" charset="0"/>
              </a:rPr>
              <a:t>ماهيت سازمان</a:t>
            </a:r>
            <a:endParaRPr lang="en-US" sz="3200" b="1">
              <a:solidFill>
                <a:srgbClr val="003399"/>
              </a:solidFill>
              <a:effectLst>
                <a:outerShdw blurRad="38100" dist="38100" dir="2700000" algn="tl">
                  <a:srgbClr val="000000"/>
                </a:outerShdw>
              </a:effectLst>
              <a:latin typeface="Arial" pitchFamily="34" charset="0"/>
              <a:cs typeface="Arial" panose="020B0604020202020204" pitchFamily="34" charset="0"/>
            </a:endParaRPr>
          </a:p>
        </p:txBody>
      </p:sp>
      <p:sp>
        <p:nvSpPr>
          <p:cNvPr id="204807" name="Rectangle 7"/>
          <p:cNvSpPr>
            <a:spLocks noChangeArrowheads="1"/>
          </p:cNvSpPr>
          <p:nvPr/>
        </p:nvSpPr>
        <p:spPr bwMode="blackWhite">
          <a:xfrm>
            <a:off x="2438401" y="1844676"/>
            <a:ext cx="2898775" cy="974725"/>
          </a:xfrm>
          <a:prstGeom prst="rect">
            <a:avLst/>
          </a:prstGeom>
          <a:solidFill>
            <a:srgbClr val="969696"/>
          </a:solidFill>
          <a:ln w="9525">
            <a:solidFill>
              <a:schemeClr val="tx1"/>
            </a:solidFill>
            <a:miter lim="800000"/>
            <a:headEnd/>
            <a:tailEnd/>
          </a:ln>
          <a:effectLst>
            <a:outerShdw dist="107763" dir="2700000" algn="ctr" rotWithShape="0">
              <a:schemeClr val="bg2">
                <a:alpha val="50000"/>
              </a:schemeClr>
            </a:outerShdw>
          </a:effectLst>
        </p:spPr>
        <p:txBody>
          <a:bodyPr anchor="ctr" anchorCtr="1"/>
          <a:lstStyle/>
          <a:p>
            <a:pPr algn="ctr" eaLnBrk="0" fontAlgn="base" hangingPunct="0">
              <a:spcBef>
                <a:spcPct val="0"/>
              </a:spcBef>
              <a:spcAft>
                <a:spcPct val="0"/>
              </a:spcAft>
              <a:defRPr/>
            </a:pPr>
            <a:r>
              <a:rPr lang="fa-IR" sz="2800" b="1">
                <a:solidFill>
                  <a:srgbClr val="003399"/>
                </a:solidFill>
                <a:effectLst>
                  <a:outerShdw blurRad="38100" dist="38100" dir="2700000" algn="tl">
                    <a:srgbClr val="000000"/>
                  </a:outerShdw>
                </a:effectLst>
                <a:latin typeface="Arial" pitchFamily="34" charset="0"/>
                <a:cs typeface="Arial" panose="020B0604020202020204" pitchFamily="34" charset="0"/>
              </a:rPr>
              <a:t>ويژگيها و صفات فردي</a:t>
            </a:r>
            <a:endParaRPr lang="en-US" sz="2800" b="1">
              <a:solidFill>
                <a:srgbClr val="003399"/>
              </a:solidFill>
              <a:effectLst>
                <a:outerShdw blurRad="38100" dist="38100" dir="2700000" algn="tl">
                  <a:srgbClr val="000000"/>
                </a:outerShdw>
              </a:effectLst>
              <a:latin typeface="Arial" pitchFamily="34" charset="0"/>
              <a:cs typeface="Arial" panose="020B0604020202020204" pitchFamily="34" charset="0"/>
            </a:endParaRPr>
          </a:p>
        </p:txBody>
      </p:sp>
      <p:sp>
        <p:nvSpPr>
          <p:cNvPr id="204808" name="Rectangle 8"/>
          <p:cNvSpPr>
            <a:spLocks noChangeArrowheads="1"/>
          </p:cNvSpPr>
          <p:nvPr/>
        </p:nvSpPr>
        <p:spPr bwMode="blackWhite">
          <a:xfrm>
            <a:off x="6778626" y="1916114"/>
            <a:ext cx="2898775" cy="903287"/>
          </a:xfrm>
          <a:prstGeom prst="rect">
            <a:avLst/>
          </a:prstGeom>
          <a:solidFill>
            <a:srgbClr val="FF6600"/>
          </a:solidFill>
          <a:ln w="9525">
            <a:solidFill>
              <a:schemeClr val="tx1"/>
            </a:solidFill>
            <a:miter lim="800000"/>
            <a:headEnd/>
            <a:tailEnd/>
          </a:ln>
          <a:effectLst>
            <a:outerShdw dist="107763" dir="2700000" algn="ctr" rotWithShape="0">
              <a:schemeClr val="bg2">
                <a:alpha val="50000"/>
              </a:schemeClr>
            </a:outerShdw>
          </a:effectLst>
        </p:spPr>
        <p:txBody>
          <a:bodyPr anchor="ctr" anchorCtr="1"/>
          <a:lstStyle/>
          <a:p>
            <a:pPr algn="ctr" eaLnBrk="0" fontAlgn="base" hangingPunct="0">
              <a:spcBef>
                <a:spcPct val="0"/>
              </a:spcBef>
              <a:spcAft>
                <a:spcPct val="0"/>
              </a:spcAft>
              <a:defRPr/>
            </a:pPr>
            <a:r>
              <a:rPr lang="fa-IR" sz="3200" b="1">
                <a:solidFill>
                  <a:srgbClr val="003399"/>
                </a:solidFill>
                <a:effectLst>
                  <a:outerShdw blurRad="38100" dist="38100" dir="2700000" algn="tl">
                    <a:srgbClr val="000000"/>
                  </a:outerShdw>
                </a:effectLst>
                <a:latin typeface="Arial" pitchFamily="34" charset="0"/>
                <a:cs typeface="Arial" panose="020B0604020202020204" pitchFamily="34" charset="0"/>
              </a:rPr>
              <a:t>ماهيت شغل</a:t>
            </a:r>
            <a:endParaRPr lang="en-US" sz="3200" b="1">
              <a:solidFill>
                <a:srgbClr val="003399"/>
              </a:solidFill>
              <a:effectLst>
                <a:outerShdw blurRad="38100" dist="38100" dir="2700000" algn="tl">
                  <a:srgbClr val="000000"/>
                </a:outerShdw>
              </a:effectLst>
              <a:latin typeface="Arial" pitchFamily="34" charset="0"/>
              <a:cs typeface="Arial" panose="020B0604020202020204" pitchFamily="34" charset="0"/>
            </a:endParaRPr>
          </a:p>
        </p:txBody>
      </p:sp>
      <p:sp>
        <p:nvSpPr>
          <p:cNvPr id="204809" name="Oval 9"/>
          <p:cNvSpPr>
            <a:spLocks noChangeArrowheads="1"/>
          </p:cNvSpPr>
          <p:nvPr/>
        </p:nvSpPr>
        <p:spPr bwMode="blackWhite">
          <a:xfrm>
            <a:off x="4787900" y="3213100"/>
            <a:ext cx="2603500" cy="1358900"/>
          </a:xfrm>
          <a:prstGeom prst="ellipse">
            <a:avLst/>
          </a:prstGeom>
          <a:solidFill>
            <a:srgbClr val="0000FF"/>
          </a:solidFill>
          <a:ln w="9525">
            <a:solidFill>
              <a:schemeClr val="tx1"/>
            </a:solidFill>
            <a:round/>
            <a:headEnd/>
            <a:tailEnd/>
          </a:ln>
          <a:effectLst>
            <a:outerShdw dist="107763" dir="2700000" algn="ctr" rotWithShape="0">
              <a:schemeClr val="bg2">
                <a:alpha val="50000"/>
              </a:schemeClr>
            </a:outerShdw>
          </a:effectLst>
        </p:spPr>
        <p:txBody>
          <a:bodyPr anchor="ctr"/>
          <a:lstStyle/>
          <a:p>
            <a:pPr algn="ctr" eaLnBrk="0" fontAlgn="base" hangingPunct="0">
              <a:spcBef>
                <a:spcPct val="0"/>
              </a:spcBef>
              <a:spcAft>
                <a:spcPct val="0"/>
              </a:spcAft>
              <a:defRPr/>
            </a:pPr>
            <a:r>
              <a:rPr lang="fa-IR" sz="3200" b="1">
                <a:solidFill>
                  <a:srgbClr val="99FF33"/>
                </a:solidFill>
                <a:effectLst>
                  <a:outerShdw blurRad="38100" dist="38100" dir="2700000" algn="tl">
                    <a:srgbClr val="000000"/>
                  </a:outerShdw>
                </a:effectLst>
                <a:latin typeface="Arial" pitchFamily="34" charset="0"/>
                <a:cs typeface="Arial" panose="020B0604020202020204" pitchFamily="34" charset="0"/>
              </a:rPr>
              <a:t>انگيزش فرد</a:t>
            </a:r>
            <a:endParaRPr lang="en-US" sz="3200" b="1">
              <a:solidFill>
                <a:srgbClr val="99FF33"/>
              </a:solidFill>
              <a:effectLst>
                <a:outerShdw blurRad="38100" dist="38100" dir="2700000" algn="tl">
                  <a:srgbClr val="000000"/>
                </a:outerShdw>
              </a:effectLst>
              <a:latin typeface="Arial" pitchFamily="34" charset="0"/>
              <a:cs typeface="Arial" panose="020B0604020202020204"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204809"/>
                                        </p:tgtEl>
                                        <p:attrNameLst>
                                          <p:attrName>style.visibility</p:attrName>
                                        </p:attrNameLst>
                                      </p:cBhvr>
                                      <p:to>
                                        <p:strVal val="visible"/>
                                      </p:to>
                                    </p:set>
                                    <p:animEffect transition="in" filter="box(out)">
                                      <p:cBhvr>
                                        <p:cTn id="7" dur="500"/>
                                        <p:tgtEl>
                                          <p:spTgt spid="204809"/>
                                        </p:tgtEl>
                                      </p:cBhvr>
                                    </p:animEffect>
                                  </p:childTnLst>
                                </p:cTn>
                              </p:par>
                            </p:childTnLst>
                          </p:cTn>
                        </p:par>
                        <p:par>
                          <p:cTn id="8" fill="hold" nodeType="afterGroup">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204807"/>
                                        </p:tgtEl>
                                        <p:attrNameLst>
                                          <p:attrName>style.visibility</p:attrName>
                                        </p:attrNameLst>
                                      </p:cBhvr>
                                      <p:to>
                                        <p:strVal val="visible"/>
                                      </p:to>
                                    </p:set>
                                    <p:animEffect transition="in" filter="strips(downRight)">
                                      <p:cBhvr>
                                        <p:cTn id="11" dur="500"/>
                                        <p:tgtEl>
                                          <p:spTgt spid="204807"/>
                                        </p:tgtEl>
                                      </p:cBhvr>
                                    </p:animEffect>
                                  </p:childTnLst>
                                </p:cTn>
                              </p:par>
                            </p:childTnLst>
                          </p:cTn>
                        </p:par>
                        <p:par>
                          <p:cTn id="12" fill="hold" nodeType="afterGroup">
                            <p:stCondLst>
                              <p:cond delay="1000"/>
                            </p:stCondLst>
                            <p:childTnLst>
                              <p:par>
                                <p:cTn id="13" presetID="18" presetClass="entr" presetSubtype="6" fill="hold" nodeType="afterEffect">
                                  <p:stCondLst>
                                    <p:cond delay="0"/>
                                  </p:stCondLst>
                                  <p:childTnLst>
                                    <p:set>
                                      <p:cBhvr>
                                        <p:cTn id="14" dur="1" fill="hold">
                                          <p:stCondLst>
                                            <p:cond delay="0"/>
                                          </p:stCondLst>
                                        </p:cTn>
                                        <p:tgtEl>
                                          <p:spTgt spid="204804"/>
                                        </p:tgtEl>
                                        <p:attrNameLst>
                                          <p:attrName>style.visibility</p:attrName>
                                        </p:attrNameLst>
                                      </p:cBhvr>
                                      <p:to>
                                        <p:strVal val="visible"/>
                                      </p:to>
                                    </p:set>
                                    <p:animEffect transition="in" filter="strips(downRight)">
                                      <p:cBhvr>
                                        <p:cTn id="15" dur="500"/>
                                        <p:tgtEl>
                                          <p:spTgt spid="204804"/>
                                        </p:tgtEl>
                                      </p:cBhvr>
                                    </p:animEffect>
                                  </p:childTnLst>
                                </p:cTn>
                              </p:par>
                            </p:childTnLst>
                          </p:cTn>
                        </p:par>
                        <p:par>
                          <p:cTn id="16" fill="hold" nodeType="afterGroup">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04808"/>
                                        </p:tgtEl>
                                        <p:attrNameLst>
                                          <p:attrName>style.visibility</p:attrName>
                                        </p:attrNameLst>
                                      </p:cBhvr>
                                      <p:to>
                                        <p:strVal val="visible"/>
                                      </p:to>
                                    </p:set>
                                    <p:animEffect transition="in" filter="wipe(right)">
                                      <p:cBhvr>
                                        <p:cTn id="19" dur="500"/>
                                        <p:tgtEl>
                                          <p:spTgt spid="204808"/>
                                        </p:tgtEl>
                                      </p:cBhvr>
                                    </p:animEffect>
                                  </p:childTnLst>
                                </p:cTn>
                              </p:par>
                            </p:childTnLst>
                          </p:cTn>
                        </p:par>
                        <p:par>
                          <p:cTn id="20" fill="hold" nodeType="afterGroup">
                            <p:stCondLst>
                              <p:cond delay="2000"/>
                            </p:stCondLst>
                            <p:childTnLst>
                              <p:par>
                                <p:cTn id="21" presetID="18" presetClass="entr" presetSubtype="12" fill="hold" nodeType="afterEffect">
                                  <p:stCondLst>
                                    <p:cond delay="0"/>
                                  </p:stCondLst>
                                  <p:childTnLst>
                                    <p:set>
                                      <p:cBhvr>
                                        <p:cTn id="22" dur="1" fill="hold">
                                          <p:stCondLst>
                                            <p:cond delay="0"/>
                                          </p:stCondLst>
                                        </p:cTn>
                                        <p:tgtEl>
                                          <p:spTgt spid="204805"/>
                                        </p:tgtEl>
                                        <p:attrNameLst>
                                          <p:attrName>style.visibility</p:attrName>
                                        </p:attrNameLst>
                                      </p:cBhvr>
                                      <p:to>
                                        <p:strVal val="visible"/>
                                      </p:to>
                                    </p:set>
                                    <p:animEffect transition="in" filter="strips(downLeft)">
                                      <p:cBhvr>
                                        <p:cTn id="23" dur="500"/>
                                        <p:tgtEl>
                                          <p:spTgt spid="204805"/>
                                        </p:tgtEl>
                                      </p:cBhvr>
                                    </p:animEffect>
                                  </p:childTnLst>
                                </p:cTn>
                              </p:par>
                            </p:childTnLst>
                          </p:cTn>
                        </p:par>
                        <p:par>
                          <p:cTn id="24" fill="hold" nodeType="afterGroup">
                            <p:stCondLst>
                              <p:cond delay="2500"/>
                            </p:stCondLst>
                            <p:childTnLst>
                              <p:par>
                                <p:cTn id="25" presetID="12" presetClass="entr" presetSubtype="4" fill="hold" grpId="0" nodeType="afterEffect">
                                  <p:stCondLst>
                                    <p:cond delay="0"/>
                                  </p:stCondLst>
                                  <p:childTnLst>
                                    <p:set>
                                      <p:cBhvr>
                                        <p:cTn id="26" dur="1" fill="hold">
                                          <p:stCondLst>
                                            <p:cond delay="0"/>
                                          </p:stCondLst>
                                        </p:cTn>
                                        <p:tgtEl>
                                          <p:spTgt spid="204806"/>
                                        </p:tgtEl>
                                        <p:attrNameLst>
                                          <p:attrName>style.visibility</p:attrName>
                                        </p:attrNameLst>
                                      </p:cBhvr>
                                      <p:to>
                                        <p:strVal val="visible"/>
                                      </p:to>
                                    </p:set>
                                    <p:animEffect transition="in" filter="slide(fromBottom)">
                                      <p:cBhvr>
                                        <p:cTn id="27" dur="500"/>
                                        <p:tgtEl>
                                          <p:spTgt spid="204806"/>
                                        </p:tgtEl>
                                      </p:cBhvr>
                                    </p:animEffect>
                                  </p:childTnLst>
                                </p:cTn>
                              </p:par>
                            </p:childTnLst>
                          </p:cTn>
                        </p:par>
                        <p:par>
                          <p:cTn id="28" fill="hold" nodeType="afterGroup">
                            <p:stCondLst>
                              <p:cond delay="3000"/>
                            </p:stCondLst>
                            <p:childTnLst>
                              <p:par>
                                <p:cTn id="29" presetID="22" presetClass="entr" presetSubtype="4" fill="hold" nodeType="afterEffect">
                                  <p:stCondLst>
                                    <p:cond delay="0"/>
                                  </p:stCondLst>
                                  <p:childTnLst>
                                    <p:set>
                                      <p:cBhvr>
                                        <p:cTn id="30" dur="1" fill="hold">
                                          <p:stCondLst>
                                            <p:cond delay="0"/>
                                          </p:stCondLst>
                                        </p:cTn>
                                        <p:tgtEl>
                                          <p:spTgt spid="204803"/>
                                        </p:tgtEl>
                                        <p:attrNameLst>
                                          <p:attrName>style.visibility</p:attrName>
                                        </p:attrNameLst>
                                      </p:cBhvr>
                                      <p:to>
                                        <p:strVal val="visible"/>
                                      </p:to>
                                    </p:set>
                                    <p:animEffect transition="in" filter="wipe(down)">
                                      <p:cBhvr>
                                        <p:cTn id="31" dur="500"/>
                                        <p:tgtEl>
                                          <p:spTgt spid="2048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6" grpId="0" animBg="1" autoUpdateAnimBg="0"/>
      <p:bldP spid="204807" grpId="0" animBg="1" autoUpdateAnimBg="0"/>
      <p:bldP spid="204808" grpId="0" animBg="1" autoUpdateAnimBg="0"/>
      <p:bldP spid="204809" grpId="0" animBg="1" autoUpdateAnimBg="0"/>
    </p:bldLst>
  </p:timing>
</p:sld>
</file>

<file path=ppt/slides/slide2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0818" name="Rectangle 2"/>
          <p:cNvSpPr>
            <a:spLocks noGrp="1" noChangeArrowheads="1"/>
          </p:cNvSpPr>
          <p:nvPr>
            <p:ph type="body" idx="1"/>
          </p:nvPr>
        </p:nvSpPr>
        <p:spPr>
          <a:xfrm>
            <a:off x="1992313" y="404813"/>
            <a:ext cx="8229600" cy="3744912"/>
          </a:xfrm>
        </p:spPr>
        <p:txBody>
          <a:bodyPr anchor="ctr"/>
          <a:lstStyle/>
          <a:p>
            <a:pPr algn="ctr" eaLnBrk="1" hangingPunct="1">
              <a:buFont typeface="Wingdings" panose="05000000000000000000" pitchFamily="2" charset="2"/>
              <a:buNone/>
              <a:defRPr/>
            </a:pPr>
            <a:r>
              <a:rPr lang="fa-IR" sz="8000" b="1">
                <a:solidFill>
                  <a:srgbClr val="FFFF00"/>
                </a:solidFill>
                <a:cs typeface="Titr" pitchFamily="2" charset="-78"/>
              </a:rPr>
              <a:t>بخش سوم </a:t>
            </a:r>
          </a:p>
          <a:p>
            <a:pPr algn="ctr" eaLnBrk="1" hangingPunct="1">
              <a:buFont typeface="Wingdings" panose="05000000000000000000" pitchFamily="2" charset="2"/>
              <a:buNone/>
              <a:defRPr/>
            </a:pPr>
            <a:r>
              <a:rPr lang="fa-IR" sz="8000" b="1">
                <a:solidFill>
                  <a:srgbClr val="FFFF00"/>
                </a:solidFill>
                <a:cs typeface="Titr" pitchFamily="2" charset="-78"/>
              </a:rPr>
              <a:t>رفتار گروهي</a:t>
            </a:r>
            <a:endParaRPr lang="en-US" sz="8000" b="1">
              <a:solidFill>
                <a:srgbClr val="FFFF00"/>
              </a:solidFill>
              <a:cs typeface="Titr" pitchFamily="2" charset="-78"/>
            </a:endParaRPr>
          </a:p>
        </p:txBody>
      </p:sp>
      <p:pic>
        <p:nvPicPr>
          <p:cNvPr id="67587" name="Picture 3" descr="coa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9" y="4076700"/>
            <a:ext cx="2808287" cy="25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8" name="Picture 4" descr="coach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4789" y="4076700"/>
            <a:ext cx="2700337" cy="25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9" name="Picture 5" descr="coach4"/>
          <p:cNvPicPr>
            <a:picLocks noChangeAspect="1" noChangeArrowheads="1"/>
          </p:cNvPicPr>
          <p:nvPr/>
        </p:nvPicPr>
        <p:blipFill>
          <a:blip r:embed="rId4">
            <a:clrChange>
              <a:clrFrom>
                <a:srgbClr val="8AB0F7"/>
              </a:clrFrom>
              <a:clrTo>
                <a:srgbClr val="8AB0F7">
                  <a:alpha val="0"/>
                </a:srgbClr>
              </a:clrTo>
            </a:clrChange>
            <a:extLst>
              <a:ext uri="{28A0092B-C50C-407E-A947-70E740481C1C}">
                <a14:useLocalDpi xmlns:a14="http://schemas.microsoft.com/office/drawing/2010/main" val="0"/>
              </a:ext>
            </a:extLst>
          </a:blip>
          <a:srcRect/>
          <a:stretch>
            <a:fillRect/>
          </a:stretch>
        </p:blipFill>
        <p:spPr bwMode="auto">
          <a:xfrm>
            <a:off x="4511676" y="4076700"/>
            <a:ext cx="3311525" cy="25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879BA-38BA-47A4-9616-705B85AA276D}"/>
              </a:ext>
            </a:extLst>
          </p:cNvPr>
          <p:cNvSpPr>
            <a:spLocks noGrp="1"/>
          </p:cNvSpPr>
          <p:nvPr>
            <p:ph type="title"/>
          </p:nvPr>
        </p:nvSpPr>
        <p:spPr/>
        <p:txBody>
          <a:bodyPr/>
          <a:lstStyle/>
          <a:p>
            <a:endParaRPr lang="en-US"/>
          </a:p>
        </p:txBody>
      </p:sp>
      <p:pic>
        <p:nvPicPr>
          <p:cNvPr id="4" name="Content Placeholder 3" descr="اصول سرپرستی">
            <a:extLst>
              <a:ext uri="{FF2B5EF4-FFF2-40B4-BE49-F238E27FC236}">
                <a16:creationId xmlns:a16="http://schemas.microsoft.com/office/drawing/2014/main" id="{66285B58-7801-430F-9846-5A099DBB7381}"/>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95400" y="1393825"/>
            <a:ext cx="9601200" cy="4686300"/>
          </a:xfrm>
          <a:prstGeom prst="rect">
            <a:avLst/>
          </a:prstGeom>
          <a:noFill/>
          <a:ln>
            <a:noFill/>
          </a:ln>
        </p:spPr>
      </p:pic>
    </p:spTree>
    <p:extLst>
      <p:ext uri="{BB962C8B-B14F-4D97-AF65-F5344CB8AC3E}">
        <p14:creationId xmlns:p14="http://schemas.microsoft.com/office/powerpoint/2010/main" val="4252882923"/>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7F16D-3574-414D-8773-D5FE9ACD7775}"/>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6DC72BAC-8F3E-4B11-9336-F6648938E50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69935" y="1106321"/>
            <a:ext cx="8252129" cy="5070475"/>
          </a:xfrm>
        </p:spPr>
      </p:pic>
    </p:spTree>
    <p:extLst>
      <p:ext uri="{BB962C8B-B14F-4D97-AF65-F5344CB8AC3E}">
        <p14:creationId xmlns:p14="http://schemas.microsoft.com/office/powerpoint/2010/main" val="1244251025"/>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2294A-CD55-4C38-B80A-C46EF2AC477E}"/>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99A3647A-9DAF-4925-A8D1-327D823FA37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15683" y="1161983"/>
            <a:ext cx="6760633" cy="5070475"/>
          </a:xfrm>
        </p:spPr>
      </p:pic>
    </p:spTree>
    <p:extLst>
      <p:ext uri="{BB962C8B-B14F-4D97-AF65-F5344CB8AC3E}">
        <p14:creationId xmlns:p14="http://schemas.microsoft.com/office/powerpoint/2010/main" val="1207576619"/>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BBCC6-55D2-9593-EBB2-1C7C6FF01777}"/>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227897E3-6AE4-F641-DA17-FC433095B28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5120"/>
          <a:stretch>
            <a:fillRect/>
          </a:stretch>
        </p:blipFill>
        <p:spPr>
          <a:xfrm>
            <a:off x="1553581" y="1201738"/>
            <a:ext cx="9084837" cy="4810873"/>
          </a:xfrm>
        </p:spPr>
      </p:pic>
    </p:spTree>
    <p:extLst>
      <p:ext uri="{BB962C8B-B14F-4D97-AF65-F5344CB8AC3E}">
        <p14:creationId xmlns:p14="http://schemas.microsoft.com/office/powerpoint/2010/main" val="1744535846"/>
      </p:ext>
    </p:extLst>
  </p:cSld>
  <p:clrMapOvr>
    <a:masterClrMapping/>
  </p:clrMapOvr>
</p:sld>
</file>

<file path=ppt/theme/_rels/theme1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image" Target="../media/image28.jpeg"/></Relationships>
</file>

<file path=ppt/theme/theme1.xml><?xml version="1.0" encoding="utf-8"?>
<a:theme xmlns:a="http://schemas.openxmlformats.org/drawingml/2006/main" name="1_Office Theme">
  <a:themeElements>
    <a:clrScheme name="کارآفرینی1">
      <a:dk1>
        <a:srgbClr val="000000"/>
      </a:dk1>
      <a:lt1>
        <a:srgbClr val="FFFFFF"/>
      </a:lt1>
      <a:dk2>
        <a:srgbClr val="FF3300"/>
      </a:dk2>
      <a:lt2>
        <a:srgbClr val="FFFFCC"/>
      </a:lt2>
      <a:accent1>
        <a:srgbClr val="0000FF"/>
      </a:accent1>
      <a:accent2>
        <a:srgbClr val="FFC000"/>
      </a:accent2>
      <a:accent3>
        <a:srgbClr val="7030A0"/>
      </a:accent3>
      <a:accent4>
        <a:srgbClr val="4EE1DF"/>
      </a:accent4>
      <a:accent5>
        <a:srgbClr val="FF0000"/>
      </a:accent5>
      <a:accent6>
        <a:srgbClr val="00FF00"/>
      </a:accent6>
      <a:hlink>
        <a:srgbClr val="000000"/>
      </a:hlink>
      <a:folHlink>
        <a:srgbClr val="A5A5A5"/>
      </a:folHlink>
    </a:clrScheme>
    <a:fontScheme name="سفارشی 8">
      <a:majorFont>
        <a:latin typeface="Arial Black"/>
        <a:ea typeface=""/>
        <a:cs typeface="0 Soroosh"/>
      </a:majorFont>
      <a:minorFont>
        <a:latin typeface="Arial"/>
        <a:ea typeface=""/>
        <a:cs typeface="0 Soroosh"/>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Arial"/>
      </a:majorFont>
      <a:minorFont>
        <a:latin typeface="Garamond"/>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Garamond" pitchFamily="18"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Garamond" pitchFamily="18" charset="0"/>
            <a:cs typeface="Arial" pitchFamily="34"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کارآفرینی1">
      <a:dk1>
        <a:srgbClr val="000000"/>
      </a:dk1>
      <a:lt1>
        <a:srgbClr val="FFFFFF"/>
      </a:lt1>
      <a:dk2>
        <a:srgbClr val="FF3300"/>
      </a:dk2>
      <a:lt2>
        <a:srgbClr val="FFFFCC"/>
      </a:lt2>
      <a:accent1>
        <a:srgbClr val="0000FF"/>
      </a:accent1>
      <a:accent2>
        <a:srgbClr val="FFC000"/>
      </a:accent2>
      <a:accent3>
        <a:srgbClr val="7030A0"/>
      </a:accent3>
      <a:accent4>
        <a:srgbClr val="4EE1DF"/>
      </a:accent4>
      <a:accent5>
        <a:srgbClr val="FF0000"/>
      </a:accent5>
      <a:accent6>
        <a:srgbClr val="00FF00"/>
      </a:accent6>
      <a:hlink>
        <a:srgbClr val="000000"/>
      </a:hlink>
      <a:folHlink>
        <a:srgbClr val="A5A5A5"/>
      </a:folHlink>
    </a:clrScheme>
    <a:fontScheme name="سفارشی 8">
      <a:majorFont>
        <a:latin typeface="Arial Black"/>
        <a:ea typeface=""/>
        <a:cs typeface="0 Soroosh"/>
      </a:majorFont>
      <a:minorFont>
        <a:latin typeface="Arial"/>
        <a:ea typeface=""/>
        <a:cs typeface="0 Soroosh"/>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قالب3- اسلاید متن، تیتر و کاد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3_Office Theme">
  <a:themeElements>
    <a:clrScheme name="Custom 13">
      <a:dk1>
        <a:srgbClr val="3F3F3F"/>
      </a:dk1>
      <a:lt1>
        <a:srgbClr val="FFFFFF"/>
      </a:lt1>
      <a:dk2>
        <a:srgbClr val="F2F2F2"/>
      </a:dk2>
      <a:lt2>
        <a:srgbClr val="A5A5A5"/>
      </a:lt2>
      <a:accent1>
        <a:srgbClr val="00194C"/>
      </a:accent1>
      <a:accent2>
        <a:srgbClr val="EAB200"/>
      </a:accent2>
      <a:accent3>
        <a:srgbClr val="F2F2F2"/>
      </a:accent3>
      <a:accent4>
        <a:srgbClr val="954F72"/>
      </a:accent4>
      <a:accent5>
        <a:srgbClr val="00843B"/>
      </a:accent5>
      <a:accent6>
        <a:srgbClr val="014067"/>
      </a:accent6>
      <a:hlink>
        <a:srgbClr val="00194C"/>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rk-03 Presentation Layout_CA -v6.potx" id="{9FD5D463-2B33-42F3-81B0-0B3C3C07F674}" vid="{A96E6666-7943-4E22-B401-67432B4C0CEF}"/>
    </a:ext>
  </a:extLst>
</a:theme>
</file>

<file path=ppt/theme/theme6.xml><?xml version="1.0" encoding="utf-8"?>
<a:theme xmlns:a="http://schemas.openxmlformats.org/drawingml/2006/main" name="2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قالب1- اسلاید متن و مقدمه">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قالب2- اسلاید شروع">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1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Globe">
  <a:themeElements>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Globe">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Bahij Helvetica Neue 75 Bold"/>
        <a:ea typeface=""/>
        <a:cs typeface="Bahij Helvetica Neue 75 Bold"/>
      </a:majorFont>
      <a:minorFont>
        <a:latin typeface="Bahij Helvetica Neue 45 Light"/>
        <a:ea typeface=""/>
        <a:cs typeface="Bahij Helvetica Neue 45 Light"/>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3090</TotalTime>
  <Words>15680</Words>
  <Application>Microsoft Office PowerPoint</Application>
  <PresentationFormat>Widescreen</PresentationFormat>
  <Paragraphs>1997</Paragraphs>
  <Slides>303</Slides>
  <Notes>11</Notes>
  <HiddenSlides>172</HiddenSlides>
  <MMClips>0</MMClips>
  <ScaleCrop>false</ScaleCrop>
  <HeadingPairs>
    <vt:vector size="8" baseType="variant">
      <vt:variant>
        <vt:lpstr>Fonts Used</vt:lpstr>
      </vt:variant>
      <vt:variant>
        <vt:i4>27</vt:i4>
      </vt:variant>
      <vt:variant>
        <vt:lpstr>Theme</vt:lpstr>
      </vt:variant>
      <vt:variant>
        <vt:i4>15</vt:i4>
      </vt:variant>
      <vt:variant>
        <vt:lpstr>Embedded OLE Servers</vt:lpstr>
      </vt:variant>
      <vt:variant>
        <vt:i4>2</vt:i4>
      </vt:variant>
      <vt:variant>
        <vt:lpstr>Slide Titles</vt:lpstr>
      </vt:variant>
      <vt:variant>
        <vt:i4>303</vt:i4>
      </vt:variant>
    </vt:vector>
  </HeadingPairs>
  <TitlesOfParts>
    <vt:vector size="347" baseType="lpstr">
      <vt:lpstr>Agency FB</vt:lpstr>
      <vt:lpstr>Aptos</vt:lpstr>
      <vt:lpstr>Aptos Display</vt:lpstr>
      <vt:lpstr>Arial</vt:lpstr>
      <vt:lpstr>Arial Black</vt:lpstr>
      <vt:lpstr>B Nazanin</vt:lpstr>
      <vt:lpstr>B Titr</vt:lpstr>
      <vt:lpstr>Bahij Helvetica Neue 45 Light</vt:lpstr>
      <vt:lpstr>Bahij Helvetica Neue 75 Bold</vt:lpstr>
      <vt:lpstr>Calibri</vt:lpstr>
      <vt:lpstr>Calibri Light</vt:lpstr>
      <vt:lpstr>Estedad</vt:lpstr>
      <vt:lpstr>Franklin Gothic Book</vt:lpstr>
      <vt:lpstr>Franklin Gothic Medium</vt:lpstr>
      <vt:lpstr>Garamond</vt:lpstr>
      <vt:lpstr>Gill Sans SemiBold</vt:lpstr>
      <vt:lpstr>inherit</vt:lpstr>
      <vt:lpstr>iransans</vt:lpstr>
      <vt:lpstr>IRTitr</vt:lpstr>
      <vt:lpstr>Lucida Sans Unicode</vt:lpstr>
      <vt:lpstr>Segoe UI Emoji</vt:lpstr>
      <vt:lpstr>Symbol</vt:lpstr>
      <vt:lpstr>Tahoma</vt:lpstr>
      <vt:lpstr>Times New Roman</vt:lpstr>
      <vt:lpstr>Verdana</vt:lpstr>
      <vt:lpstr>Wingdings</vt:lpstr>
      <vt:lpstr>Wingdings 3</vt:lpstr>
      <vt:lpstr>1_Office Theme</vt:lpstr>
      <vt:lpstr>Stream</vt:lpstr>
      <vt:lpstr>Office Theme</vt:lpstr>
      <vt:lpstr>قالب3- اسلاید متن، تیتر و کادر</vt:lpstr>
      <vt:lpstr>13_Office Theme</vt:lpstr>
      <vt:lpstr>20_Office Theme</vt:lpstr>
      <vt:lpstr>4_Office Theme</vt:lpstr>
      <vt:lpstr>قالب1- اسلاید متن و مقدمه</vt:lpstr>
      <vt:lpstr>6_Office Theme</vt:lpstr>
      <vt:lpstr>قالب2- اسلاید شروع</vt:lpstr>
      <vt:lpstr>3_Office Theme</vt:lpstr>
      <vt:lpstr>Angles</vt:lpstr>
      <vt:lpstr>2_Office Theme</vt:lpstr>
      <vt:lpstr>Globe</vt:lpstr>
      <vt:lpstr>8_Office Theme</vt:lpstr>
      <vt:lpstr>Clip</vt:lpstr>
      <vt:lpstr>Worksheet</vt:lpstr>
      <vt:lpstr>PowerPoint Presentation</vt:lpstr>
      <vt:lpstr>PowerPoint Presentation</vt:lpstr>
      <vt:lpstr>PowerPoint Presentation</vt:lpstr>
      <vt:lpstr>PowerPoint Presentation</vt:lpstr>
      <vt:lpstr>اگر سازمان توسط شما درست اداره نشود سه اتفاق رخ خواهد داد! </vt:lpstr>
      <vt:lpstr>PowerPoint Presentation</vt:lpstr>
      <vt:lpstr>«آیا من مدیر با رویکرد منابع انسانی هستم؟»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چشم انداز عالی آدمهای عالی می خواهد! </vt:lpstr>
      <vt:lpstr>       پایان جلسه اول مدیر عاملی+تحلیل هوش هیجانی</vt:lpstr>
      <vt:lpstr>PowerPoint Presentation</vt:lpstr>
      <vt:lpstr>آزمایش علمی</vt:lpstr>
      <vt:lpstr>PowerPoint Presentation</vt:lpstr>
      <vt:lpstr>PowerPoint Presentation</vt:lpstr>
      <vt:lpstr>PowerPoint Presentation</vt:lpstr>
      <vt:lpstr>انگیزه در محیط کار ((تست مازلو))</vt:lpstr>
      <vt:lpstr>PowerPoint Presentation</vt:lpstr>
      <vt:lpstr>PowerPoint Presentation</vt:lpstr>
      <vt:lpstr>نسل Z  حدود 27 درصد کارکنان در دنیا </vt:lpstr>
      <vt:lpstr>PowerPoint Presentation</vt:lpstr>
      <vt:lpstr>PowerPoint Presentation</vt:lpstr>
      <vt:lpstr>PowerPoint Presentation</vt:lpstr>
      <vt:lpstr>پخش فیلم اثر جمعی پایان جلسه دوم قرارشد دیسک جلسه سوم</vt:lpstr>
      <vt:lpstr>PowerPoint Presentation</vt:lpstr>
      <vt:lpstr>PowerPoint Presentation</vt:lpstr>
      <vt:lpstr>رابطه هوش هیجانی با تیپ رفتاریD  </vt:lpstr>
      <vt:lpstr>رابطه هوش هیجانی با تیپ رفتاریI  </vt:lpstr>
      <vt:lpstr>رابطه هوش هیجانی با تیپ رفتاریS  </vt:lpstr>
      <vt:lpstr>رابطه هوش هیجانی با تیپ رفتاریC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تعریف فرهنگ سازمانی</vt:lpstr>
      <vt:lpstr>شيوه شکل گيری فرهنگ سازمانی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طرح استراتژی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تغییر</vt:lpstr>
      <vt:lpstr>نیرو های تغییر</vt:lpstr>
      <vt:lpstr>فرایند تغییر</vt:lpstr>
      <vt:lpstr>PowerPoint Presentation</vt:lpstr>
      <vt:lpstr>تعریف شایستگی در سازمان </vt:lpstr>
      <vt:lpstr>شایستگی‌ها بیانگر آن هستند که: </vt:lpstr>
      <vt:lpstr>تمایز شایستگی با مفاهیم مشابه </vt:lpstr>
      <vt:lpstr>PowerPoint Presentation</vt:lpstr>
      <vt:lpstr>انواع شایستگی‌ها در سازمان </vt:lpstr>
      <vt:lpstr>اهمیت شایستگی در مدیریت سازمان </vt:lpstr>
      <vt:lpstr>PowerPoint Presentation</vt:lpstr>
      <vt:lpstr>PowerPoint Presentation</vt:lpstr>
      <vt:lpstr>1️⃣ هم‌راستاسازی افراد با استراتژی</vt:lpstr>
      <vt:lpstr>2️⃣ جذب، توسعه و نگهداشت استعداد </vt:lpstr>
      <vt:lpstr>3️⃣ توانمندسازی و مشارکت </vt:lpstr>
      <vt:lpstr>4️⃣ انگیزش، تعهد و تجربه کارکنان </vt:lpstr>
      <vt:lpstr>5️⃣ فرهنگ عملکرد و یادگیری </vt:lpstr>
      <vt:lpstr>تعریف فرهنگ سازمانی </vt:lpstr>
      <vt:lpstr>فرهنگ سازمانی شامل چیست؟ فرهنگ فقط شعار روی دیوار نیست </vt:lpstr>
      <vt:lpstr>تعریف کاربردی (اجرایی) </vt:lpstr>
      <vt:lpstr>«فرهنگ سازمانی همان چیزی است که وقتی مدیر نیست، اتفاق می‌افتد.» </vt:lpstr>
      <vt:lpstr>تعریف ارزش‌های سازمانی </vt:lpstr>
      <vt:lpstr>ارزش‌ها دقیقاً چه کار می‌کنند؟ </vt:lpstr>
      <vt:lpstr>نمونه ارزش‌های سازمانی </vt:lpstr>
      <vt:lpstr>PowerPoint Presentation</vt:lpstr>
      <vt:lpstr>مثال اجرایی  </vt:lpstr>
      <vt:lpstr>PowerPoint Presentation</vt:lpstr>
      <vt:lpstr>PowerPoint Presentation</vt:lpstr>
      <vt:lpstr>تعریف ارزش‌های اجتماعی </vt:lpstr>
      <vt:lpstr>ارزش‌های اجتماعی در سازمان یعنی چه؟ </vt:lpstr>
      <vt:lpstr>مهم‌ترین ارزش‌های اجتماعی (دسته‌بندی کاربردی) </vt:lpstr>
      <vt:lpstr>تعریف اصل ۳۰–۷۰ </vt:lpstr>
      <vt:lpstr>این اصل دقیقاً درباره چیست؟ </vt:lpstr>
      <vt:lpstr>۳۰٪ متمرکز شامل چه چیزهایی است؟ </vt:lpstr>
      <vt:lpstr>۷۰٪ غیرمتمرکز شامل چه چیزهایی است؟ </vt:lpstr>
      <vt:lpstr>چرا ۳۰–۷۰ مهم است؟ </vt:lpstr>
      <vt:lpstr>انواع شغل‌های حیاتی «مدیران بالغ روی شغل‌های حیاتی سرمایه‌گذاری می‌کنند، نه روی آدم‌های پرسر و صدا.»</vt:lpstr>
      <vt:lpstr>📌 هر شغل حیاتی، کلیدی هست 📌 ولی هر شغل کلیدی، لزوماً حیاتی نیست</vt:lpstr>
      <vt:lpstr>شاخص‌های شناسایی شغل کلیدی </vt:lpstr>
      <vt:lpstr>۱️⃣ شغل محوری چیست؟ </vt:lpstr>
      <vt:lpstr>۲️⃣ شغل ضروری چیست؟ </vt:lpstr>
      <vt:lpstr>تعریف مازاد نیروی انسانی </vt:lpstr>
      <vt:lpstr>PowerPoint Presentation</vt:lpstr>
      <vt:lpstr>PowerPoint Presentation</vt:lpstr>
      <vt:lpstr>PowerPoint Presentation</vt:lpstr>
      <vt:lpstr>PowerPoint Presentation</vt:lpstr>
      <vt:lpstr>چهار استراتژی منابع انسانی بر اساس مدل بامبرگر و مشولم در ادامه معرفی شده‌اند. </vt:lpstr>
      <vt:lpstr>PowerPoint Presentation</vt:lpstr>
      <vt:lpstr>PowerPoint Presentation</vt:lpstr>
      <vt:lpstr>استراتژی متعهدانه </vt:lpstr>
      <vt:lpstr>استراتژی ناب</vt:lpstr>
      <vt:lpstr>اشتباه استراتژیک</vt:lpstr>
      <vt:lpstr>PowerPoint Presentation</vt:lpstr>
      <vt:lpstr> اتلاف‌ها )Waste(  HRبه زبان</vt:lpstr>
      <vt:lpstr> HR در استراتژی ناب یعنی چی؟ </vt:lpstr>
      <vt:lpstr>«ناب، بهره‌وری را با حذف اتلاف بالا می‌برد نه با فشار به آدم‌ها»</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نظریه تقویت </vt:lpstr>
      <vt:lpstr>آیا «کمیت و کیفیت اهداف» به «کمیت و کیفیت رفتارها» وابسته است؟ </vt:lpstr>
      <vt:lpstr>PowerPoint Presentation</vt:lpstr>
      <vt:lpstr>PowerPoint Presentation</vt:lpstr>
      <vt:lpstr> برای ارزیابی قدرت انگیزشی هر شغل، به پنج ویژگی شغلی توجه می­کند که عبارتند از:  </vt:lpstr>
      <vt:lpstr>PowerPoint Presentation</vt:lpstr>
      <vt:lpstr>PowerPoint Presentation</vt:lpstr>
      <vt:lpstr>PowerPoint Presentation</vt:lpstr>
      <vt:lpstr>PowerPoint Presentation</vt:lpstr>
      <vt:lpstr>PowerPoint Presentation</vt:lpstr>
      <vt:lpstr>PowerPoint Presentation</vt:lpstr>
      <vt:lpstr>تأثیر هاوثورن</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مثلث تمامیت و یک پارچگی</vt:lpstr>
      <vt:lpstr>ارزشها</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تعارض مخرب یا غیر کارکردی                     تعارض سازنده یا کارکردی                تعارض مخرب یا غیر کارکردی               </vt:lpstr>
      <vt:lpstr>انواع تعارض فرد با خود</vt:lpstr>
      <vt:lpstr>عوامل ایجاد تعارض از دید کمپل و نلسون </vt:lpstr>
      <vt:lpstr>عوامل ایجاد تعارض از دید دریک و رولینسون </vt:lpstr>
      <vt:lpstr>سطوح تعارض </vt:lpstr>
      <vt:lpstr>PowerPoint Presentation</vt:lpstr>
      <vt:lpstr>PowerPoint Presentation</vt:lpstr>
      <vt:lpstr>موقعیت های مدیریت تعارض</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مدل بلوغ سازمانی فردریک لالو Frederic Laloux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مدل بلوغ فدریک لالو</vt:lpstr>
      <vt:lpstr>PowerPoint Presentation</vt:lpstr>
      <vt:lpstr>PowerPoint Presentation</vt:lpstr>
      <vt:lpstr>PowerPoint Presentation</vt:lpstr>
      <vt:lpstr>آزمایش علمی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روشهاي ايجاد انگيزش در كاركنان</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رويکردهای مختلف نسبت به فرسودگی شغلی : رويکرد روان شناختی – اجتماعی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منابع انگيزش</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Reza Etemadinia</dc:creator>
  <cp:lastModifiedBy>Teachers</cp:lastModifiedBy>
  <cp:revision>43</cp:revision>
  <dcterms:created xsi:type="dcterms:W3CDTF">2021-11-28T12:37:49Z</dcterms:created>
  <dcterms:modified xsi:type="dcterms:W3CDTF">2026-08-09T17:25:07Z</dcterms:modified>
</cp:coreProperties>
</file>