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9E990-CD2B-F462-CA7A-7CEFAEE6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590BC1-BB1E-ACB3-5453-1CAA65C10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B8D3F-7A7E-4A97-94EB-2937AF3DAB8C}" type="datetimeFigureOut">
              <a:rPr lang="fa-IR" smtClean="0"/>
              <a:t>06/01/1448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125158-2C38-AFBC-839A-B3B2DC96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44D69-BD14-C467-A59F-231B8F910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C5C20-1147-44B4-B4D2-F37BDB9981E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1421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22914B-63FE-953E-8084-385BD870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E291D-A46F-5DF1-2C75-833259A81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0BE1F-0882-C404-F230-894006A87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6B8D3F-7A7E-4A97-94EB-2937AF3DAB8C}" type="datetimeFigureOut">
              <a:rPr lang="fa-IR" smtClean="0"/>
              <a:t>06/01/1448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05711-62B4-B7EE-1933-9839F8CFB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9C8C0-1432-F7EC-92AD-E0651D112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9C5C20-1147-44B4-B4D2-F37BDB9981E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0685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96B15F-F44B-9904-9472-EA3DEFAA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305E0-6573-DF6C-3A6C-9BFB25F4EC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85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0E009A-FF32-3180-78D5-C50A90D7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CB38D7-CFEE-82FA-A126-9BB975E6D1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E6F1FF-BFC7-8E5F-B2F9-D100D137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9D804D-B207-9CD9-3B42-D5AC97CAFC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9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3668F0-6B91-2B3B-E02D-2809D317D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5FEE55-C441-A322-4473-36E87A3144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96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403214-3B53-B1E5-0EDF-E6E71B59C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C4D5DA-5D3B-7757-744B-81ACA84073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14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9008B6-D609-7D96-3391-37B44A3FA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6A04F3-3F8C-DFF5-8FB5-D178E4A21B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37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519E64-F562-EBA2-9A24-5EFCE47A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8CB0F-9578-EF71-D4E9-5236496320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1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97FFF1-D1C9-A858-4B8D-CBF93A8F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4E1164-D442-314F-42D2-B3BC568513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2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4AC2FA-67B1-A12D-ED20-ED02D2C4E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ABE694-5181-77CC-BD78-3F7B58A702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2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0B37CB-A303-4C82-D290-FB4731FED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3966DC-D242-1490-F950-FEA3665A73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E65582-A1FB-FCE8-BF1A-57B86BE4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D6A6EA-8089-C39E-2DE9-C2D0F04820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48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516352-AF4D-4658-7408-32A92365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499B67-D900-C3F0-8AEA-94423796F4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2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F07905-7651-9878-8151-B4268CB0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57D971-BD0E-4AA1-7AA2-E148A8963C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1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AF60F6-F042-5B56-F9EF-36BB201B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224AB8-AF99-E967-06CF-6153F14B75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72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FFBC6D-EEE1-0B46-12F4-6F9A11EE7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DBBCDB-D0A4-A90D-2256-F669055318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44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5BD28C-C173-E48D-C172-89A8B21F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D5F1CB-11A6-D154-9B8C-0DA5DE1A94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10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8884AE-48F1-ED9E-29FD-1D2B19E0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70494-A0BB-5A79-69D0-E069DBE2B6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46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6BA6D1-ED8D-D142-613F-238DB2B4E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84E8F6-8567-4207-A500-662F2522C1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60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12CA8D-28F6-0B63-7590-2CD237419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8A3524-2276-AB16-AC31-5B1BB00924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76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783311-330D-FAA7-A98D-443D4AC5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01D79-F96C-EE89-11E8-567EAC5343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62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130A1F-FE86-802C-2224-A81F2C20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4B2219-D963-F446-E434-8184F31DE5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93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7ADCBE-D01A-6D24-E124-995A4E08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A6B517-BDC8-8DAF-400B-24273F7278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F21505-7419-CE88-EE3C-1909D8ABD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50AF6-F7FD-97F7-33FA-B2FADFA4E4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53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47DAAD-65F7-A9A7-F24C-646FDBCE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7AEB9-6440-6B43-01B3-70C4A18968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28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BFD05C-B467-457C-EC97-B23E9B6E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F7F01-20D8-1799-0143-883C04629E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49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DD3ADF-AF71-F122-6B35-9FAEFF88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77192A-B486-5515-73B9-95283BDD7A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4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FE09A6-20F5-4CAA-1C45-E8B1C5A4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ED1CD-A17B-15ED-2A04-66645ED49A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75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D0A5E7-5F70-E7D3-C78B-06413EB4A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477215-D039-1072-239F-B7C997A16D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37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0DCE3E-532B-2A5B-653D-6965615A4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276FAE-C2B3-9953-1F71-4E41EDA655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85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A733D3-99E4-7FEA-0FD6-E1766C97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E7693A-7D5A-FB08-5BA9-8D41E1B83E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80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9ED5AD-20BC-ECB4-1946-DB63A670F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9E0E67-81C4-A3C6-C555-42AAF9209E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41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204410-17DE-3450-4B54-40A86EB54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82567F-098D-32E1-1731-27C62F3EE4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0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9472DA-3CE0-E17D-1623-E63A14F02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70D593-7486-1DCA-2698-ACEA42CF87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12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07687F-A585-2059-1C5A-D718A36BC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05B54-DAE1-3B8C-E513-8E46A5E384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28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D918D5-7DAC-6F3F-87A0-D2EBFF8C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7722CB-1ECC-9E83-1158-1170FEC4D9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78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A1CD30-43AC-0E48-FE1B-F5AA577E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FA3568-F77A-2DD5-DB73-2A2564384A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4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19B3F8-7231-05ED-8AA9-FC8F4CD14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AD71C-F346-102B-34CF-52FE81C17B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54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702A44-B35C-DD88-C98F-27045F21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97862D-BDE5-AEF3-1D0C-5DA9A56015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75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7BBA60-A1C9-5B7F-231C-4BC319996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2E505-5107-3D2C-15BA-59250DD70D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834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A6124C-F99D-FAF7-DF16-C44693A7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6EBA6-2FE3-2B57-C7A9-0CE26B8D10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32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0</Words>
  <Application>Microsoft Office PowerPoint</Application>
  <PresentationFormat>Widescreen</PresentationFormat>
  <Paragraphs>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Farid Es</dc:creator>
  <cp:lastModifiedBy>Teachers</cp:lastModifiedBy>
  <cp:revision>1</cp:revision>
  <dcterms:created xsi:type="dcterms:W3CDTF">2026-05-12T20:14:23Z</dcterms:created>
  <dcterms:modified xsi:type="dcterms:W3CDTF">2026-06-21T17:01:25Z</dcterms:modified>
</cp:coreProperties>
</file>